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9" r:id="rId2"/>
    <p:sldId id="285" r:id="rId3"/>
    <p:sldId id="294" r:id="rId4"/>
    <p:sldId id="293" r:id="rId5"/>
    <p:sldId id="263" r:id="rId6"/>
    <p:sldId id="286" r:id="rId7"/>
    <p:sldId id="296" r:id="rId8"/>
    <p:sldId id="287" r:id="rId9"/>
    <p:sldId id="267" r:id="rId10"/>
    <p:sldId id="268" r:id="rId11"/>
    <p:sldId id="266" r:id="rId12"/>
    <p:sldId id="270" r:id="rId13"/>
    <p:sldId id="272" r:id="rId14"/>
    <p:sldId id="271" r:id="rId15"/>
    <p:sldId id="297" r:id="rId16"/>
    <p:sldId id="299" r:id="rId17"/>
    <p:sldId id="269" r:id="rId18"/>
    <p:sldId id="298" r:id="rId19"/>
    <p:sldId id="300" r:id="rId20"/>
    <p:sldId id="301" r:id="rId21"/>
    <p:sldId id="306" r:id="rId22"/>
    <p:sldId id="273" r:id="rId23"/>
    <p:sldId id="302" r:id="rId24"/>
    <p:sldId id="303" r:id="rId25"/>
    <p:sldId id="274" r:id="rId26"/>
    <p:sldId id="275" r:id="rId27"/>
    <p:sldId id="304" r:id="rId28"/>
    <p:sldId id="276" r:id="rId29"/>
    <p:sldId id="305" r:id="rId30"/>
    <p:sldId id="277" r:id="rId31"/>
    <p:sldId id="278" r:id="rId32"/>
    <p:sldId id="279" r:id="rId33"/>
    <p:sldId id="280" r:id="rId34"/>
    <p:sldId id="307" r:id="rId35"/>
    <p:sldId id="288" r:id="rId36"/>
    <p:sldId id="295" r:id="rId37"/>
    <p:sldId id="291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eg"/><Relationship Id="rId3" Type="http://schemas.openxmlformats.org/officeDocument/2006/relationships/image" Target="../media/image94.jpeg"/><Relationship Id="rId7" Type="http://schemas.openxmlformats.org/officeDocument/2006/relationships/image" Target="../media/image98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jpeg"/><Relationship Id="rId9" Type="http://schemas.openxmlformats.org/officeDocument/2006/relationships/image" Target="../media/image100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1520" y="0"/>
            <a:ext cx="86409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МБОУ «КОМАРОВСКАЯ СРЕДНЯЯ ОБЩЕОБРАЗОВАТЕЛЬНАЯ ШКОЛА»</a:t>
            </a:r>
            <a:b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ЗАТО </a:t>
            </a:r>
            <a:r>
              <a:rPr lang="ru-RU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Комаровский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Оренбургская область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 descr="http://www.otv-media.ru/upload/iblock/0f4/0f4d7270a0450ea4b0c94d87f5b4c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42209"/>
            <a:ext cx="5472609" cy="2720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9" y="1127060"/>
            <a:ext cx="849694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Проект   «Вторая жизнь мусора»</a:t>
            </a:r>
            <a:endParaRPr lang="ru-RU" sz="36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30" y="4941168"/>
            <a:ext cx="8496944" cy="151216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Участники проекта: обучающиеся 1 «А» класса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Руководитель проекта: Романова Ирина Сергеевна 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учитель начальных классов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63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Цель проекта: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1196752"/>
            <a:ext cx="7272808" cy="412279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узнать о </a:t>
            </a: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способах утилизации </a:t>
            </a: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мусора и научиться </a:t>
            </a: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через практическую работу находить полезное применение бытовому мусору, </a:t>
            </a: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внести </a:t>
            </a: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свой посильный вклад в частичную утилизацию и сокращению мусорных свалок.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37112"/>
            <a:ext cx="3700388" cy="220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 descr="http://du6.pinsk.edu.by/ru/sm_full.aspx?guid=117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80" y="4764360"/>
            <a:ext cx="4762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34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2276872"/>
            <a:ext cx="7632848" cy="3258696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твердые </a:t>
            </a:r>
            <a:r>
              <a:rPr lang="ru-RU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бытовые отходы загрязняют окружающую среду, </a:t>
            </a:r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значит, нужно </a:t>
            </a:r>
            <a:r>
              <a:rPr lang="ru-RU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научиться использовать их </a:t>
            </a:r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вторично - дать </a:t>
            </a:r>
            <a:r>
              <a:rPr lang="ru-RU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им «вторую жизнь».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043608" y="476672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Font typeface="Georgia" pitchFamily="18" charset="0"/>
              <a:buNone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Гипотеза проекта: 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5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2148" y="116632"/>
            <a:ext cx="8640960" cy="114300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rgbClr val="FF0000"/>
                </a:solidFill>
              </a:rPr>
              <a:t>Мусор - </a:t>
            </a:r>
            <a:br>
              <a:rPr lang="ru-RU" sz="4400" dirty="0" smtClean="0">
                <a:solidFill>
                  <a:srgbClr val="FF0000"/>
                </a:solidFill>
              </a:rPr>
            </a:br>
            <a:r>
              <a:rPr lang="ru-RU" sz="4400" dirty="0" smtClean="0">
                <a:solidFill>
                  <a:srgbClr val="FF0000"/>
                </a:solidFill>
              </a:rPr>
              <a:t>экологическая проблема №1</a:t>
            </a:r>
            <a:r>
              <a:rPr lang="ru-RU" sz="4400" dirty="0">
                <a:solidFill>
                  <a:srgbClr val="FF0000"/>
                </a:solidFill>
              </a:rPr>
              <a:t/>
            </a:r>
            <a:br>
              <a:rPr lang="ru-RU" sz="4400" dirty="0">
                <a:solidFill>
                  <a:srgbClr val="FF0000"/>
                </a:solidFill>
              </a:rPr>
            </a:br>
            <a:endParaRPr lang="ru-RU" sz="45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2564904"/>
            <a:ext cx="6400800" cy="347472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09087"/>
            <a:ext cx="6785992" cy="4523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270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896544" cy="2950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http://xn----ftbbceaiqsfhrg.xn--p1ai/images/f399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501008"/>
            <a:ext cx="4717370" cy="3066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m.svetlix.ru/data/2014/10/21/1235212328/question_mark_red_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6632"/>
            <a:ext cx="3322542" cy="354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4725144"/>
            <a:ext cx="36952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Что лучше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874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260648"/>
            <a:ext cx="6400800" cy="3945592"/>
          </a:xfrm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ru-RU" sz="3600" b="1" dirty="0" smtClean="0">
                <a:ln w="11430"/>
                <a:gradFill>
                  <a:gsLst>
                    <a:gs pos="0">
                      <a:srgbClr val="F14124">
                        <a:tint val="90000"/>
                        <a:satMod val="120000"/>
                      </a:srgbClr>
                    </a:gs>
                    <a:gs pos="25000">
                      <a:srgbClr val="F14124">
                        <a:tint val="93000"/>
                        <a:satMod val="120000"/>
                      </a:srgbClr>
                    </a:gs>
                    <a:gs pos="50000">
                      <a:srgbClr val="F14124">
                        <a:shade val="89000"/>
                        <a:satMod val="110000"/>
                      </a:srgbClr>
                    </a:gs>
                    <a:gs pos="75000">
                      <a:srgbClr val="F14124">
                        <a:tint val="93000"/>
                        <a:satMod val="120000"/>
                      </a:srgbClr>
                    </a:gs>
                    <a:gs pos="100000">
                      <a:srgbClr val="F14124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Учимся сортировать мусор</a:t>
            </a:r>
            <a:endParaRPr lang="ru-RU" sz="3600" b="1" dirty="0">
              <a:ln w="11430"/>
              <a:gradFill>
                <a:gsLst>
                  <a:gs pos="0">
                    <a:srgbClr val="F14124">
                      <a:tint val="90000"/>
                      <a:satMod val="120000"/>
                    </a:srgbClr>
                  </a:gs>
                  <a:gs pos="25000">
                    <a:srgbClr val="F14124">
                      <a:tint val="93000"/>
                      <a:satMod val="120000"/>
                    </a:srgbClr>
                  </a:gs>
                  <a:gs pos="50000">
                    <a:srgbClr val="F14124">
                      <a:shade val="89000"/>
                      <a:satMod val="110000"/>
                    </a:srgbClr>
                  </a:gs>
                  <a:gs pos="75000">
                    <a:srgbClr val="F14124">
                      <a:tint val="93000"/>
                      <a:satMod val="120000"/>
                    </a:srgbClr>
                  </a:gs>
                  <a:gs pos="100000">
                    <a:srgbClr val="F14124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7" name="Picture 3" descr="D:\Ирина\Документы\1 класс Ясный\Воспитательная работа\проект мусор\Общие фото\WhatsApp Image 2021-01-14 at 14.27.55 (2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80" y="1124744"/>
            <a:ext cx="8856983" cy="4971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73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Ирина\Документы\1 класс Ясный\Воспитательная работа\проект мусор\Общие фото\WhatsApp Image 2021-01-14 at 14.27.55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0" y="661955"/>
            <a:ext cx="4464496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Ирина\Документы\1 класс Ясный\Воспитательная работа\проект мусор\Общие фото\WhatsApp Image 2021-01-14 at 14.27.55 (3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624" y="661955"/>
            <a:ext cx="436142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Ирина\Документы\1 класс Ясный\Воспитательная работа\проект мусор\Общие фото\WhatsApp Image 2021-01-14 at 14.27.55 (1)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00" y="3645024"/>
            <a:ext cx="4511824" cy="274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Ирина\Документы\1 класс Ясный\Воспитательная работа\проект мусор\Общие фото\WhatsApp Image 2021-01-14 at 14.27.54 (1)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25" y="3645023"/>
            <a:ext cx="4244222" cy="274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6835" y="-23359"/>
            <a:ext cx="88873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Практическая работа «Сортировка мусора»</a:t>
            </a:r>
            <a:endParaRPr lang="ru-RU" sz="3200" b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99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" name="Picture 2" descr="C:\Users\User\Downloads\WhatsApp Image 2021-01-14 at 14.27.5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90" y="764704"/>
            <a:ext cx="895002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28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116632"/>
            <a:ext cx="82809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2987824" y="1454695"/>
            <a:ext cx="230425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062047" y="4509975"/>
            <a:ext cx="101711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5401364" y="5378570"/>
            <a:ext cx="2169238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490481" y="6233168"/>
            <a:ext cx="2367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Гордеева Алиса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Ирина\Документы\1 класс Ясный\Воспитательная работа\проект мусор\Алиса\WhatsApp Image 2021-01-10 at 13.15.09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90" y="995942"/>
            <a:ext cx="1991975" cy="2686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Ирина\Документы\1 класс Ясный\Воспитательная работа\проект мусор\Алиса\WhatsApp Image 2021-01-10 at 13.15.10 (1)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478" y="760446"/>
            <a:ext cx="2557680" cy="3449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Ирина\Документы\1 класс Ясный\Воспитательная работа\проект мусор\Алиса\WhatsApp Image 2021-01-10 at 13.15.10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874" y="2748206"/>
            <a:ext cx="2926206" cy="3946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766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4603" y="116632"/>
            <a:ext cx="812984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347864" y="1879877"/>
            <a:ext cx="208074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6479631" y="5220203"/>
            <a:ext cx="101711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211960" y="5565425"/>
            <a:ext cx="2169238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940152" y="6285506"/>
            <a:ext cx="30533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Синицин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Александр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D:\Ирина\Документы\1 класс Ясный\Воспитательная работа\проект мусор\Саша\WhatsApp Image 2021-01-13 at 13.49.24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755907"/>
            <a:ext cx="1760009" cy="2346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Ирина\Документы\1 класс Ясный\Воспитательная работа\проект мусор\Саша\WhatsApp Image 2021-01-13 at 13.49.24 (1)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107" y="829247"/>
            <a:ext cx="3042907" cy="4057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Ирина\Документы\1 класс Ясный\Воспитательная работа\проект мусор\Саша\WhatsApp Image 2021-01-13 at 13.49.24 (2)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634" y="3189962"/>
            <a:ext cx="2649024" cy="353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7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3" y="116632"/>
            <a:ext cx="842493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3779911" y="1274280"/>
            <a:ext cx="1800199" cy="751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 rot="5400000">
            <a:off x="7365729" y="5083757"/>
            <a:ext cx="1150460" cy="7194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10800000">
            <a:off x="4680011" y="5301208"/>
            <a:ext cx="2340260" cy="8212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3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399425" y="6122469"/>
            <a:ext cx="25259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Демьянов Фёдор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D:\Ирина\Документы\1 класс Ясный\Воспитательная работа\проект мусор\Федя\WhatsApp Image 2021-01-08 at 16.02.38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09" y="766423"/>
            <a:ext cx="2356866" cy="176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Ирина\Документы\1 класс Ясный\Воспитательная работа\проект мусор\Федя\WhatsApp Image 2021-01-08 at 16.02.39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161" y="831721"/>
            <a:ext cx="2866062" cy="3821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Ирина\Документы\1 класс Ясный\Воспитательная работа\проект мусор\Федя\WhatsApp Image 2021-01-08 at 16.02.39 (1)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58" y="2707553"/>
            <a:ext cx="280831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57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8302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552453" y="1538468"/>
            <a:ext cx="2287488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147658" y="5127352"/>
            <a:ext cx="101711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723035" y="5566288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690698" y="6286368"/>
            <a:ext cx="2274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Сенька Арина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D:\Ирина\Документы\1 класс Ясный\Воспитательная работа\проект мусор\Арина С\WhatsApp Image 2021-01-14 at 15.03.19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60" y="1052736"/>
            <a:ext cx="3113112" cy="18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Ирина\Документы\1 класс Ясный\Воспитательная работа\проект мусор\Арина С\WhatsApp Image 2021-01-14 at 15.03.19 (2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537" y="717406"/>
            <a:ext cx="2444935" cy="4121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Ирина\Документы\1 класс Ясный\Воспитательная работа\проект мусор\Арина С\WhatsApp Image 2021-01-14 at 15.03.19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60" y="3440474"/>
            <a:ext cx="4169007" cy="307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6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0064" y="116632"/>
            <a:ext cx="842241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521896" y="1584798"/>
            <a:ext cx="2249708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259453" y="5238199"/>
            <a:ext cx="101711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788024" y="5606265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300192" y="6255098"/>
            <a:ext cx="2568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Каденов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Мерлан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Ирина\Документы\1 класс Ясный\Воспитательная работа\проект мусор\Мерлан\WhatsApp Image 2021-01-14 at 17.55.02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64" y="986065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Ирина\Документы\1 класс Ясный\Воспитательная работа\проект мусор\Мерлан\WhatsApp Image 2021-01-14 at 17.55.02 (1)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060" y="701407"/>
            <a:ext cx="3017803" cy="402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Ирина\Документы\1 класс Ясный\Воспитательная работа\проект мусор\Мерлан\WhatsApp Image 2021-01-14 at 17.55.03 (1)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64" y="3292670"/>
            <a:ext cx="4044900" cy="303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8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4603" y="116632"/>
            <a:ext cx="833638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2865321" y="1730701"/>
            <a:ext cx="177747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6860281" y="4729643"/>
            <a:ext cx="1377151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597610" y="5177030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298255" y="6298246"/>
            <a:ext cx="25961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Черных Марсель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Ирина\Документы\1 класс Ясный\Воспитательная работа\проект мусор\Марсель\WhatsApp Image 2021-01-14 at 16.33.00 (2)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53" y="982046"/>
            <a:ext cx="1937157" cy="258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Ирина\Документы\1 класс Ясный\Воспитательная работа\проект мусор\Марсель\WhatsApp Image 2021-01-14 at 16.33.00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797" y="836712"/>
            <a:ext cx="4228874" cy="332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Ирина\Документы\1 класс Ясный\Воспитательная работа\проект мусор\Марсель\WhatsApp Image 2021-01-14 at 16.33.01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72" y="3650287"/>
            <a:ext cx="3842392" cy="287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83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7354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563888" y="1666710"/>
            <a:ext cx="2096628" cy="7267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271537" y="5113879"/>
            <a:ext cx="877368" cy="6494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431881" y="5369409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800854" y="6207695"/>
            <a:ext cx="27607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Чесноков Ярослав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Ирина\Документы\1 класс Ясный\Воспитательная работа\проект мусор\Ярослав\WhatsApp Image 2021-01-14 at 16.32.37 (1)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00" y="1005694"/>
            <a:ext cx="2372027" cy="206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Ирина\Документы\1 класс Ясный\Воспитательная работа\проект мусор\Ярослав\WhatsApp Image 2021-01-14 at 16.32.37 (2)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543" y="965477"/>
            <a:ext cx="2936448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Ирина\Документы\1 класс Ясный\Воспитательная работа\проект мусор\Ярослав\WhatsApp Image 2021-01-14 at 16.32.37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16" y="3356615"/>
            <a:ext cx="3470844" cy="3312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10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110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413692" y="1426087"/>
            <a:ext cx="1518347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6611822" y="5035754"/>
            <a:ext cx="1197287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204267" y="5395794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391434" y="6287193"/>
            <a:ext cx="2358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Кушатов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Артур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Ирина\Документы\1 класс Ясный\Воспитательная работа\проект мусор\Артур\WhatsApp Image 2021-01-14 at 20.16.48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58" y="1041926"/>
            <a:ext cx="2651482" cy="178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Ирина\Документы\1 класс Ясный\Воспитательная работа\проект мусор\Артур\WhatsApp Image 2021-01-14 at 20.16.48 (1)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891" y="763852"/>
            <a:ext cx="4033300" cy="403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Ирина\Документы\1 класс Ясный\Воспитательная работа\проект мусор\Артур\WhatsApp Image 2021-01-14 at 20.16.48 (2)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09" y="2885194"/>
            <a:ext cx="2867936" cy="3823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49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4603" y="116632"/>
            <a:ext cx="856189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329620" y="1229650"/>
            <a:ext cx="237761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015773" y="4801651"/>
            <a:ext cx="101711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753812" y="5161691"/>
            <a:ext cx="2169238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372200" y="6237313"/>
            <a:ext cx="2475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Сатубаев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Дамир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D:\Ирина\Документы\1 класс Ясный\Воспитательная работа\проект мусор\Дамир\WhatsApp Image 2021-01-09 at 14.22.58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02" y="1046093"/>
            <a:ext cx="2513221" cy="188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Ирина\Документы\1 класс Ясный\Воспитательная работа\проект мусор\Дамир\WhatsApp Image 2021-01-09 at 14.22.59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436" y="701407"/>
            <a:ext cx="2887820" cy="385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Ирина\Документы\1 класс Ясный\Воспитательная работа\проект мусор\Дамир\WhatsApp Image 2021-01-09 at 14.24.00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12" y="3242708"/>
            <a:ext cx="4199096" cy="3149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04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110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203848" y="1659430"/>
            <a:ext cx="2466231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048456" y="4612450"/>
            <a:ext cx="1253307" cy="7200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716016" y="5145983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828397" y="6330656"/>
            <a:ext cx="2184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Усов Дмитрий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Ирина\Документы\1 класс Ясный\Воспитательная работа\проект мусор\Дима\WhatsApp Image 2021-01-15 at 08.40.38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43" y="982046"/>
            <a:ext cx="1983901" cy="264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Ирина\Документы\1 класс Ясный\Воспитательная работа\проект мусор\Дима\WhatsApp Image 2021-01-15 at 08.41.49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356" y="701407"/>
            <a:ext cx="2554769" cy="340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Ирина\Документы\1 класс Ясный\Воспитательная работа\проект мусор\Дима\WhatsApp Image 2021-01-15 at 08.41.48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74113" y="3224355"/>
            <a:ext cx="2882443" cy="384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85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110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841917" y="1556792"/>
            <a:ext cx="2278694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6904621" y="4812293"/>
            <a:ext cx="1197287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442956" y="5268238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770574" y="6279703"/>
            <a:ext cx="3165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Куанышбаева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Амина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Ирина\Документы\1 класс Ясный\Воспитательная работа\проект мусор\Амина\WhatsApp Image 2021-01-15 at 07.44.1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09" y="791996"/>
            <a:ext cx="2643727" cy="1982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Ирина\Документы\1 класс Ясный\Воспитательная работа\проект мусор\Амина\WhatsApp Image 2021-01-15 at 07.44.19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611" y="791996"/>
            <a:ext cx="2738669" cy="365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Ирина\Документы\1 класс Ясный\Воспитательная работа\проект мусор\Амина\WhatsApp Image 2021-01-15 at 07.44.29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47" y="2908399"/>
            <a:ext cx="2874727" cy="383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79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110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2699792" y="1484784"/>
            <a:ext cx="2865348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141708" y="4812092"/>
            <a:ext cx="1197287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5724127" y="5245097"/>
            <a:ext cx="1627583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178083" y="6279703"/>
            <a:ext cx="27733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Акберова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Эвелина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Ирина\Документы\1 класс Ясный\Воспитательная работа\проект мусор\Эвелина\WhatsApp Image 2021-01-18 at 18.25.08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63" y="1124744"/>
            <a:ext cx="1639710" cy="268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Ирина\Документы\1 класс Ясный\Воспитательная работа\проект мусор\Эвелина\WhatsApp Image 2021-01-18 at 18.25.09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786" y="684073"/>
            <a:ext cx="2479678" cy="370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Ирина\Документы\1 класс Ясный\Воспитательная работа\проект мусор\Эвелина\WhatsApp Image 2021-01-18 at 18.25.09 (1)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63" y="3961333"/>
            <a:ext cx="4953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98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8495" y="47359"/>
            <a:ext cx="827386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645586" y="1484784"/>
            <a:ext cx="1594739" cy="618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6703891" y="4935739"/>
            <a:ext cx="1451019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803568" y="5460668"/>
            <a:ext cx="2016224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178083" y="6279703"/>
            <a:ext cx="27733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Акберова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Эвелина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Ирина\Документы\1 класс Ясный\Воспитательная работа\проект мусор\Эвелина\WhatsApp Image 2021-01-19 at 17.58.56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95904" y="358707"/>
            <a:ext cx="1956203" cy="2460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Ирина\Документы\1 класс Ясный\Воспитательная работа\проект мусор\Эвелина\WhatsApp Image 2021-01-19 at 17.58.56 (1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876" y="982046"/>
            <a:ext cx="3539530" cy="3239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Ирина\Документы\1 класс Ясный\Воспитательная работа\проект мусор\Эвелина\WhatsApp Image 2021-01-19 at 17.59.23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2708919"/>
            <a:ext cx="3096345" cy="398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218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110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126014" y="1819439"/>
            <a:ext cx="2289284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6489004" y="4277981"/>
            <a:ext cx="1697957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437060" y="5058282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687362" y="6155241"/>
            <a:ext cx="2021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Капуста Глеб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Ирина\Документы\1 класс Ясный\Воспитательная работа\проект мусор\Глеб\WhatsApp Image 2021-01-18 at 10.11.54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425" y="701407"/>
            <a:ext cx="1840391" cy="226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Ирина\Документы\1 класс Ясный\Воспитательная работа\проект мусор\Глеб\WhatsApp Image 2021-01-18 at 10.11.54 (1)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7" y="838382"/>
            <a:ext cx="3604698" cy="282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Ирина\Документы\1 класс Ясный\Воспитательная работа\проект мусор\Глеб\WhatsApp Image 2021-01-18 at 10.11.54 (2)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424" y="3085738"/>
            <a:ext cx="3195232" cy="354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19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110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010109" y="2204864"/>
            <a:ext cx="2062568" cy="6551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6734844" y="4711950"/>
            <a:ext cx="1596963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543054" y="5301208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178083" y="6279703"/>
            <a:ext cx="2021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Капуста Глеб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Ирина\Документы\1 класс Ясный\Воспитательная работа\проект мусор\Глеб\WhatsApp Image 2021-01-18 at 05.07.12 (1)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78311"/>
            <a:ext cx="1800200" cy="240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Ирина\Документы\1 класс Ясный\Воспитательная работа\проект мусор\Глеб\WhatsApp Image 2021-01-18 at 05.07.12 (2)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400" y="841588"/>
            <a:ext cx="3755848" cy="317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D:\Ирина\Документы\1 класс Ясный\Воспитательная работа\проект мусор\Глеб\WhatsApp Image 2021-01-18 at 05.07.13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908" y="3418669"/>
            <a:ext cx="3112044" cy="3331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133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110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287312" y="1517233"/>
            <a:ext cx="1937427" cy="773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059049" y="4925009"/>
            <a:ext cx="1080122" cy="7496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575921" y="5369569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727141" y="6269862"/>
            <a:ext cx="2021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Капуста Глеб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D:\Ирина\Документы\1 класс Ясный\Воспитательная работа\проект мусор\Глеб\WhatsApp Image 2021-01-18 at 05.07.11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09" y="658891"/>
            <a:ext cx="2155530" cy="197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Ирина\Документы\1 класс Ясный\Воспитательная работа\проект мусор\Глеб\WhatsApp Image 2021-01-18 at 05.07.11 (1)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701408"/>
            <a:ext cx="3329046" cy="386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Ирина\Документы\1 класс Ясный\Воспитательная работа\проект мусор\Глеб\WhatsApp Image 2021-01-18 at 05.07.12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09" y="2759402"/>
            <a:ext cx="2982029" cy="397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92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73350"/>
            <a:ext cx="9144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716494" y="1365954"/>
            <a:ext cx="2476571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102665" y="5320572"/>
            <a:ext cx="825368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344143" y="5559623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220072" y="6279703"/>
            <a:ext cx="3870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Расмухамбетова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Айнеля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D:\Ирина\Документы\1 класс Ясный\Воспитательная работа\проект мусор\Айнеля\WhatsApp Image 2021-01-17 at 12.10.42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49802" y="608812"/>
            <a:ext cx="2044956" cy="275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Ирина\Документы\1 класс Ясный\Воспитательная работа\проект мусор\Айнеля\WhatsApp Image 2021-01-17 at 12.10.43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878" y="826227"/>
            <a:ext cx="2530941" cy="4368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ser\Downloads\WhatsApp Image 2021-01-18 at 21.15.43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44" y="3232283"/>
            <a:ext cx="3393397" cy="327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960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75503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126965" y="1628800"/>
            <a:ext cx="2013311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6830080" y="4864662"/>
            <a:ext cx="1305140" cy="7200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497483" y="5373216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931092" y="6164069"/>
            <a:ext cx="3212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Смирнова Марина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D:\Ирина\Документы\1 класс Ясный\Воспитательная работа\проект мусор\Марина\WhatsApp Image 2021-01-17 at 13.21.35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85" y="778042"/>
            <a:ext cx="2092273" cy="226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Ирина\Документы\1 класс Ясный\Воспитательная работа\проект мусор\Марина\WhatsApp Image 2021-01-17 at 13.21.41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778" y="701407"/>
            <a:ext cx="3587701" cy="358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Ирина\Документы\1 класс Ясный\Воспитательная работа\проект мусор\Марина\WhatsApp Image 2021-01-17 at 13.21.42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56" y="3198383"/>
            <a:ext cx="3287359" cy="3409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846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4603" y="116632"/>
            <a:ext cx="841787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836258" y="1019709"/>
            <a:ext cx="1680242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6829906" y="5157191"/>
            <a:ext cx="1152127" cy="7200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347843" y="5460294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349943" y="6329830"/>
            <a:ext cx="2732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Водяной Яков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D:\Ирина\Документы\1 класс Ясный\Воспитательная работа\проект мусор\Яша\WhatsApp Image 2021-01-18 at 05.57.50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20" y="701407"/>
            <a:ext cx="2521860" cy="180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Ирина\Документы\1 класс Ясный\Воспитательная работа\проект мусор\Яша\WhatsApp Image 2021-01-18 at 05.57.49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073" y="701407"/>
            <a:ext cx="3096897" cy="413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Ирина\Документы\1 класс Ясный\Воспитательная работа\проект мусор\Яша\WhatsApp Image 2021-01-18 at 05.57.47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43" y="2638511"/>
            <a:ext cx="3054516" cy="401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35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8302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382001" y="1567112"/>
            <a:ext cx="2156235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6963875" y="5198076"/>
            <a:ext cx="936104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347224" y="5558116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516216" y="6395282"/>
            <a:ext cx="2399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Куантаев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Аскер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Ирина\Документы\1 класс Ясный\Воспитательная работа\проект мусор\Аскер\WhatsApp Image 2021-01-19 at 19.39.24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17" y="982047"/>
            <a:ext cx="2520280" cy="189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Ирина\Документы\1 класс Ясный\Воспитательная работа\проект мусор\Аскер\WhatsApp Image 2021-01-19 at 19.39.25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646" y="733308"/>
            <a:ext cx="3015826" cy="402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Ирина\Документы\1 класс Ясный\Воспитательная работа\проект мусор\Аскер\WhatsApp Image 2021-01-19 at 19.39.26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92" y="3076383"/>
            <a:ext cx="3297135" cy="360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830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8302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995936" y="1160090"/>
            <a:ext cx="1608885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178999" y="5193196"/>
            <a:ext cx="936104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283968" y="5442147"/>
            <a:ext cx="2664296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277125" y="6395282"/>
            <a:ext cx="28668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Вакерова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Виолетта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D:\Ирина\Документы\1 класс Ясный\Воспитательная работа\проект мусор\Виолетта\WhatsApp Image 2021-01-17 at 15.41.35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351163" y="356435"/>
            <a:ext cx="1999727" cy="266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D:\Ирина\Документы\1 класс Ясный\Воспитательная работа\проект мусор\Виолетта\WhatsApp Image 2021-01-17 at 15.41.47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531" y="701407"/>
            <a:ext cx="3179821" cy="4239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D:\Ирина\Документы\1 класс Ясный\Воспитательная работа\проект мусор\Виолетта\WhatsApp Image 2021-01-17 at 15.41.59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806" y="2950647"/>
            <a:ext cx="2756601" cy="367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12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319"/>
            <a:ext cx="889904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004618" y="1392596"/>
            <a:ext cx="2865348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150774" y="5129267"/>
            <a:ext cx="101711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775881" y="5463349"/>
            <a:ext cx="221963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146724" y="6274086"/>
            <a:ext cx="2781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Венцковский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Егор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Ирина\Документы\1 класс Ясный\Воспитательная работа\проект мусор\Егор\WhatsApp Image 2021-01-19 at 12.41.2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288" y="586094"/>
            <a:ext cx="1543845" cy="227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Ирина\Документы\1 класс Ясный\Воспитательная работа\проект мусор\Егор\WhatsApp Image 2021-01-19 at 12.41.33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789813"/>
            <a:ext cx="2618997" cy="412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Ирина\Документы\1 класс Ясный\Воспитательная работа\проект мусор\Егор\WhatsApp Image 2021-01-19 at 12.43.23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288" y="2937944"/>
            <a:ext cx="3217672" cy="382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65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47359"/>
            <a:ext cx="868302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464532" y="1570287"/>
            <a:ext cx="194421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6853919" y="5059921"/>
            <a:ext cx="1107041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180113" y="5419961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570202" y="6109917"/>
            <a:ext cx="23916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Муканов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Исмет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Ирина\Документы\1 класс Ясный\Воспитательная работа\проект мусор\Исмет\WhatsApp Image 2021-01-19 at 11.40.26 (1)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689" y="646827"/>
            <a:ext cx="1753103" cy="220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Ирина\Документы\1 класс Ясный\Воспитательная работа\проект мусор\Исмет\WhatsApp Image 2021-01-19 at 11.40.26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739" y="646826"/>
            <a:ext cx="3004733" cy="400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Ирина\Документы\1 класс Ясный\Воспитательная работа\проект мусор\Исмет\WhatsApp Image 2021-01-19 at 11.40.27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689" y="2996952"/>
            <a:ext cx="2905231" cy="37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769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68302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3635895" y="1259469"/>
            <a:ext cx="1789727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014327" y="6324358"/>
            <a:ext cx="2760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Байтлесова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Арина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 descr="D:\Ирина\Документы\1 класс Ясный\Воспитательная работа\проект мусор\Арина Б\WhatsApp Image 2021-01-19 at 17.55.09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37443" y="395373"/>
            <a:ext cx="183620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Ирина\Документы\1 класс Ясный\Воспитательная работа\проект мусор\Арина Б\WhatsApp Image 2021-01-19 at 17.55.16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859" y="768366"/>
            <a:ext cx="3019205" cy="4025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елка вправо 12"/>
          <p:cNvSpPr/>
          <p:nvPr/>
        </p:nvSpPr>
        <p:spPr>
          <a:xfrm rot="5400000">
            <a:off x="6853919" y="5059921"/>
            <a:ext cx="1107041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10800000">
            <a:off x="4469224" y="5450327"/>
            <a:ext cx="245727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9" name="Picture 7" descr="D:\Ирина\Документы\1 класс Ясный\Воспитательная работа\проект мусор\Арина Б\WhatsApp Image 2021-01-19 at 17.55.23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354" y="2698310"/>
            <a:ext cx="3303172" cy="3894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275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16632"/>
            <a:ext cx="878497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3275856" y="1495771"/>
            <a:ext cx="2088232" cy="7142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035448" y="5147140"/>
            <a:ext cx="1009732" cy="7385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5148063" y="5445224"/>
            <a:ext cx="1965384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012160" y="6165304"/>
            <a:ext cx="2952328" cy="521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Буланова Ника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D:\Ирина\Документы\1 класс Ясный\Воспитательная работа\проект мусор\Ника\WhatsApp Image 2021-01-19 at 18.11.58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09" y="701407"/>
            <a:ext cx="1827745" cy="244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Ирина\Документы\1 класс Ясный\Воспитательная работа\проект мусор\Ника\WhatsApp Image 2021-01-19 at 18.11.59 (1)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644" y="836712"/>
            <a:ext cx="3205317" cy="404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Ирина\Документы\1 класс Ясный\Воспитательная работа\проект мусор\Ника\WhatsApp Image 2021-01-19 at 21.03.59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472" y="3556485"/>
            <a:ext cx="4000632" cy="310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50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449" y="116632"/>
            <a:ext cx="882703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вклад в переработку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мусора</a:t>
            </a:r>
            <a:endParaRPr lang="ru-RU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4139952" y="1636802"/>
            <a:ext cx="1525561" cy="7120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7095420" y="5205124"/>
            <a:ext cx="1041956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771816" y="5492612"/>
            <a:ext cx="2338064" cy="6409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012160" y="6165304"/>
            <a:ext cx="2952328" cy="521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Зозуля Юлия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D:\Ирина\Документы\1 класс Ясный\Воспитательная работа\проект мусор\Юля\WhatsApp Image 2021-01-19 at 17.40.56 (1)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76760" y="227495"/>
            <a:ext cx="1959738" cy="346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E:\Ирина\Раздельный мусор\18352_html_1055b1e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8" y="1319"/>
            <a:ext cx="913611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Ирина\Документы\1 класс Ясный\Воспитательная работа\проект мусор\Юля\WhatsApp Image 2021-01-19 at 17.41.14 (1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848" y="701407"/>
            <a:ext cx="2866927" cy="412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Ирина\Документы\1 класс Ясный\Воспитательная работа\проект мусор\Юля\WhatsApp Image 2021-01-19 at 21.10.54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177534"/>
            <a:ext cx="4227441" cy="3307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94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3854" y="33505"/>
            <a:ext cx="817896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rgbClr val="F14124">
                        <a:tint val="90000"/>
                        <a:satMod val="120000"/>
                      </a:srgbClr>
                    </a:gs>
                    <a:gs pos="25000">
                      <a:srgbClr val="F14124">
                        <a:tint val="93000"/>
                        <a:satMod val="120000"/>
                      </a:srgbClr>
                    </a:gs>
                    <a:gs pos="50000">
                      <a:srgbClr val="F14124">
                        <a:shade val="89000"/>
                        <a:satMod val="110000"/>
                      </a:srgbClr>
                    </a:gs>
                    <a:gs pos="75000">
                      <a:srgbClr val="F14124">
                        <a:tint val="93000"/>
                        <a:satMod val="120000"/>
                      </a:srgbClr>
                    </a:gs>
                    <a:gs pos="100000">
                      <a:srgbClr val="F14124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Защита индивидуальных проектов</a:t>
            </a:r>
            <a:endParaRPr lang="ru-RU" sz="3200" b="1" dirty="0">
              <a:ln w="11430"/>
              <a:gradFill>
                <a:gsLst>
                  <a:gs pos="0">
                    <a:srgbClr val="F14124">
                      <a:tint val="90000"/>
                      <a:satMod val="120000"/>
                    </a:srgbClr>
                  </a:gs>
                  <a:gs pos="25000">
                    <a:srgbClr val="F14124">
                      <a:tint val="93000"/>
                      <a:satMod val="120000"/>
                    </a:srgbClr>
                  </a:gs>
                  <a:gs pos="50000">
                    <a:srgbClr val="F14124">
                      <a:shade val="89000"/>
                      <a:satMod val="110000"/>
                    </a:srgbClr>
                  </a:gs>
                  <a:gs pos="75000">
                    <a:srgbClr val="F14124">
                      <a:tint val="93000"/>
                      <a:satMod val="120000"/>
                    </a:srgbClr>
                  </a:gs>
                  <a:gs pos="100000">
                    <a:srgbClr val="F14124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42" name="Picture 2" descr="D:\Ирина\Документы\1 класс Ясный\Воспитательная работа\проект мусор\зщита\WhatsApp Image 2021-01-18 at 21.28.38 (1)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64" y="618280"/>
            <a:ext cx="1899233" cy="2870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Ирина\Документы\1 класс Ясный\Воспитательная работа\проект мусор\зщита\WhatsApp Image 2021-01-18 at 21.28.38 (2)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645024"/>
            <a:ext cx="1875150" cy="309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:\Ирина\Документы\1 класс Ясный\Воспитательная работа\проект мусор\зщита\WhatsApp Image 2021-01-18 at 21.28.38 (3)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362" y="618280"/>
            <a:ext cx="1767975" cy="283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D:\Ирина\Документы\1 класс Ясный\Воспитательная работа\проект мусор\зщита\WhatsApp Image 2021-01-18 at 21.28.38 (4)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107" y="3645025"/>
            <a:ext cx="1761970" cy="310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D:\Ирина\Документы\1 класс Ясный\Воспитательная работа\проект мусор\зщита\WhatsApp Image 2021-01-18 at 21.28.38 (5)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36960"/>
            <a:ext cx="1789451" cy="310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D:\Ирина\Документы\1 класс Ясный\Воспитательная работа\проект мусор\зщита\WhatsApp Image 2021-01-18 at 21.28.38 (6)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645025"/>
            <a:ext cx="1872208" cy="309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D:\Ирина\Документы\1 класс Ясный\Воспитательная работа\проект мусор\зщита\WhatsApp Image 2021-01-18 at 21.28.38 (7)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599" y="618280"/>
            <a:ext cx="1811867" cy="283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 descr="D:\Ирина\Документы\1 класс Ясный\Воспитательная работа\проект мусор\зщита\WhatsApp Image 2021-01-18 at 21.28.38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88140"/>
            <a:ext cx="1872208" cy="2900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839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4864" y="692696"/>
            <a:ext cx="856895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Принимая участие в проекте, мы пришли к выводу, 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частично решить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проблему загрязнения окружающей среды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может каждый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человек,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даже ученик начальной школы. 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Не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выбрасывайте старые вещи, использованные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упаковки, проявите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немного фантазии,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терпения. </a:t>
            </a:r>
          </a:p>
          <a:p>
            <a:pPr algn="just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Можно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изготовить замечательные предметы, которые могут принести пользу, украсить домашний интерьер, стать хорошим подарком для друзей и родных.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Здоровье планеты - в наших руках!».</a:t>
            </a:r>
          </a:p>
        </p:txBody>
      </p:sp>
    </p:spTree>
    <p:extLst>
      <p:ext uri="{BB962C8B-B14F-4D97-AF65-F5344CB8AC3E}">
        <p14:creationId xmlns:p14="http://schemas.microsoft.com/office/powerpoint/2010/main" val="401059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2048"/>
            <a:ext cx="8540441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dirty="0" smtClean="0">
                <a:solidFill>
                  <a:srgbClr val="FF0000"/>
                </a:solidFill>
              </a:rPr>
              <a:t>ЗДОРОВЬЕ ПЛАНЕТЫ </a:t>
            </a:r>
            <a:br>
              <a:rPr lang="ru-RU" sz="4800" dirty="0" smtClean="0">
                <a:solidFill>
                  <a:srgbClr val="FF0000"/>
                </a:solidFill>
              </a:rPr>
            </a:br>
            <a:r>
              <a:rPr lang="ru-RU" sz="4800" dirty="0" smtClean="0">
                <a:solidFill>
                  <a:srgbClr val="FF0000"/>
                </a:solidFill>
              </a:rPr>
              <a:t>В НАШИХ РУКАХ</a:t>
            </a:r>
            <a:endParaRPr lang="ru-RU" sz="4800" dirty="0">
              <a:solidFill>
                <a:srgbClr val="FF0000"/>
              </a:solidFill>
            </a:endParaRPr>
          </a:p>
        </p:txBody>
      </p:sp>
      <p:pic>
        <p:nvPicPr>
          <p:cNvPr id="15362" name="Picture 2" descr="https://avatars.mds.yandex.net/get-zen_doc/1362956/pub_5d2f39d8dfdd2500aeab997f_5d3097d3d11ba200ad106637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79120"/>
            <a:ext cx="7920880" cy="5227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89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1280</TotalTime>
  <Words>289</Words>
  <Application>Microsoft Office PowerPoint</Application>
  <PresentationFormat>Экран (4:3)</PresentationFormat>
  <Paragraphs>68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Воздушный поток</vt:lpstr>
      <vt:lpstr>Презентация PowerPoint</vt:lpstr>
      <vt:lpstr>Цель проекта: </vt:lpstr>
      <vt:lpstr>Презентация PowerPoint</vt:lpstr>
      <vt:lpstr>Мусор -  экологическая проблема №1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ЗДОРОВЬЕ ПЛАНЕТЫ  В НАШИХ РУКАХ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Семья</dc:creator>
  <cp:lastModifiedBy>Пользователь</cp:lastModifiedBy>
  <cp:revision>116</cp:revision>
  <dcterms:created xsi:type="dcterms:W3CDTF">2018-10-01T16:51:57Z</dcterms:created>
  <dcterms:modified xsi:type="dcterms:W3CDTF">2021-09-17T05:27:15Z</dcterms:modified>
</cp:coreProperties>
</file>