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59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3" r:id="rId20"/>
    <p:sldId id="276" r:id="rId21"/>
    <p:sldId id="277" r:id="rId22"/>
    <p:sldId id="26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124744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Музейная комната как средство повышения качества современного дошкольного образования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284984"/>
            <a:ext cx="7344816" cy="175260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/>
              <a:t>МБДОУ с. Воскресеновка </a:t>
            </a:r>
          </a:p>
          <a:p>
            <a:pPr algn="r"/>
            <a:r>
              <a:rPr lang="ru-RU" sz="1800" dirty="0" err="1" smtClean="0"/>
              <a:t>Кихель</a:t>
            </a:r>
            <a:r>
              <a:rPr lang="ru-RU" sz="1800" dirty="0" smtClean="0"/>
              <a:t> Светлана Ивановна, </a:t>
            </a:r>
          </a:p>
          <a:p>
            <a:pPr algn="r"/>
            <a:r>
              <a:rPr lang="ru-RU" sz="1800" dirty="0" smtClean="0"/>
              <a:t>воспитатель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-20170404-WA00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260648"/>
            <a:ext cx="6264696" cy="62646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IMG-20170404-WA0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768752" cy="676875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20190212_1123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412776"/>
            <a:ext cx="7956376" cy="38676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215_1459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412776"/>
            <a:ext cx="7987449" cy="38827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222_0803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700808"/>
            <a:ext cx="8018830" cy="389804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12_1732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63751" y="1844825"/>
            <a:ext cx="7870699" cy="38260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15_0814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2025341"/>
            <a:ext cx="7499350" cy="364551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19_1126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2025341"/>
            <a:ext cx="7499350" cy="364551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20_1718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87824" y="0"/>
            <a:ext cx="3465385" cy="71287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20190215_1304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628800"/>
            <a:ext cx="7870699" cy="38260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190319_153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0"/>
            <a:ext cx="6059190" cy="294543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IMG-20170404-WA0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574032"/>
            <a:ext cx="4283968" cy="4283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15_0813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484784"/>
            <a:ext cx="7627712" cy="370791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20_1632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-4913" b="-2928"/>
          <a:stretch>
            <a:fillRect/>
          </a:stretch>
        </p:blipFill>
        <p:spPr>
          <a:xfrm>
            <a:off x="1043608" y="0"/>
            <a:ext cx="2448272" cy="4941168"/>
          </a:xfrm>
        </p:spPr>
      </p:pic>
      <p:pic>
        <p:nvPicPr>
          <p:cNvPr id="5" name="Рисунок 4" descr="20190228_080140.jpg"/>
          <p:cNvPicPr>
            <a:picLocks noChangeAspect="1"/>
          </p:cNvPicPr>
          <p:nvPr/>
        </p:nvPicPr>
        <p:blipFill>
          <a:blip r:embed="rId3" cstate="print"/>
          <a:srcRect l="8263" r="38975" b="3021"/>
          <a:stretch>
            <a:fillRect/>
          </a:stretch>
        </p:blipFill>
        <p:spPr>
          <a:xfrm>
            <a:off x="3707904" y="1412776"/>
            <a:ext cx="4824536" cy="43107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20190215_1554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13042" b="264"/>
          <a:stretch>
            <a:fillRect/>
          </a:stretch>
        </p:blipFill>
        <p:spPr>
          <a:xfrm>
            <a:off x="1160209" y="1196752"/>
            <a:ext cx="7749109" cy="43204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130_163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764704"/>
            <a:ext cx="7362849" cy="55221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20190319_1338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6302" r="13042" b="4214"/>
          <a:stretch>
            <a:fillRect/>
          </a:stretch>
        </p:blipFill>
        <p:spPr>
          <a:xfrm>
            <a:off x="1043608" y="692696"/>
            <a:ext cx="7982889" cy="46085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26_1615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412776"/>
            <a:ext cx="7726683" cy="375602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19_1343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556792"/>
            <a:ext cx="7870699" cy="38260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81218_0957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99792" y="534789"/>
            <a:ext cx="4536504" cy="60486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12_1729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7499350" cy="3645517"/>
          </a:xfrm>
        </p:spPr>
      </p:pic>
      <p:pic>
        <p:nvPicPr>
          <p:cNvPr id="5" name="Рисунок 4" descr="20190312_1729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284984"/>
            <a:ext cx="7498336" cy="3573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12_173109(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7499350" cy="3645517"/>
          </a:xfrm>
        </p:spPr>
      </p:pic>
      <p:pic>
        <p:nvPicPr>
          <p:cNvPr id="5" name="Рисунок 4" descr="20190312_1730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217596"/>
            <a:ext cx="7488832" cy="3640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20190319_1528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19498" y="0"/>
            <a:ext cx="5424502" cy="2636911"/>
          </a:xfrm>
        </p:spPr>
      </p:pic>
      <p:pic>
        <p:nvPicPr>
          <p:cNvPr id="8" name="Рисунок 7" descr="20190320_1705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0"/>
            <a:ext cx="3333750" cy="6858000"/>
          </a:xfrm>
          <a:prstGeom prst="rect">
            <a:avLst/>
          </a:prstGeom>
        </p:spPr>
      </p:pic>
      <p:pic>
        <p:nvPicPr>
          <p:cNvPr id="9" name="Рисунок 8" descr="20190318_1629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2492896"/>
            <a:ext cx="2121925" cy="4365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325_0926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556792"/>
            <a:ext cx="7870699" cy="38260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7200" b="1" dirty="0" smtClean="0"/>
              <a:t>СПАСИБО ЗА ВНИМАНИЕ</a:t>
            </a:r>
            <a:endParaRPr lang="ru-RU" sz="7200" b="1" dirty="0"/>
          </a:p>
        </p:txBody>
      </p:sp>
    </p:spTree>
    <p:extLst>
      <p:ext uri="{BB962C8B-B14F-4D97-AF65-F5344CB8AC3E}">
        <p14:creationId xmlns:p14="http://schemas.microsoft.com/office/powerpoint/2010/main" val="153768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179</TotalTime>
  <Words>21</Words>
  <Application>Microsoft Office PowerPoint</Application>
  <PresentationFormat>Экран (4:3)</PresentationFormat>
  <Paragraphs>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Солнцестояние</vt:lpstr>
      <vt:lpstr>Музейная комната как средство повышения качества современного дошкольного образования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МДОУ ВОСКРЕСЕНОВКА</cp:lastModifiedBy>
  <cp:revision>19</cp:revision>
  <dcterms:created xsi:type="dcterms:W3CDTF">2019-03-24T02:55:34Z</dcterms:created>
  <dcterms:modified xsi:type="dcterms:W3CDTF">2019-03-26T21:48:57Z</dcterms:modified>
</cp:coreProperties>
</file>