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8" r:id="rId3"/>
    <p:sldId id="256" r:id="rId4"/>
    <p:sldId id="260" r:id="rId5"/>
    <p:sldId id="257" r:id="rId6"/>
    <p:sldId id="262" r:id="rId7"/>
    <p:sldId id="264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04.11.2021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04.11.2021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04.11.2021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/index.php?title=%D0%94%D0%B5%D0%B1%D1%91%D0%BB%D1%8B%D0%B9,_%D0%A1%D0%B5%D0%BC%D1%91%D0%BD_%D0%9A%D1%83%D0%B7%D1%8C%D0%BC%D0%B8%D1%87&amp;action=edit&amp;redlink=1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s://www.donland.ru/activity/2623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п.Целина -моя малая Родина!</a:t>
            </a:r>
            <a:endParaRPr lang="ru-RU" b="1" i="1" dirty="0">
              <a:solidFill>
                <a:srgbClr val="FF0000"/>
              </a:solidFill>
            </a:endParaRPr>
          </a:p>
        </p:txBody>
      </p:sp>
      <p:pic>
        <p:nvPicPr>
          <p:cNvPr id="9218" name="Picture 2" descr="C:\Users\Home1\Desktop\foto_sechenovo_big_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57200" y="1766332"/>
            <a:ext cx="7239000" cy="45334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Home1\Desktop\956055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3501008"/>
            <a:ext cx="4475989" cy="335699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43192" cy="1930226"/>
          </a:xfrm>
        </p:spPr>
        <p:txBody>
          <a:bodyPr>
            <a:normAutofit/>
          </a:bodyPr>
          <a:lstStyle/>
          <a:p>
            <a:r>
              <a:rPr lang="ru-RU" sz="1600" b="1" i="1" dirty="0" smtClean="0">
                <a:solidFill>
                  <a:schemeClr val="accent2">
                    <a:lumMod val="75000"/>
                  </a:schemeClr>
                </a:solidFill>
              </a:rPr>
              <a:t>Официальной датой основания посёлка считался 1922 год, однако местным краеведом, директором </a:t>
            </a:r>
            <a:r>
              <a:rPr lang="ru-RU" sz="1600" b="1" i="1" dirty="0" err="1" smtClean="0">
                <a:solidFill>
                  <a:schemeClr val="accent2">
                    <a:lumMod val="75000"/>
                  </a:schemeClr>
                </a:solidFill>
              </a:rPr>
              <a:t>Целинского</a:t>
            </a:r>
            <a:r>
              <a:rPr lang="ru-RU" sz="1600" b="1" i="1" dirty="0" smtClean="0">
                <a:solidFill>
                  <a:schemeClr val="accent2">
                    <a:lumMod val="75000"/>
                  </a:schemeClr>
                </a:solidFill>
              </a:rPr>
              <a:t> районного музея </a:t>
            </a:r>
            <a:r>
              <a:rPr lang="ru-RU" sz="1600" b="1" i="1" dirty="0" smtClean="0">
                <a:solidFill>
                  <a:schemeClr val="accent2">
                    <a:lumMod val="75000"/>
                  </a:schemeClr>
                </a:solidFill>
                <a:hlinkClick r:id="rId3" tooltip="Дебёлый, Семён Кузьмич (страница отсутствует)"/>
              </a:rPr>
              <a:t>С. К. Дебёлым</a:t>
            </a:r>
            <a:r>
              <a:rPr lang="ru-RU" sz="1600" b="1" i="1" dirty="0" smtClean="0">
                <a:solidFill>
                  <a:schemeClr val="accent2">
                    <a:lumMod val="75000"/>
                  </a:schemeClr>
                </a:solidFill>
              </a:rPr>
              <a:t> было доказано, что датой основания следует считать 1 марта 1916 года. Поселение первоначально носило имя Станция Целина и первыми его поселенцами стали некоторые строители станции и приехавшие на обслуживание увеличивающихся грузопотоков люди.</a:t>
            </a:r>
            <a:endParaRPr lang="ru-RU" sz="2800" b="1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5" name="Picture 2" descr="C:\Users\Home1\Desktop\celina_vokzal_old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2564904"/>
            <a:ext cx="4826000" cy="27813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152744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Home1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2143184"/>
            <a:ext cx="6430562" cy="47148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C:\Users\Home1\Desktop\3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834426" cy="51125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320040"/>
            <a:ext cx="7992888" cy="3180968"/>
          </a:xfrm>
        </p:spPr>
        <p:txBody>
          <a:bodyPr>
            <a:normAutofit fontScale="90000"/>
          </a:bodyPr>
          <a:lstStyle/>
          <a:p>
            <a:r>
              <a:rPr lang="ru-RU" sz="1300" b="0" dirty="0" err="1" smtClean="0">
                <a:solidFill>
                  <a:srgbClr val="00B0F0"/>
                </a:solidFill>
              </a:rPr>
              <a:t>Целинский</a:t>
            </a:r>
            <a:r>
              <a:rPr lang="ru-RU" sz="1300" b="0" dirty="0" smtClean="0">
                <a:solidFill>
                  <a:srgbClr val="00B0F0"/>
                </a:solidFill>
              </a:rPr>
              <a:t> элеватор</a:t>
            </a:r>
            <a:br>
              <a:rPr lang="ru-RU" sz="1300" b="0" dirty="0" smtClean="0">
                <a:solidFill>
                  <a:srgbClr val="00B0F0"/>
                </a:solidFill>
              </a:rPr>
            </a:br>
            <a:r>
              <a:rPr lang="ru-RU" sz="1300" b="0" i="1" dirty="0" smtClean="0">
                <a:solidFill>
                  <a:srgbClr val="00B0F0"/>
                </a:solidFill>
              </a:rPr>
              <a:t>Из книги С. К. Дебёлого «Целина донская».</a:t>
            </a:r>
            <a:r>
              <a:rPr lang="ru-RU" sz="1300" b="0" dirty="0" smtClean="0">
                <a:solidFill>
                  <a:srgbClr val="00B0F0"/>
                </a:solidFill>
              </a:rPr>
              <a:t/>
            </a:r>
            <a:br>
              <a:rPr lang="ru-RU" sz="1300" b="0" dirty="0" smtClean="0">
                <a:solidFill>
                  <a:srgbClr val="00B0F0"/>
                </a:solidFill>
              </a:rPr>
            </a:br>
            <a:r>
              <a:rPr lang="ru-RU" sz="1300" b="0" dirty="0" smtClean="0">
                <a:solidFill>
                  <a:srgbClr val="00B0F0"/>
                </a:solidFill>
              </a:rPr>
              <a:t/>
            </a:r>
            <a:br>
              <a:rPr lang="ru-RU" sz="1300" b="0" dirty="0" smtClean="0">
                <a:solidFill>
                  <a:srgbClr val="00B0F0"/>
                </a:solidFill>
              </a:rPr>
            </a:br>
            <a:r>
              <a:rPr lang="ru-RU" sz="1300" b="0" dirty="0" smtClean="0">
                <a:solidFill>
                  <a:srgbClr val="00B0F0"/>
                </a:solidFill>
              </a:rPr>
              <a:t>В 1929 году «построен первый в Целине элеватор у ж. д. станции на возвышенной площадке вдоль железнодорожного полотна – с пакгаузами (складами) для хранения и погрузки зерна в вагоны.</a:t>
            </a:r>
            <a:br>
              <a:rPr lang="ru-RU" sz="1300" b="0" dirty="0" smtClean="0">
                <a:solidFill>
                  <a:srgbClr val="00B0F0"/>
                </a:solidFill>
              </a:rPr>
            </a:br>
            <a:r>
              <a:rPr lang="ru-RU" sz="1300" b="0" dirty="0" smtClean="0">
                <a:solidFill>
                  <a:srgbClr val="00B0F0"/>
                </a:solidFill>
              </a:rPr>
              <a:t>Элеватор был сооружён из соснового леса, обшит снаружи шиферными плоскими плитками размером 50X50 см каждая. Он был небольшим, площадью примерно 10X10 метров и не более 12–15 метров высотой.</a:t>
            </a:r>
            <a:br>
              <a:rPr lang="ru-RU" sz="1300" b="0" dirty="0" smtClean="0">
                <a:solidFill>
                  <a:srgbClr val="00B0F0"/>
                </a:solidFill>
              </a:rPr>
            </a:br>
            <a:r>
              <a:rPr lang="ru-RU" sz="1300" b="0" dirty="0" smtClean="0">
                <a:solidFill>
                  <a:srgbClr val="00B0F0"/>
                </a:solidFill>
              </a:rPr>
              <a:t>В декабре 1939 г. элеватор ночью полностью сгорел. Ходили слухи, что это вредительство, но официально предположение доказано не было. Новый элеватор, более механизированный, с четырьмя «банками», был построен в полукилометре восточнее ж.-д. станции – в 1935 г. Стоит он здесь и сегодня. Его впоследствии достроили с обеих сторон крупными хранилищами зерна – на 35 тыс. тонн.</a:t>
            </a:r>
            <a:br>
              <a:rPr lang="ru-RU" sz="1300" b="0" dirty="0" smtClean="0">
                <a:solidFill>
                  <a:srgbClr val="00B0F0"/>
                </a:solidFill>
              </a:rPr>
            </a:br>
            <a:r>
              <a:rPr lang="ru-RU" sz="1300" b="0" dirty="0" smtClean="0">
                <a:solidFill>
                  <a:srgbClr val="00B0F0"/>
                </a:solidFill>
              </a:rPr>
              <a:t>В районе из года в год росла урожайность зерновых культур, государству требовались новые ёмкости для хранения и переработки зерна. Поэтому в 1980 г. был построен мощный элеватор ёмкостью 130 тыс. тонн. Расположен он на продолжении ж. д. ветки в пятистах метрах восточнее старого элеватора. </a:t>
            </a:r>
            <a:endParaRPr lang="ru-RU" dirty="0">
              <a:solidFill>
                <a:srgbClr val="00B0F0"/>
              </a:solidFill>
            </a:endParaRPr>
          </a:p>
        </p:txBody>
      </p:sp>
      <p:pic>
        <p:nvPicPr>
          <p:cNvPr id="5122" name="Picture 2" descr="C:\Users\Home1\Desktop\c2RlbGFub3VuYXMucnUvaW1hZ2VzL3Bob3Rvcy80MTMyLmpwZWc_X19pZD01MTIy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420168" y="3429000"/>
            <a:ext cx="4714822" cy="35397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3" name="Picture 3" descr="C:\Users\Home1\Desktop\Целина-эл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404999"/>
            <a:ext cx="2589752" cy="34530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188640"/>
            <a:ext cx="8928992" cy="187220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b="1" i="1" dirty="0" smtClean="0">
                <a:solidFill>
                  <a:schemeClr val="accent6">
                    <a:lumMod val="75000"/>
                  </a:schemeClr>
                </a:solidFill>
              </a:rPr>
              <a:t>В поселке Целина </a:t>
            </a:r>
            <a:r>
              <a:rPr lang="ru-RU" sz="2000" b="1" i="1" dirty="0" err="1" smtClean="0">
                <a:solidFill>
                  <a:schemeClr val="accent6">
                    <a:lumMod val="75000"/>
                  </a:schemeClr>
                </a:solidFill>
              </a:rPr>
              <a:t>Целинского</a:t>
            </a:r>
            <a:r>
              <a:rPr lang="ru-RU" sz="2000" b="1" i="1" dirty="0" smtClean="0">
                <a:solidFill>
                  <a:schemeClr val="accent6">
                    <a:lumMod val="75000"/>
                  </a:schemeClr>
                </a:solidFill>
              </a:rPr>
              <a:t> района воплотилась в жизнь инициатива местных жителей по обустройству Аллеи славы.</a:t>
            </a:r>
          </a:p>
          <a:p>
            <a:pPr>
              <a:buNone/>
            </a:pPr>
            <a:r>
              <a:rPr lang="ru-RU" sz="2000" b="1" i="1" dirty="0" smtClean="0">
                <a:solidFill>
                  <a:schemeClr val="accent6">
                    <a:lumMod val="75000"/>
                  </a:schemeClr>
                </a:solidFill>
              </a:rPr>
              <a:t> Реализация задуманного стала возможной после победы заявки сельчан в губернаторском конкурсе </a:t>
            </a:r>
            <a:r>
              <a:rPr lang="ru-RU" sz="2000" b="1" i="1" dirty="0" smtClean="0">
                <a:solidFill>
                  <a:schemeClr val="accent6">
                    <a:lumMod val="75000"/>
                  </a:schemeClr>
                </a:solidFill>
                <a:hlinkClick r:id="rId2"/>
              </a:rPr>
              <a:t>«Сделаем вместе!»</a:t>
            </a:r>
            <a:endParaRPr lang="ru-RU" sz="2000" b="1" i="1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dirty="0"/>
          </a:p>
        </p:txBody>
      </p:sp>
      <p:pic>
        <p:nvPicPr>
          <p:cNvPr id="2050" name="Picture 2" descr="C:\Users\Home1\Desktop\1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556469"/>
            <a:ext cx="7955403" cy="53015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Home1\Desktop\201512021548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-387424"/>
            <a:ext cx="3347457" cy="44918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2" descr="C:\Users\Home1\Desktop\c2RlbGFub3VuYXMucnUvaW1hZ2VzL3Bob3Rvcy80MzI1LmpwZWc_X19pZD01MTIy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040302" cy="37841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516672"/>
          </a:xfrm>
        </p:spPr>
        <p:txBody>
          <a:bodyPr>
            <a:noAutofit/>
          </a:bodyPr>
          <a:lstStyle/>
          <a:p>
            <a:r>
              <a:rPr lang="ru-RU" sz="2800" dirty="0" smtClean="0"/>
              <a:t>Достопримечательности поселка</a:t>
            </a:r>
            <a:endParaRPr lang="ru-RU" sz="2800" dirty="0"/>
          </a:p>
        </p:txBody>
      </p:sp>
      <p:pic>
        <p:nvPicPr>
          <p:cNvPr id="7171" name="Picture 3" descr="C:\Users\Home1\Desktop\6006891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212976"/>
            <a:ext cx="4860032" cy="3645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2" descr="C:\Users\Home1\Desktop\f_aW1nLWZvdGtpLnlhbmRleC5ydS9nZXQvOTMyNi8xMDA0NzQyMDEuNTYvMF9iZTIzMF9mYjE0NmI2NV9YWFhMLmpwZz9fX2lkPTQzMjE5.jpe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3563634"/>
            <a:ext cx="4392488" cy="32943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1267" name="Picture 3" descr="C:\Users\Home1\Desktop\5ab5a9b2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116632"/>
            <a:ext cx="4678025" cy="6741368"/>
          </a:xfrm>
          <a:prstGeom prst="rect">
            <a:avLst/>
          </a:prstGeom>
          <a:noFill/>
        </p:spPr>
      </p:pic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251520" y="188640"/>
            <a:ext cx="3888432" cy="6552728"/>
          </a:xfrm>
        </p:spPr>
        <p:txBody>
          <a:bodyPr>
            <a:noAutofit/>
          </a:bodyPr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Спортивно-оздоровительный комплекс «Целина» начал свою работу в январе 2006 года. В 2007 году он был передан в оперативное управление МОУ ДОД «ДЮСШ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Целинского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района». Общая площадь комплекса – 5,21 тыс. кв. м. Пропускная способность – 220 человек/час, 1600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человек\день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Спортивная база комплекса включает в себя: универсальный игровой зал для занятий волейболом, гандболом, баскетболом, мини-футболом, легкой атлетикой, теннисом, настольным теннисом, гимнастический зал, зал бокса, зал для настольного тенниса, тренажерный зал, бильярдный зал, восстановительный центр с бассейном и сауной, детскую игровую комнату, кафе, кабинет медицинского работника.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320040"/>
            <a:ext cx="7920880" cy="1143000"/>
          </a:xfrm>
        </p:spPr>
        <p:txBody>
          <a:bodyPr>
            <a:normAutofit/>
          </a:bodyPr>
          <a:lstStyle/>
          <a:p>
            <a:pPr algn="ctr"/>
            <a:r>
              <a:rPr lang="ru-RU" sz="2800" i="1" dirty="0" smtClean="0">
                <a:solidFill>
                  <a:srgbClr val="00B050"/>
                </a:solidFill>
              </a:rPr>
              <a:t>Площадка для отдыха  на 1 отделении п. Целина</a:t>
            </a:r>
            <a:endParaRPr lang="ru-RU" sz="2800" i="1" dirty="0">
              <a:solidFill>
                <a:srgbClr val="00B050"/>
              </a:solidFill>
            </a:endParaRPr>
          </a:p>
        </p:txBody>
      </p:sp>
      <p:pic>
        <p:nvPicPr>
          <p:cNvPr id="8194" name="Picture 2" descr="C:\Users\Home1\Desktop\bb0654aaa65a57fe8d756514803ccbf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755576" y="1772816"/>
            <a:ext cx="7372672" cy="49120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133</TotalTime>
  <Words>164</Words>
  <Application>Microsoft Office PowerPoint</Application>
  <PresentationFormat>Экран (4:3)</PresentationFormat>
  <Paragraphs>9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Изящная</vt:lpstr>
      <vt:lpstr>п.Целина -моя малая Родина!</vt:lpstr>
      <vt:lpstr>Официальной датой основания посёлка считался 1922 год, однако местным краеведом, директором Целинского районного музея С. К. Дебёлым было доказано, что датой основания следует считать 1 марта 1916 года. Поселение первоначально носило имя Станция Целина и первыми его поселенцами стали некоторые строители станции и приехавшие на обслуживание увеличивающихся грузопотоков люди.</vt:lpstr>
      <vt:lpstr>Слайд 3</vt:lpstr>
      <vt:lpstr>Целинский элеватор Из книги С. К. Дебёлого «Целина донская».  В 1929 году «построен первый в Целине элеватор у ж. д. станции на возвышенной площадке вдоль железнодорожного полотна – с пакгаузами (складами) для хранения и погрузки зерна в вагоны. Элеватор был сооружён из соснового леса, обшит снаружи шиферными плоскими плитками размером 50X50 см каждая. Он был небольшим, площадью примерно 10X10 метров и не более 12–15 метров высотой. В декабре 1939 г. элеватор ночью полностью сгорел. Ходили слухи, что это вредительство, но официально предположение доказано не было. Новый элеватор, более механизированный, с четырьмя «банками», был построен в полукилометре восточнее ж.-д. станции – в 1935 г. Стоит он здесь и сегодня. Его впоследствии достроили с обеих сторон крупными хранилищами зерна – на 35 тыс. тонн. В районе из года в год росла урожайность зерновых культур, государству требовались новые ёмкости для хранения и переработки зерна. Поэтому в 1980 г. был построен мощный элеватор ёмкостью 130 тыс. тонн. Расположен он на продолжении ж. д. ветки в пятистах метрах восточнее старого элеватора. </vt:lpstr>
      <vt:lpstr>Слайд 5</vt:lpstr>
      <vt:lpstr>Достопримечательности поселка</vt:lpstr>
      <vt:lpstr>Слайд 7</vt:lpstr>
      <vt:lpstr>Площадка для отдыха  на 1 отделении п. Целина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Home1</dc:creator>
  <cp:lastModifiedBy>Home1</cp:lastModifiedBy>
  <cp:revision>16</cp:revision>
  <dcterms:created xsi:type="dcterms:W3CDTF">2021-03-03T13:00:13Z</dcterms:created>
  <dcterms:modified xsi:type="dcterms:W3CDTF">2021-11-04T08:16:22Z</dcterms:modified>
</cp:coreProperties>
</file>