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3" r:id="rId3"/>
    <p:sldId id="291" r:id="rId4"/>
    <p:sldId id="275" r:id="rId5"/>
    <p:sldId id="274" r:id="rId6"/>
    <p:sldId id="263" r:id="rId7"/>
    <p:sldId id="279" r:id="rId8"/>
    <p:sldId id="290" r:id="rId9"/>
    <p:sldId id="288" r:id="rId10"/>
    <p:sldId id="295" r:id="rId11"/>
    <p:sldId id="292" r:id="rId12"/>
    <p:sldId id="29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E7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017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87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01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498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4874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9751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511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2662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264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81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758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4223-E389-438D-952E-8B820A08CE4C}" type="datetimeFigureOut">
              <a:rPr lang="ru-RU" smtClean="0"/>
              <a:pPr/>
              <a:t>23.01.2021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D992C-99EB-4B86-AA9C-B1A36511483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0195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.png"/><Relationship Id="rId7" Type="http://schemas.openxmlformats.org/officeDocument/2006/relationships/image" Target="../media/image19.gif"/><Relationship Id="rId12" Type="http://schemas.openxmlformats.org/officeDocument/2006/relationships/image" Target="../media/image24.png"/><Relationship Id="rId17" Type="http://schemas.openxmlformats.org/officeDocument/2006/relationships/image" Target="../media/image27.png"/><Relationship Id="rId2" Type="http://schemas.openxmlformats.org/officeDocument/2006/relationships/audio" Target="../media/audio1.wav"/><Relationship Id="rId16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png"/><Relationship Id="rId15" Type="http://schemas.microsoft.com/office/2007/relationships/hdphoto" Target="../media/hdphoto1.wdp"/><Relationship Id="rId10" Type="http://schemas.openxmlformats.org/officeDocument/2006/relationships/image" Target="../media/image22.gif"/><Relationship Id="rId4" Type="http://schemas.openxmlformats.org/officeDocument/2006/relationships/image" Target="../media/image16.gif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5.png"/><Relationship Id="rId1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0.png"/><Relationship Id="rId12" Type="http://schemas.microsoft.com/office/2007/relationships/hdphoto" Target="NULL"/><Relationship Id="rId17" Type="http://schemas.openxmlformats.org/officeDocument/2006/relationships/image" Target="../media/image36.png"/><Relationship Id="rId2" Type="http://schemas.openxmlformats.org/officeDocument/2006/relationships/audio" Target="../media/audio1.wav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microsoft.com/office/2007/relationships/hdphoto" Target="../media/hdphoto2.wdp"/><Relationship Id="rId15" Type="http://schemas.openxmlformats.org/officeDocument/2006/relationships/image" Target="../media/image27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Relationship Id="rId1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slide" Target="slide6.xml"/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12" Type="http://schemas.openxmlformats.org/officeDocument/2006/relationships/image" Target="../media/image4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5.gif"/><Relationship Id="rId5" Type="http://schemas.openxmlformats.org/officeDocument/2006/relationships/image" Target="../media/image40.png"/><Relationship Id="rId10" Type="http://schemas.openxmlformats.org/officeDocument/2006/relationships/image" Target="../media/image18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5.png"/><Relationship Id="rId3" Type="http://schemas.openxmlformats.org/officeDocument/2006/relationships/image" Target="../media/image38.jpeg"/><Relationship Id="rId7" Type="http://schemas.openxmlformats.org/officeDocument/2006/relationships/image" Target="../media/image50.png"/><Relationship Id="rId12" Type="http://schemas.openxmlformats.org/officeDocument/2006/relationships/image" Target="../media/image54.png"/><Relationship Id="rId17" Type="http://schemas.openxmlformats.org/officeDocument/2006/relationships/image" Target="../media/image27.png"/><Relationship Id="rId2" Type="http://schemas.openxmlformats.org/officeDocument/2006/relationships/audio" Target="../media/audio1.wav"/><Relationship Id="rId16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53.png"/><Relationship Id="rId5" Type="http://schemas.openxmlformats.org/officeDocument/2006/relationships/image" Target="../media/image48.png"/><Relationship Id="rId15" Type="http://schemas.openxmlformats.org/officeDocument/2006/relationships/image" Target="../media/image6.png"/><Relationship Id="rId10" Type="http://schemas.openxmlformats.org/officeDocument/2006/relationships/image" Target="../media/image52.png"/><Relationship Id="rId4" Type="http://schemas.openxmlformats.org/officeDocument/2006/relationships/image" Target="../media/image47.png"/><Relationship Id="rId9" Type="http://schemas.openxmlformats.org/officeDocument/2006/relationships/image" Target="../media/image18.png"/><Relationship Id="rId14" Type="http://schemas.openxmlformats.org/officeDocument/2006/relationships/image" Target="../media/image5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3" Type="http://schemas.openxmlformats.org/officeDocument/2006/relationships/image" Target="../media/image1.png"/><Relationship Id="rId7" Type="http://schemas.openxmlformats.org/officeDocument/2006/relationships/image" Target="../media/image60.png"/><Relationship Id="rId12" Type="http://schemas.microsoft.com/office/2007/relationships/hdphoto" Target="../media/hdphoto2.wdp"/><Relationship Id="rId17" Type="http://schemas.openxmlformats.org/officeDocument/2006/relationships/image" Target="../media/image27.png"/><Relationship Id="rId2" Type="http://schemas.openxmlformats.org/officeDocument/2006/relationships/audio" Target="../media/audio1.wav"/><Relationship Id="rId16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28.png"/><Relationship Id="rId5" Type="http://schemas.openxmlformats.org/officeDocument/2006/relationships/image" Target="../media/image58.png"/><Relationship Id="rId15" Type="http://schemas.microsoft.com/office/2007/relationships/hdphoto" Target="../media/hdphoto3.wdp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71.png"/><Relationship Id="rId3" Type="http://schemas.openxmlformats.org/officeDocument/2006/relationships/image" Target="../media/image1.png"/><Relationship Id="rId7" Type="http://schemas.openxmlformats.org/officeDocument/2006/relationships/image" Target="../media/image68.png"/><Relationship Id="rId12" Type="http://schemas.openxmlformats.org/officeDocument/2006/relationships/image" Target="../media/image27.png"/><Relationship Id="rId2" Type="http://schemas.openxmlformats.org/officeDocument/2006/relationships/audio" Target="../media/audio1.wav"/><Relationship Id="rId16" Type="http://schemas.openxmlformats.org/officeDocument/2006/relationships/image" Target="../media/image7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gif"/><Relationship Id="rId11" Type="http://schemas.openxmlformats.org/officeDocument/2006/relationships/slide" Target="slide9.xml"/><Relationship Id="rId5" Type="http://schemas.openxmlformats.org/officeDocument/2006/relationships/image" Target="../media/image67.png"/><Relationship Id="rId15" Type="http://schemas.openxmlformats.org/officeDocument/2006/relationships/image" Target="../media/image73.png"/><Relationship Id="rId10" Type="http://schemas.openxmlformats.org/officeDocument/2006/relationships/image" Target="../media/image70.png"/><Relationship Id="rId4" Type="http://schemas.openxmlformats.org/officeDocument/2006/relationships/image" Target="../media/image66.gif"/><Relationship Id="rId9" Type="http://schemas.openxmlformats.org/officeDocument/2006/relationships/image" Target="../media/image69.gif"/><Relationship Id="rId14" Type="http://schemas.openxmlformats.org/officeDocument/2006/relationships/image" Target="../media/image7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2.png"/><Relationship Id="rId3" Type="http://schemas.openxmlformats.org/officeDocument/2006/relationships/image" Target="../media/image1.png"/><Relationship Id="rId7" Type="http://schemas.openxmlformats.org/officeDocument/2006/relationships/image" Target="../media/image78.png"/><Relationship Id="rId12" Type="http://schemas.openxmlformats.org/officeDocument/2006/relationships/image" Target="../media/image81.png"/><Relationship Id="rId2" Type="http://schemas.openxmlformats.org/officeDocument/2006/relationships/audio" Target="../media/audio1.wav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image" Target="../media/image76.png"/><Relationship Id="rId15" Type="http://schemas.openxmlformats.org/officeDocument/2006/relationships/slide" Target="slide10.xml"/><Relationship Id="rId10" Type="http://schemas.openxmlformats.org/officeDocument/2006/relationships/image" Target="../media/image18.png"/><Relationship Id="rId4" Type="http://schemas.openxmlformats.org/officeDocument/2006/relationships/image" Target="../media/image75.png"/><Relationship Id="rId9" Type="http://schemas.openxmlformats.org/officeDocument/2006/relationships/image" Target="../media/image2.gif"/><Relationship Id="rId14" Type="http://schemas.openxmlformats.org/officeDocument/2006/relationships/image" Target="../media/image8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18" Type="http://schemas.openxmlformats.org/officeDocument/2006/relationships/image" Target="../media/image95.png"/><Relationship Id="rId3" Type="http://schemas.openxmlformats.org/officeDocument/2006/relationships/image" Target="../media/image84.png"/><Relationship Id="rId21" Type="http://schemas.openxmlformats.org/officeDocument/2006/relationships/image" Target="../media/image97.png"/><Relationship Id="rId7" Type="http://schemas.microsoft.com/office/2007/relationships/hdphoto" Target="../media/hdphoto5.wdp"/><Relationship Id="rId12" Type="http://schemas.openxmlformats.org/officeDocument/2006/relationships/image" Target="../media/image92.png"/><Relationship Id="rId17" Type="http://schemas.openxmlformats.org/officeDocument/2006/relationships/image" Target="../media/image27.png"/><Relationship Id="rId2" Type="http://schemas.openxmlformats.org/officeDocument/2006/relationships/audio" Target="../media/audio1.wav"/><Relationship Id="rId16" Type="http://schemas.openxmlformats.org/officeDocument/2006/relationships/slide" Target="slide11.xml"/><Relationship Id="rId20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11" Type="http://schemas.openxmlformats.org/officeDocument/2006/relationships/image" Target="../media/image91.png"/><Relationship Id="rId5" Type="http://schemas.openxmlformats.org/officeDocument/2006/relationships/image" Target="../media/image86.png"/><Relationship Id="rId15" Type="http://schemas.microsoft.com/office/2007/relationships/hdphoto" Target="../media/hdphoto6.wdp"/><Relationship Id="rId10" Type="http://schemas.openxmlformats.org/officeDocument/2006/relationships/image" Target="../media/image90.png"/><Relationship Id="rId19" Type="http://schemas.microsoft.com/office/2007/relationships/hdphoto" Target="../media/hdphoto7.wdp"/><Relationship Id="rId4" Type="http://schemas.openxmlformats.org/officeDocument/2006/relationships/image" Target="../media/image85.png"/><Relationship Id="rId9" Type="http://schemas.openxmlformats.org/officeDocument/2006/relationships/image" Target="../media/image89.png"/><Relationship Id="rId14" Type="http://schemas.openxmlformats.org/officeDocument/2006/relationships/image" Target="../media/image9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1.png"/><Relationship Id="rId7" Type="http://schemas.openxmlformats.org/officeDocument/2006/relationships/image" Target="../media/image101.png"/><Relationship Id="rId12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11" Type="http://schemas.openxmlformats.org/officeDocument/2006/relationships/slide" Target="slide12.xml"/><Relationship Id="rId5" Type="http://schemas.openxmlformats.org/officeDocument/2006/relationships/image" Target="../media/image99.pn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5.png"/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12" Type="http://schemas.openxmlformats.org/officeDocument/2006/relationships/image" Target="../media/image1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png"/><Relationship Id="rId11" Type="http://schemas.openxmlformats.org/officeDocument/2006/relationships/image" Target="../media/image113.png"/><Relationship Id="rId5" Type="http://schemas.openxmlformats.org/officeDocument/2006/relationships/image" Target="../media/image107.png"/><Relationship Id="rId10" Type="http://schemas.openxmlformats.org/officeDocument/2006/relationships/image" Target="../media/image112.png"/><Relationship Id="rId4" Type="http://schemas.openxmlformats.org/officeDocument/2006/relationships/image" Target="../media/image106.png"/><Relationship Id="rId9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Подзаголовок 1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-30282" y="0"/>
            <a:ext cx="9174282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28596" y="357166"/>
            <a:ext cx="828680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Муниципальное  автономное  дошкольное  образовательное учреждение «Радость» комбинированного вида</a:t>
            </a: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Структурное подразделение – детский сад № 203</a:t>
            </a: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«Золотой ключик»</a:t>
            </a: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Интерактивная  игра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«Смышленый  зайчонок»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(младший дошкольный возраст)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Нижний Тагил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2021</a:t>
            </a:r>
          </a:p>
        </p:txBody>
      </p:sp>
      <p:pic>
        <p:nvPicPr>
          <p:cNvPr id="13" name="Рисунок 12" descr="http://v-sinelnikov.com/wp-content/uploads/2017/03/skaz9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496"/>
            <a:ext cx="2928926" cy="3464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065" y="4092795"/>
            <a:ext cx="902286" cy="18289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25481">
            <a:off x="7660949" y="1159971"/>
            <a:ext cx="1268078" cy="17618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72793">
            <a:off x="7990541" y="1174174"/>
            <a:ext cx="1268078" cy="1761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01101">
            <a:off x="7850387" y="4528448"/>
            <a:ext cx="1011980" cy="14060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30206">
            <a:off x="7193404" y="2893102"/>
            <a:ext cx="1268078" cy="17618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35937">
            <a:off x="7785019" y="3233529"/>
            <a:ext cx="925634" cy="12860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391400">
            <a:off x="7156729" y="3477642"/>
            <a:ext cx="759972" cy="105592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2581" y="4596513"/>
            <a:ext cx="902286" cy="17253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9708" y="5040321"/>
            <a:ext cx="700044" cy="133859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436991" y="5774821"/>
            <a:ext cx="37696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Разработала: Соколова Светлана Викторовна, учитель-логопед</a:t>
            </a:r>
          </a:p>
          <a:p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квалификационная категория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3998" y="-504781"/>
            <a:ext cx="9174282" cy="73627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9405" y="2693623"/>
            <a:ext cx="1821723" cy="38910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6617" y="5254461"/>
            <a:ext cx="2287688" cy="12683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270" y="-153693"/>
            <a:ext cx="1987468" cy="199966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19672" y="-377850"/>
            <a:ext cx="75243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Дорогие  ребята!</a:t>
            </a:r>
          </a:p>
          <a:p>
            <a:pPr algn="ctr"/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Познакомьтесь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очень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забавным и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любознательным  Зайчонком.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 любит свой лес,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родную природу,  торопится  все  увидеть,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изучить,  разгадать. </a:t>
            </a:r>
          </a:p>
          <a:p>
            <a:pPr algn="ctr"/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все равно, он еще так мало знает!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любознайка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очень надеется,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вы,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станете его друзьями и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 вместе сможете справиться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 всеми вопросами и  заданиями!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Поможете  Зайчонку?!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3982" y="2693623"/>
            <a:ext cx="1176630" cy="11095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3112" y="4283153"/>
            <a:ext cx="1676665" cy="22510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7915" y="3930105"/>
            <a:ext cx="677769" cy="18226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63600" y="4657765"/>
            <a:ext cx="902286" cy="11522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62019" y="3673003"/>
            <a:ext cx="902286" cy="136562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55742" y="3980647"/>
            <a:ext cx="510397" cy="52070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76163" y="3927895"/>
            <a:ext cx="829128" cy="829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1" y="-396407"/>
            <a:ext cx="9174282" cy="7362781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Помоги  Зайчонку собрать в корзинку  все овощи. 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plum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36816" y="4484854"/>
            <a:ext cx="1485601" cy="11439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1785926"/>
            <a:ext cx="1502011" cy="2709573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2" y="785794"/>
            <a:ext cx="19875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 descr="0_1868f_2d2ecc0_X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86116" y="5949280"/>
            <a:ext cx="920615" cy="90872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04" y="3143248"/>
            <a:ext cx="2011292" cy="1762394"/>
          </a:xfrm>
          <a:prstGeom prst="rect">
            <a:avLst/>
          </a:prstGeom>
        </p:spPr>
      </p:pic>
      <p:pic>
        <p:nvPicPr>
          <p:cNvPr id="9" name="Рисунок 8" descr="58_onion-red_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063104" y="3610162"/>
            <a:ext cx="1080896" cy="1080896"/>
          </a:xfrm>
          <a:prstGeom prst="rect">
            <a:avLst/>
          </a:prstGeom>
        </p:spPr>
      </p:pic>
      <p:pic>
        <p:nvPicPr>
          <p:cNvPr id="7" name="Рисунок 6" descr="11231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1171210">
            <a:off x="4611534" y="5297987"/>
            <a:ext cx="2253598" cy="1455825"/>
          </a:xfrm>
          <a:prstGeom prst="rect">
            <a:avLst/>
          </a:prstGeom>
        </p:spPr>
      </p:pic>
      <p:pic>
        <p:nvPicPr>
          <p:cNvPr id="8" name="Рисунок 7" descr="chesnok3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072839" y="5086456"/>
            <a:ext cx="1537707" cy="9949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89398">
            <a:off x="561648" y="4446341"/>
            <a:ext cx="1645169" cy="29090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68" y="3610162"/>
            <a:ext cx="2033416" cy="2033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18" r="22792"/>
          <a:stretch/>
        </p:blipFill>
        <p:spPr>
          <a:xfrm>
            <a:off x="5815196" y="3341937"/>
            <a:ext cx="1860058" cy="1860057"/>
          </a:xfrm>
          <a:prstGeom prst="rect">
            <a:avLst/>
          </a:prstGeom>
        </p:spPr>
      </p:pic>
      <p:pic>
        <p:nvPicPr>
          <p:cNvPr id="16" name="Рисунок 15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301740" y="5854710"/>
            <a:ext cx="1621677" cy="10059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-0.00047 L -0.27187 -0.02662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1805 L -0.65781 0.07477 " pathEditMode="relative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04 0.07361 L -0.46094 -0.0013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03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01 0.02037 L -0.39167 -0.25625 " pathEditMode="relative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11 0.02037 L 0.11615 -0.24306 " pathEditMode="relative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0093 L -0.04063 -0.18635 " pathEditMode="relative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-21903" y="-6421"/>
            <a:ext cx="9165903" cy="69657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8662" y="404664"/>
            <a:ext cx="7531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Зайчонок ищет большую ель,  чтобы спрятаться от лисы. Помоги  найти это дерево.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073" y="1336933"/>
            <a:ext cx="1518329" cy="351056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406" y="1508117"/>
            <a:ext cx="1582650" cy="3857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731" y="2037124"/>
            <a:ext cx="2450543" cy="4032317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6381" flipH="1">
            <a:off x="582945" y="4912171"/>
            <a:ext cx="2074360" cy="1774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593" y="2739533"/>
            <a:ext cx="1926916" cy="2480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052409"/>
            <a:ext cx="1367720" cy="1376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https://im0-tub-ru.yandex.net/i?id=37baa377b6a82b9f2c0da3eb6d258fba-sr&amp;n=13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685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894" y="5229200"/>
            <a:ext cx="1186658" cy="1681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288" y="1397726"/>
            <a:ext cx="1816603" cy="400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982" y="499892"/>
            <a:ext cx="2357454" cy="435771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639" y="2331757"/>
            <a:ext cx="1806268" cy="4526243"/>
          </a:xfrm>
          <a:prstGeom prst="rect">
            <a:avLst/>
          </a:prstGeom>
        </p:spPr>
      </p:pic>
      <p:pic>
        <p:nvPicPr>
          <p:cNvPr id="19" name="Рисунок 18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64453" y="5774707"/>
            <a:ext cx="1621677" cy="10059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30873" y="5085902"/>
            <a:ext cx="841944" cy="15833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24473" y="5586448"/>
            <a:ext cx="902286" cy="11522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70365" y="4696819"/>
            <a:ext cx="1612186" cy="20588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53030" y="4416792"/>
            <a:ext cx="856216" cy="10934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94726" y="3995016"/>
            <a:ext cx="902286" cy="115224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296059" y="2602699"/>
            <a:ext cx="762322" cy="140645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60493" y="2129760"/>
            <a:ext cx="1129468" cy="208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02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-0.25989 -0.10741 L -0.26597 -0.18056 " pathEditMode="relative" rAng="0" ptsTypes="A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99" y="-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37"/>
          <a:stretch/>
        </p:blipFill>
        <p:spPr>
          <a:xfrm>
            <a:off x="6963" y="0"/>
            <a:ext cx="9180004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5" y="4286256"/>
            <a:ext cx="2826285" cy="23574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253" y="5696870"/>
            <a:ext cx="1525873" cy="9468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85" y="2411900"/>
            <a:ext cx="2143141" cy="20172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443" y="1662617"/>
            <a:ext cx="1792378" cy="179237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090" y="3304417"/>
            <a:ext cx="2438405" cy="22494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250" y="2597755"/>
            <a:ext cx="1714480" cy="17144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7158" y="357167"/>
            <a:ext cx="72866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Зайчонок  рад, что у него появились новые друзья  из домашних животных.  Кто  они?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604" y="285727"/>
            <a:ext cx="1873339" cy="188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 descr="https://i.pinimg.com/originals/f6/f2/c5/f6f2c5a0fc5b463ec40dc6ec788e1acb.gif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25"/>
          <a:stretch/>
        </p:blipFill>
        <p:spPr bwMode="auto">
          <a:xfrm>
            <a:off x="3912919" y="2558806"/>
            <a:ext cx="1428760" cy="2362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54880" y="4850610"/>
            <a:ext cx="2194069" cy="1793100"/>
          </a:xfrm>
          <a:prstGeom prst="rect">
            <a:avLst/>
          </a:prstGeom>
        </p:spPr>
      </p:pic>
      <p:pic>
        <p:nvPicPr>
          <p:cNvPr id="16" name="Рисунок 15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30656" y="5696870"/>
            <a:ext cx="1621677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7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6 0.01898 L -0.04045 -0.22824 " pathEditMode="relative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1852 L -0.29774 0.0738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13" y="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24"/>
          <a:stretch/>
        </p:blipFill>
        <p:spPr>
          <a:xfrm>
            <a:off x="0" y="0"/>
            <a:ext cx="9144000" cy="68803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0800000" flipV="1">
            <a:off x="1000100" y="439525"/>
            <a:ext cx="7929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Задумался Зайчонок , кто  же из этих насекомых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божья  коровка ?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5929330"/>
            <a:ext cx="755162" cy="6293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15206" y="2714620"/>
            <a:ext cx="1290481" cy="8325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2071678"/>
            <a:ext cx="1379646" cy="11597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3881355"/>
            <a:ext cx="1143008" cy="7633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68944" y="2778690"/>
            <a:ext cx="1035359" cy="74927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978"/>
            <a:ext cx="1536779" cy="1546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7092280" y="3553172"/>
            <a:ext cx="1825008" cy="298948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6715140" y="3500438"/>
            <a:ext cx="1825008" cy="298948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3286116" y="4572008"/>
            <a:ext cx="1000132" cy="163828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2357422" y="3571876"/>
            <a:ext cx="1825008" cy="29894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3214678" y="3357562"/>
            <a:ext cx="1825008" cy="298948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-34459" y="2572030"/>
            <a:ext cx="1825008" cy="298948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r="17343" b="24144"/>
          <a:stretch/>
        </p:blipFill>
        <p:spPr>
          <a:xfrm>
            <a:off x="285720" y="3571876"/>
            <a:ext cx="903541" cy="11524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888992">
            <a:off x="2943597" y="3494073"/>
            <a:ext cx="1069838" cy="7468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5269781">
            <a:off x="4121076" y="5139371"/>
            <a:ext cx="1047952" cy="145160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28662" y="3786190"/>
            <a:ext cx="1535971" cy="2780637"/>
          </a:xfrm>
          <a:prstGeom prst="rect">
            <a:avLst/>
          </a:prstGeom>
        </p:spPr>
      </p:pic>
      <p:pic>
        <p:nvPicPr>
          <p:cNvPr id="21" name="Рисунок 20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49827" y="5768283"/>
            <a:ext cx="1621677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15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-30428" y="0"/>
            <a:ext cx="9174428" cy="77460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2" y="214290"/>
            <a:ext cx="8643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зайчиха попросила отнести подарок  лесному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доктору - дятлу. Помоги зайчонку найти его среди птиц?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08606">
            <a:off x="3799150" y="2281848"/>
            <a:ext cx="720580" cy="141898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070" y="1844824"/>
            <a:ext cx="1316182" cy="99396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981" y="4164964"/>
            <a:ext cx="1371511" cy="102177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1" y="4821021"/>
            <a:ext cx="1233217" cy="90307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251" y="3474206"/>
            <a:ext cx="1897487" cy="101402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43" y="5500702"/>
            <a:ext cx="864992" cy="93989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30" y="1071546"/>
            <a:ext cx="1785951" cy="1790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64" y="2636912"/>
            <a:ext cx="3564196" cy="56498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17395" y="4170993"/>
            <a:ext cx="1666637" cy="27473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100000" l="10000" r="77188">
                        <a14:backgroundMark x1="50208" y1="81583" x2="36979" y2="99333"/>
                        <a14:backgroundMark x1="33177" y1="88750" x2="28438" y2="99750"/>
                        <a14:backgroundMark x1="36719" y1="94000" x2="33438" y2="99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172" y="2342283"/>
            <a:ext cx="2790521" cy="1744076"/>
          </a:xfrm>
          <a:prstGeom prst="rect">
            <a:avLst/>
          </a:prstGeom>
        </p:spPr>
      </p:pic>
      <p:pic>
        <p:nvPicPr>
          <p:cNvPr id="18" name="Рисунок 17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372585" y="5970647"/>
            <a:ext cx="1621677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0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-315416"/>
            <a:ext cx="9174428" cy="7317432"/>
          </a:xfrm>
          <a:prstGeom prst="rect">
            <a:avLst/>
          </a:prstGeom>
        </p:spPr>
      </p:pic>
      <p:pic>
        <p:nvPicPr>
          <p:cNvPr id="5" name="Рисунок 4" descr="0_1864b_e2c62d6b_X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275015"/>
            <a:ext cx="2084211" cy="1386638"/>
          </a:xfrm>
          <a:prstGeom prst="rect">
            <a:avLst/>
          </a:prstGeom>
        </p:spPr>
      </p:pic>
      <p:pic>
        <p:nvPicPr>
          <p:cNvPr id="6" name="Рисунок 5" descr="0_78022_3d527f0f_l.jpg-269x3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14444" y="2969121"/>
            <a:ext cx="1002349" cy="1117861"/>
          </a:xfrm>
          <a:prstGeom prst="rect">
            <a:avLst/>
          </a:prstGeom>
        </p:spPr>
      </p:pic>
      <p:pic>
        <p:nvPicPr>
          <p:cNvPr id="9" name="Рисунок 8" descr="plum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86374" y="5143375"/>
            <a:ext cx="1618943" cy="1246586"/>
          </a:xfrm>
          <a:prstGeom prst="rect">
            <a:avLst/>
          </a:prstGeom>
        </p:spPr>
      </p:pic>
      <p:pic>
        <p:nvPicPr>
          <p:cNvPr id="12" name="Рисунок 11" descr="https://im0-tub-ru.yandex.net/i?id=37baa377b6a82b9f2c0da3eb6d258fba-sr&amp;n=13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85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802" y="2276872"/>
            <a:ext cx="1813273" cy="307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2_appl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57553" y="4001050"/>
            <a:ext cx="983078" cy="1035555"/>
          </a:xfrm>
          <a:prstGeom prst="rect">
            <a:avLst/>
          </a:prstGeom>
        </p:spPr>
      </p:pic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Своих друзей зайчонок хочет  удивить и угостить фруктами желтого цвета. Что он выберет? 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76130" y="3621426"/>
            <a:ext cx="1384136" cy="1384136"/>
          </a:xfrm>
          <a:prstGeom prst="rect">
            <a:avLst/>
          </a:prstGeom>
        </p:spPr>
      </p:pic>
      <p:pic>
        <p:nvPicPr>
          <p:cNvPr id="15" name="Рисунок 14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16239" y="5886997"/>
            <a:ext cx="1621677" cy="10059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50394" y="4310199"/>
            <a:ext cx="1859441" cy="1201016"/>
          </a:xfrm>
          <a:prstGeom prst="rect">
            <a:avLst/>
          </a:prstGeom>
        </p:spPr>
      </p:pic>
      <p:pic>
        <p:nvPicPr>
          <p:cNvPr id="8" name="Рисунок 7" descr="limon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161568" y="5326759"/>
            <a:ext cx="1734071" cy="1156047"/>
          </a:xfrm>
          <a:prstGeom prst="rect">
            <a:avLst/>
          </a:prstGeom>
        </p:spPr>
      </p:pic>
      <p:pic>
        <p:nvPicPr>
          <p:cNvPr id="7" name="Рисунок 6" descr="0_8fcac_8acea687_L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45091" y="5149578"/>
            <a:ext cx="2248554" cy="165043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08872" y="2957600"/>
            <a:ext cx="1292206" cy="1292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72 0.04561 L 0.604 -0.14953 " pathEditMode="relative" ptsTypes="A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9 0.02222 L 0.06979 0.175 " pathEditMode="relative" ptsTypes="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58 0.01551 L 0.16077 -0.15209 " pathEditMode="relative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1" y="-396407"/>
            <a:ext cx="9174282" cy="73627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71604" y="1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Зайчонок  выращивает на клумбе  цветы.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Найди цветок, который он забывает поливать.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521" y="4434881"/>
            <a:ext cx="6651625" cy="264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44" y="2612737"/>
            <a:ext cx="177958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9136">
            <a:off x="6694358" y="3495219"/>
            <a:ext cx="785818" cy="2107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733" y="2872845"/>
            <a:ext cx="192882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000" y="2958641"/>
            <a:ext cx="1108498" cy="282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4925">
            <a:off x="7325545" y="2967142"/>
            <a:ext cx="1248593" cy="3183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872" y="3218749"/>
            <a:ext cx="1473814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7795">
            <a:off x="4978967" y="3841125"/>
            <a:ext cx="1347798" cy="242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 descr="http://v-sinelnikov.com/wp-content/uploads/2017/03/skaz9.gif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805" y="3695686"/>
            <a:ext cx="2714612" cy="3250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9" y="-212293"/>
            <a:ext cx="2170990" cy="218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19732" y="5508564"/>
            <a:ext cx="1310754" cy="10425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10949" y="5388631"/>
            <a:ext cx="1396105" cy="13961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30941" y="5425587"/>
            <a:ext cx="1402202" cy="14022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05457" y="3756335"/>
            <a:ext cx="1621677" cy="1585097"/>
          </a:xfrm>
          <a:prstGeom prst="rect">
            <a:avLst/>
          </a:prstGeom>
        </p:spPr>
      </p:pic>
      <p:pic>
        <p:nvPicPr>
          <p:cNvPr id="21" name="Рисунок 20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37511" y="5881691"/>
            <a:ext cx="1621677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7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06606"/>
            <a:ext cx="9175275" cy="73646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71600" y="18864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1712" y="1019637"/>
            <a:ext cx="3435841" cy="34358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579">
            <a:off x="5267257" y="4087504"/>
            <a:ext cx="3918671" cy="281942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91880" y="69269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2924" y="3766424"/>
            <a:ext cx="2308446" cy="23084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469" y="-10687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Зайчонок торопится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помощь, ведь кто то из детенышей потерял свою маму.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42843" y="1663938"/>
            <a:ext cx="1617365" cy="289795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57124" y="5700743"/>
            <a:ext cx="1390008" cy="123149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343513">
            <a:off x="4077518" y="5521209"/>
            <a:ext cx="1390008" cy="123149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8938" y="5720203"/>
            <a:ext cx="865707" cy="100592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80783" y="471481"/>
            <a:ext cx="2148722" cy="21654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4480" y="5539185"/>
            <a:ext cx="1694835" cy="116443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40704" y="3431657"/>
            <a:ext cx="597460" cy="73158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647" b="89647" l="7286" r="9095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1349" y="1844585"/>
            <a:ext cx="1571048" cy="1677627"/>
          </a:xfrm>
          <a:prstGeom prst="rect">
            <a:avLst/>
          </a:prstGeom>
        </p:spPr>
      </p:pic>
      <p:pic>
        <p:nvPicPr>
          <p:cNvPr id="21" name="Рисунок 20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400859" y="5741251"/>
            <a:ext cx="1621677" cy="100592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7093" b="93080" l="9961" r="898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338244">
            <a:off x="2185926" y="5574814"/>
            <a:ext cx="2084963" cy="11768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-66414" y="3057711"/>
            <a:ext cx="3139712" cy="22191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332239" y="4228091"/>
            <a:ext cx="1572904" cy="12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4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648 L -0.36423 0.38217 " pathEditMode="relative" ptsTypes="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7 0.0213 L 0.35001 -0.13958 " pathEditMode="relative" ptsTypes="AA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0.0051 L 0.40885 0.50116 " pathEditMode="relative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8 0.01528 L 0.16042 -0.30995 " pathEditMode="relative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037 L -0.32916 0.02708 " pathEditMode="relative" ptsTypes="AA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" y="-396407"/>
            <a:ext cx="9174282" cy="73627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71599" y="404664"/>
            <a:ext cx="7820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Дорогие ребята!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2936" y="3297362"/>
            <a:ext cx="3120618" cy="32381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6632" y="5418537"/>
            <a:ext cx="2176461" cy="13412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01224">
            <a:off x="859631" y="2708920"/>
            <a:ext cx="1026719" cy="9126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4221" y="6378466"/>
            <a:ext cx="644763" cy="5355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5013" y="2086697"/>
            <a:ext cx="1239443" cy="10328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97305" y="2780928"/>
            <a:ext cx="1605745" cy="26305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550" y="3083510"/>
            <a:ext cx="1213209" cy="234716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0056" y="3789040"/>
            <a:ext cx="765184" cy="14803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18017" y="3297362"/>
            <a:ext cx="1089954" cy="21087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6698" y="4320442"/>
            <a:ext cx="1213209" cy="234716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14168" y="4188321"/>
            <a:ext cx="1213209" cy="2347163"/>
          </a:xfrm>
          <a:prstGeom prst="rect">
            <a:avLst/>
          </a:prstGeom>
        </p:spPr>
      </p:pic>
      <p:pic>
        <p:nvPicPr>
          <p:cNvPr id="16" name="Рисунок 15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44010" y="5753846"/>
            <a:ext cx="1621677" cy="10059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536" y="868651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большие молодцы, умницы и настоящие друзья!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Зайчонок  с вашей помощью узнал много 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и интересного о природе.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всем вам  говорит «Спасибо!»  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 приглашает на прогулку в лес.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" y="-396407"/>
            <a:ext cx="9174282" cy="73627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53" y="2996952"/>
            <a:ext cx="2274005" cy="33835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94" y="-171400"/>
            <a:ext cx="4285859" cy="47430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1245" y="3607189"/>
            <a:ext cx="1786283" cy="29263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04" y="3379337"/>
            <a:ext cx="713294" cy="11705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5736" y="2903041"/>
            <a:ext cx="1213209" cy="23471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6532" y="4076622"/>
            <a:ext cx="1213209" cy="19874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9982" y="4325685"/>
            <a:ext cx="713294" cy="11705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8922" y="5166058"/>
            <a:ext cx="713294" cy="15302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8855" y="5547090"/>
            <a:ext cx="640135" cy="76816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4334" y="3023876"/>
            <a:ext cx="1219306" cy="257273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3819" y="3641581"/>
            <a:ext cx="713294" cy="117053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16416" y="2913095"/>
            <a:ext cx="451143" cy="7437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49952" y="4602877"/>
            <a:ext cx="1219306" cy="198746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7252" y="4502484"/>
            <a:ext cx="1213209" cy="19874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0169" y="3348549"/>
            <a:ext cx="713294" cy="117053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3499" y="5171403"/>
            <a:ext cx="713294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1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1761</TotalTime>
  <Words>260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Помоги  Зайчонку собрать в корзинку  все овощи.  </vt:lpstr>
      <vt:lpstr>Презентация PowerPoint</vt:lpstr>
      <vt:lpstr>Презентация PowerPoint</vt:lpstr>
      <vt:lpstr>Презентация PowerPoint</vt:lpstr>
      <vt:lpstr>Презентация PowerPoint</vt:lpstr>
      <vt:lpstr>Своих друзей зайчонок хочет  удивить и угостить фруктами желтого цвета. Что он выберет?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sokolow923@gmail.com</cp:lastModifiedBy>
  <cp:revision>126</cp:revision>
  <dcterms:created xsi:type="dcterms:W3CDTF">2019-04-03T13:36:19Z</dcterms:created>
  <dcterms:modified xsi:type="dcterms:W3CDTF">2021-01-23T14:37:17Z</dcterms:modified>
</cp:coreProperties>
</file>