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7" r:id="rId3"/>
    <p:sldId id="259" r:id="rId4"/>
    <p:sldId id="260" r:id="rId5"/>
    <p:sldId id="265" r:id="rId6"/>
    <p:sldId id="261" r:id="rId7"/>
    <p:sldId id="264" r:id="rId8"/>
    <p:sldId id="263" r:id="rId9"/>
    <p:sldId id="268" r:id="rId10"/>
    <p:sldId id="270" r:id="rId11"/>
    <p:sldId id="27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>
      <p:cViewPr>
        <p:scale>
          <a:sx n="53" d="100"/>
          <a:sy n="53" d="100"/>
        </p:scale>
        <p:origin x="-1302" y="-5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31A832D-1AC5-41C0-BE69-9541B8CD55C5}" type="datetimeFigureOut">
              <a:rPr lang="ru-RU" smtClean="0"/>
              <a:pPr/>
              <a:t>04.03.2021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7B72848-4EDF-4976-9A02-AD4900EC658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nsportal.ru/nachalnaya-shkola/matematika/2018/11/07/urok-matematiki-po-teme-oboznachenie-geometricheskih-figur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nfourok.ru/prezentaciya-po-matematike-na-temu-oboznachenie-geometricheskih-figur-bukvami-klass-383476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1/1579323588_3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4" y="0"/>
            <a:ext cx="9166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7" y="1133872"/>
            <a:ext cx="792088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Математика </a:t>
            </a:r>
            <a:b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3 класс </a:t>
            </a:r>
            <a:b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</a:br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«Обозначение геометрических фигур буквами»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60537" y="188640"/>
            <a:ext cx="6400800" cy="1224136"/>
          </a:xfrm>
        </p:spPr>
        <p:txBody>
          <a:bodyPr/>
          <a:lstStyle/>
          <a:p>
            <a:pPr marL="45720" indent="0" algn="ctr">
              <a:buNone/>
            </a:pPr>
            <a:r>
              <a:rPr lang="ru-RU" b="1" dirty="0" smtClean="0"/>
              <a:t>Муниципальное бюджетное общеобразовательное учреждение Средняя общеобразовательная школа №11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19722" y="3903439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Выполнила: </a:t>
            </a:r>
          </a:p>
          <a:p>
            <a:r>
              <a:rPr lang="ru-RU" b="1" dirty="0" smtClean="0"/>
              <a:t>Калмыкова Наталья Павловна, учитель </a:t>
            </a:r>
            <a:r>
              <a:rPr lang="ru-RU" b="1" dirty="0"/>
              <a:t>начальных классов </a:t>
            </a:r>
          </a:p>
          <a:p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059832" y="6105490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2020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</a:rPr>
              <a:t>Серов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915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rot.info/uploads/posts/2020-01/1579323588_3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4" y="0"/>
            <a:ext cx="9166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347801"/>
            <a:ext cx="7175351" cy="1793167"/>
          </a:xfrm>
        </p:spPr>
        <p:txBody>
          <a:bodyPr/>
          <a:lstStyle/>
          <a:p>
            <a:pPr marL="182880" indent="0">
              <a:buNone/>
            </a:pPr>
            <a:r>
              <a:rPr lang="ru-RU" sz="6000" dirty="0" smtClean="0">
                <a:solidFill>
                  <a:schemeClr val="accent6">
                    <a:lumMod val="50000"/>
                  </a:schemeClr>
                </a:solidFill>
              </a:rPr>
              <a:t>Уменьшить на 9</a:t>
            </a:r>
            <a:endParaRPr lang="ru-RU" sz="6000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507740"/>
              </p:ext>
            </p:extLst>
          </p:nvPr>
        </p:nvGraphicFramePr>
        <p:xfrm>
          <a:off x="1259632" y="2708920"/>
          <a:ext cx="6552728" cy="2032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38182"/>
                <a:gridCol w="1638182"/>
                <a:gridCol w="1638182"/>
                <a:gridCol w="1638182"/>
              </a:tblGrid>
              <a:tr h="1016000">
                <a:tc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24</a:t>
                      </a:r>
                      <a:endParaRPr lang="ru-RU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65</a:t>
                      </a:r>
                      <a:endParaRPr lang="ru-RU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18</a:t>
                      </a:r>
                      <a:endParaRPr lang="ru-RU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33</a:t>
                      </a:r>
                      <a:endParaRPr lang="ru-RU" sz="4800" dirty="0"/>
                    </a:p>
                  </a:txBody>
                  <a:tcPr/>
                </a:tc>
              </a:tr>
              <a:tr h="1016000"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19672" y="3717032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15</a:t>
            </a:r>
            <a:endParaRPr lang="ru-RU" sz="5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75856" y="3717032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56</a:t>
            </a:r>
            <a:endParaRPr lang="ru-RU" sz="5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860032" y="3717032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/>
              <a:t>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44208" y="3729806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24</a:t>
            </a:r>
            <a:endParaRPr lang="ru-RU" sz="5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619672" y="476672"/>
            <a:ext cx="58326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Устный счет</a:t>
            </a:r>
            <a:endParaRPr lang="ru-RU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6569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rot.info/uploads/posts/2020-01/1579323588_3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4" y="0"/>
            <a:ext cx="9166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347801"/>
            <a:ext cx="7175351" cy="1793167"/>
          </a:xfrm>
        </p:spPr>
        <p:txBody>
          <a:bodyPr/>
          <a:lstStyle/>
          <a:p>
            <a:pPr marL="182880" indent="0">
              <a:buNone/>
            </a:pPr>
            <a:r>
              <a:rPr lang="ru-RU" sz="6000" dirty="0" smtClean="0">
                <a:solidFill>
                  <a:schemeClr val="accent6">
                    <a:lumMod val="50000"/>
                  </a:schemeClr>
                </a:solidFill>
              </a:rPr>
              <a:t>Увеличить на 8</a:t>
            </a:r>
            <a:endParaRPr lang="ru-RU" sz="6000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176023"/>
              </p:ext>
            </p:extLst>
          </p:nvPr>
        </p:nvGraphicFramePr>
        <p:xfrm>
          <a:off x="1259632" y="2708920"/>
          <a:ext cx="6552728" cy="20320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38182"/>
                <a:gridCol w="1638182"/>
                <a:gridCol w="1638182"/>
                <a:gridCol w="1638182"/>
              </a:tblGrid>
              <a:tr h="1016000">
                <a:tc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16</a:t>
                      </a:r>
                      <a:endParaRPr lang="ru-RU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45</a:t>
                      </a:r>
                      <a:endParaRPr lang="ru-RU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71</a:t>
                      </a:r>
                      <a:endParaRPr lang="ru-RU" sz="4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800" dirty="0" smtClean="0"/>
                        <a:t>52</a:t>
                      </a:r>
                      <a:endParaRPr lang="ru-RU" sz="4800" dirty="0"/>
                    </a:p>
                  </a:txBody>
                  <a:tcPr/>
                </a:tc>
              </a:tr>
              <a:tr h="1016000"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19672" y="3717032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24</a:t>
            </a:r>
            <a:endParaRPr lang="ru-RU" sz="5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275856" y="3717032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53</a:t>
            </a:r>
            <a:endParaRPr lang="ru-RU" sz="5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860032" y="3717032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/>
              <a:t>79</a:t>
            </a:r>
            <a:endParaRPr lang="ru-RU" sz="5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444208" y="3729806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/>
              <a:t>60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363364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rot.info/uploads/posts/2020-01/1579323588_3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4" y="0"/>
            <a:ext cx="9166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187624" y="1196752"/>
            <a:ext cx="7175351" cy="1793167"/>
          </a:xfrm>
        </p:spPr>
        <p:txBody>
          <a:bodyPr/>
          <a:lstStyle/>
          <a:p>
            <a:pPr marL="182880" indent="0">
              <a:buNone/>
            </a:pPr>
            <a:endParaRPr lang="ru-RU" dirty="0"/>
          </a:p>
        </p:txBody>
      </p:sp>
      <p:pic>
        <p:nvPicPr>
          <p:cNvPr id="4" name="Picture 2" descr="https://xn--80akjddcen.xn--80asehdb/upload/iblock/f13/b1057987f156672553357f3148b3841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4248472" cy="488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pngimg.com/uploads/envelope/envelope_PNG1836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799184"/>
            <a:ext cx="3240360" cy="3240360"/>
          </a:xfrm>
          <a:prstGeom prst="rect">
            <a:avLst/>
          </a:prstGeom>
          <a:noFill/>
        </p:spPr>
      </p:pic>
      <p:pic>
        <p:nvPicPr>
          <p:cNvPr id="5124" name="Picture 4" descr="http://www.tvoyrebenok.ru/images/detskie-pisma/b/01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31640"/>
            <a:ext cx="5616624" cy="6726360"/>
          </a:xfrm>
          <a:prstGeom prst="rect">
            <a:avLst/>
          </a:prstGeom>
          <a:noFill/>
        </p:spPr>
      </p:pic>
      <p:sp>
        <p:nvSpPr>
          <p:cNvPr id="2" name="Овал 1"/>
          <p:cNvSpPr/>
          <p:nvPr/>
        </p:nvSpPr>
        <p:spPr>
          <a:xfrm>
            <a:off x="4067944" y="105273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4932040" y="105273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069729" y="2204864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965356" y="2198743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6444208" y="108874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7308304" y="108874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6445993" y="224086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341620" y="2234747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5868144" y="1052736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051734" y="2437960"/>
            <a:ext cx="574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А</a:t>
            </a:r>
            <a:endParaRPr lang="ru-RU" sz="32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6012160" y="976372"/>
            <a:ext cx="574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B</a:t>
            </a:r>
            <a:endParaRPr lang="ru-RU" sz="32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7701660" y="940368"/>
            <a:ext cx="574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</a:t>
            </a:r>
            <a:endParaRPr lang="ru-RU" sz="32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712093" y="2420888"/>
            <a:ext cx="5742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D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63364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20" grpId="0" animBg="1"/>
      <p:bldP spid="21" grpId="0" animBg="1"/>
      <p:bldP spid="22" grpId="0" animBg="1"/>
      <p:bldP spid="23" grpId="0" animBg="1"/>
      <p:bldP spid="7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66838" y="654822"/>
            <a:ext cx="1295400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A</a:t>
            </a:r>
            <a:r>
              <a:rPr lang="ru-RU" sz="3200" dirty="0"/>
              <a:t> – 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22600" y="654822"/>
            <a:ext cx="1295400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B </a:t>
            </a:r>
            <a:r>
              <a:rPr lang="ru-RU" sz="3200" dirty="0"/>
              <a:t>– бэ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06926" y="654822"/>
            <a:ext cx="1439863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D</a:t>
            </a:r>
            <a:r>
              <a:rPr lang="ru-RU" sz="3200" dirty="0"/>
              <a:t> – дэ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72238" y="654822"/>
            <a:ext cx="1439862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M</a:t>
            </a:r>
            <a:r>
              <a:rPr lang="ru-RU" sz="3200" dirty="0"/>
              <a:t> – эм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66838" y="1912122"/>
            <a:ext cx="1295400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P</a:t>
            </a:r>
            <a:r>
              <a:rPr lang="ru-RU" sz="3200" dirty="0"/>
              <a:t> – пэ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22600" y="1912122"/>
            <a:ext cx="1295400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T</a:t>
            </a:r>
            <a:r>
              <a:rPr lang="ru-RU" sz="3200" dirty="0"/>
              <a:t> – тэ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06926" y="1912122"/>
            <a:ext cx="1439863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E</a:t>
            </a:r>
            <a:r>
              <a:rPr lang="ru-RU" sz="3200" dirty="0"/>
              <a:t> – 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2238" y="1912122"/>
            <a:ext cx="1439862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K</a:t>
            </a:r>
            <a:r>
              <a:rPr lang="ru-RU" sz="3200" dirty="0"/>
              <a:t> – ка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331913" y="3201171"/>
            <a:ext cx="1295400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N</a:t>
            </a:r>
            <a:r>
              <a:rPr lang="ru-RU" sz="3200" dirty="0"/>
              <a:t> – эн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87675" y="3201171"/>
            <a:ext cx="1296988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R</a:t>
            </a:r>
            <a:r>
              <a:rPr lang="ru-RU" sz="3200" dirty="0"/>
              <a:t> – эр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72001" y="3231949"/>
            <a:ext cx="1439863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X</a:t>
            </a:r>
            <a:r>
              <a:rPr lang="ru-RU" sz="2800" dirty="0"/>
              <a:t> – икс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37313" y="3201171"/>
            <a:ext cx="1439862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C</a:t>
            </a:r>
            <a:r>
              <a:rPr lang="ru-RU" sz="3200" dirty="0"/>
              <a:t> – </a:t>
            </a:r>
            <a:r>
              <a:rPr lang="ru-RU" sz="3200" dirty="0" err="1"/>
              <a:t>цэ</a:t>
            </a:r>
            <a:endParaRPr lang="ru-RU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1331913" y="4489249"/>
            <a:ext cx="1295400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F</a:t>
            </a:r>
            <a:r>
              <a:rPr lang="ru-RU" sz="2800" dirty="0"/>
              <a:t> – эф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987675" y="4489249"/>
            <a:ext cx="1296988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L</a:t>
            </a:r>
            <a:r>
              <a:rPr lang="ru-RU" sz="2800" dirty="0"/>
              <a:t> – эль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2001" y="4489249"/>
            <a:ext cx="1439863" cy="52322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/>
              <a:t>O</a:t>
            </a:r>
            <a:r>
              <a:rPr lang="ru-RU" sz="2800" dirty="0"/>
              <a:t> – о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37313" y="4458471"/>
            <a:ext cx="1439862" cy="58477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S</a:t>
            </a:r>
            <a:r>
              <a:rPr lang="ru-RU" sz="3200" dirty="0"/>
              <a:t> – эс</a:t>
            </a:r>
            <a:endParaRPr lang="en-US" sz="3200" dirty="0"/>
          </a:p>
        </p:txBody>
      </p:sp>
      <p:sp>
        <p:nvSpPr>
          <p:cNvPr id="26" name="TextBox 25"/>
          <p:cNvSpPr txBox="1"/>
          <p:nvPr/>
        </p:nvSpPr>
        <p:spPr>
          <a:xfrm>
            <a:off x="3743326" y="5578360"/>
            <a:ext cx="1439863" cy="46166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/>
              <a:t>Y</a:t>
            </a:r>
            <a:r>
              <a:rPr lang="ru-RU" sz="2400" dirty="0"/>
              <a:t> -игрек </a:t>
            </a:r>
          </a:p>
        </p:txBody>
      </p:sp>
    </p:spTree>
    <p:extLst>
      <p:ext uri="{BB962C8B-B14F-4D97-AF65-F5344CB8AC3E}">
        <p14:creationId xmlns:p14="http://schemas.microsoft.com/office/powerpoint/2010/main" val="31869303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rot.info/uploads/posts/2020-01/1579323588_3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4" y="0"/>
            <a:ext cx="9166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187624" y="1196752"/>
            <a:ext cx="7175351" cy="1793167"/>
          </a:xfrm>
        </p:spPr>
        <p:txBody>
          <a:bodyPr/>
          <a:lstStyle/>
          <a:p>
            <a:pPr marL="182880" indent="0">
              <a:buNone/>
            </a:pPr>
            <a:endParaRPr lang="ru-RU" dirty="0"/>
          </a:p>
        </p:txBody>
      </p:sp>
      <p:pic>
        <p:nvPicPr>
          <p:cNvPr id="1026" name="Picture 2" descr="https://nachalo4ka.ru/wp-content/uploads/2014/08/shkolnaya-doska-zelenay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4664"/>
            <a:ext cx="630734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61174" y="1589167"/>
            <a:ext cx="48965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chemeClr val="bg1"/>
                </a:solidFill>
              </a:rPr>
              <a:t>Обозначение геометрических фигур буквами</a:t>
            </a:r>
            <a:endParaRPr lang="ru-RU" sz="4400" b="1" i="1" dirty="0">
              <a:solidFill>
                <a:schemeClr val="bg1"/>
              </a:solidFill>
            </a:endParaRPr>
          </a:p>
        </p:txBody>
      </p:sp>
      <p:pic>
        <p:nvPicPr>
          <p:cNvPr id="7" name="Picture 4" descr="https://img2.freepng.ru/20181128/zxi/kisspng-screech-owl-sanctuary-a-wise-old-owl-clip-art-grea-5bff58dcc80dd0.73174614154346108481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22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0361" y="2986088"/>
            <a:ext cx="3724027" cy="349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79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rot.info/uploads/posts/2020-01/1579323588_3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4" y="0"/>
            <a:ext cx="9166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187624" y="1196752"/>
            <a:ext cx="7175351" cy="1793167"/>
          </a:xfrm>
        </p:spPr>
        <p:txBody>
          <a:bodyPr/>
          <a:lstStyle/>
          <a:p>
            <a:pPr marL="182880" indent="0">
              <a:buNone/>
            </a:pPr>
            <a:endParaRPr lang="ru-RU" dirty="0"/>
          </a:p>
        </p:txBody>
      </p:sp>
      <p:pic>
        <p:nvPicPr>
          <p:cNvPr id="4" name="Picture 2" descr="D:\Математика 4 класс\12\доска1 [преобразованный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242" y="368299"/>
            <a:ext cx="5688012" cy="6121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499670" y="4293096"/>
            <a:ext cx="360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3600" b="1" dirty="0"/>
              <a:t>A</a:t>
            </a:r>
            <a:endParaRPr lang="ru-RU" altLang="ru-RU" sz="3600" b="1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083846" y="1846784"/>
            <a:ext cx="3603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3600" b="1" dirty="0"/>
              <a:t>B</a:t>
            </a:r>
            <a:endParaRPr lang="ru-RU" altLang="ru-RU" sz="3600" b="1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708854" y="4293096"/>
            <a:ext cx="360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3600" b="1" dirty="0"/>
              <a:t>C</a:t>
            </a:r>
            <a:endParaRPr lang="ru-RU" altLang="ru-RU" sz="3600" b="1" dirty="0"/>
          </a:p>
        </p:txBody>
      </p:sp>
      <p:sp>
        <p:nvSpPr>
          <p:cNvPr id="10" name="Стрелка углом 9"/>
          <p:cNvSpPr/>
          <p:nvPr/>
        </p:nvSpPr>
        <p:spPr>
          <a:xfrm rot="20376666">
            <a:off x="4612174" y="2858650"/>
            <a:ext cx="993775" cy="94138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Стрелка углом 11"/>
          <p:cNvSpPr/>
          <p:nvPr/>
        </p:nvSpPr>
        <p:spPr>
          <a:xfrm rot="6075503">
            <a:off x="7013683" y="2858650"/>
            <a:ext cx="993775" cy="94138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Равнобедренный треугольник 1"/>
          <p:cNvSpPr/>
          <p:nvPr/>
        </p:nvSpPr>
        <p:spPr>
          <a:xfrm>
            <a:off x="4902614" y="2471736"/>
            <a:ext cx="2806240" cy="2003425"/>
          </a:xfrm>
          <a:prstGeom prst="triangl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995775" y="892677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/>
              <a:t>Обозначение треугольника</a:t>
            </a:r>
            <a:endParaRPr lang="ru-RU" sz="2800" b="1" i="1" dirty="0"/>
          </a:p>
        </p:txBody>
      </p:sp>
      <p:pic>
        <p:nvPicPr>
          <p:cNvPr id="15" name="Picture 4" descr="https://img2.freepng.ru/20181128/zxi/kisspng-screech-owl-sanctuary-a-wise-old-owl-clip-art-grea-5bff58dcc80dd0.73174614154346108481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22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0361" y="2986088"/>
            <a:ext cx="3724027" cy="349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13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krot.info/uploads/posts/2020-01/1579323588_3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4" y="0"/>
            <a:ext cx="9166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187624" y="1196752"/>
            <a:ext cx="7175351" cy="1793167"/>
          </a:xfrm>
        </p:spPr>
        <p:txBody>
          <a:bodyPr/>
          <a:lstStyle/>
          <a:p>
            <a:pPr marL="182880" indent="0">
              <a:buNone/>
            </a:pPr>
            <a:endParaRPr lang="ru-RU" dirty="0"/>
          </a:p>
        </p:txBody>
      </p:sp>
      <p:pic>
        <p:nvPicPr>
          <p:cNvPr id="22" name="Picture 2" descr="D:\Математика 4 класс\12\доска1 [преобразованный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932" y="633441"/>
            <a:ext cx="5688012" cy="6121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4962694" y="2916267"/>
            <a:ext cx="2665413" cy="1728787"/>
          </a:xfrm>
          <a:prstGeom prst="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459457" y="4740304"/>
            <a:ext cx="360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3600" b="1"/>
              <a:t>A</a:t>
            </a:r>
            <a:endParaRPr lang="ru-RU" altLang="ru-RU" sz="3600" b="1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459457" y="2233642"/>
            <a:ext cx="3603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3600" b="1"/>
              <a:t>B</a:t>
            </a:r>
            <a:endParaRPr lang="ru-RU" altLang="ru-RU" sz="3600" b="1"/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7699544" y="2217767"/>
            <a:ext cx="360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3600" b="1"/>
              <a:t>C</a:t>
            </a:r>
            <a:endParaRPr lang="ru-RU" altLang="ru-RU" sz="3600" b="1"/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699544" y="4740304"/>
            <a:ext cx="360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ru-RU" sz="3600" b="1"/>
              <a:t>D</a:t>
            </a:r>
            <a:endParaRPr lang="ru-RU" altLang="ru-RU" sz="3600" b="1"/>
          </a:p>
        </p:txBody>
      </p:sp>
      <p:sp>
        <p:nvSpPr>
          <p:cNvPr id="28" name="Стрелка углом 27"/>
          <p:cNvSpPr/>
          <p:nvPr/>
        </p:nvSpPr>
        <p:spPr>
          <a:xfrm rot="18465796">
            <a:off x="4010988" y="3196461"/>
            <a:ext cx="993775" cy="941387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9" name="Стрелка углом 28"/>
          <p:cNvSpPr/>
          <p:nvPr/>
        </p:nvSpPr>
        <p:spPr>
          <a:xfrm rot="2654037">
            <a:off x="5799307" y="1987579"/>
            <a:ext cx="992187" cy="94138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0" name="Стрелка углом 29"/>
          <p:cNvSpPr/>
          <p:nvPr/>
        </p:nvSpPr>
        <p:spPr>
          <a:xfrm rot="7752621">
            <a:off x="7562225" y="3229798"/>
            <a:ext cx="993775" cy="94138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31475" y="1124744"/>
            <a:ext cx="490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/>
              <a:t>Обозначение четырёхугольника</a:t>
            </a:r>
            <a:endParaRPr lang="ru-RU" sz="2800" b="1" i="1" dirty="0"/>
          </a:p>
        </p:txBody>
      </p:sp>
      <p:pic>
        <p:nvPicPr>
          <p:cNvPr id="15" name="Picture 4" descr="https://img2.freepng.ru/20181128/zxi/kisspng-screech-owl-sanctuary-a-wise-old-owl-clip-art-grea-5bff58dcc80dd0.731746141543461084819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222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0361" y="2986088"/>
            <a:ext cx="3724027" cy="349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13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admin\Desktop\HU95-HsQf9Yпиии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5456"/>
            <a:ext cx="9144000" cy="753345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580957" y="5282044"/>
            <a:ext cx="756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RE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978508" y="5957664"/>
            <a:ext cx="10813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SAD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76056" y="5168175"/>
            <a:ext cx="756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FG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588224" y="595766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TOPK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98922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1/1579323588_3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4" y="0"/>
            <a:ext cx="9166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12474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Рефлексия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360537" y="2114520"/>
            <a:ext cx="6400800" cy="3474720"/>
          </a:xfrm>
        </p:spPr>
        <p:txBody>
          <a:bodyPr/>
          <a:lstStyle/>
          <a:p>
            <a:r>
              <a:rPr lang="ru-RU" sz="3200" b="1" dirty="0" smtClean="0"/>
              <a:t> Я </a:t>
            </a:r>
            <a:r>
              <a:rPr lang="ru-RU" sz="3200" b="1" dirty="0"/>
              <a:t>понял, что…</a:t>
            </a:r>
          </a:p>
          <a:p>
            <a:r>
              <a:rPr lang="ru-RU" sz="3200" b="1" dirty="0"/>
              <a:t> </a:t>
            </a:r>
            <a:r>
              <a:rPr lang="ru-RU" sz="3200" b="1" dirty="0" smtClean="0"/>
              <a:t>Было </a:t>
            </a:r>
            <a:r>
              <a:rPr lang="ru-RU" sz="3200" b="1" dirty="0"/>
              <a:t>интересно…</a:t>
            </a:r>
          </a:p>
          <a:p>
            <a:r>
              <a:rPr lang="ru-RU" sz="3200" b="1" dirty="0"/>
              <a:t> </a:t>
            </a:r>
            <a:r>
              <a:rPr lang="ru-RU" sz="3200" b="1" dirty="0" smtClean="0"/>
              <a:t>Было </a:t>
            </a:r>
            <a:r>
              <a:rPr lang="ru-RU" sz="3200" b="1" dirty="0"/>
              <a:t>трудно…</a:t>
            </a:r>
          </a:p>
          <a:p>
            <a:r>
              <a:rPr lang="ru-RU" sz="3200" b="1" dirty="0"/>
              <a:t> </a:t>
            </a:r>
            <a:r>
              <a:rPr lang="ru-RU" sz="3200" b="1" dirty="0" smtClean="0"/>
              <a:t>У </a:t>
            </a:r>
            <a:r>
              <a:rPr lang="ru-RU" sz="3200" b="1" dirty="0"/>
              <a:t>меня получилось…</a:t>
            </a:r>
          </a:p>
          <a:p>
            <a:endParaRPr lang="ru-RU" dirty="0"/>
          </a:p>
        </p:txBody>
      </p:sp>
      <p:pic>
        <p:nvPicPr>
          <p:cNvPr id="5" name="Picture 4" descr="https://img2.freepng.ru/20181128/zxi/kisspng-screech-owl-sanctuary-a-wise-old-owl-clip-art-grea-5bff58dcc80dd0.73174614154346108481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22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972" y="2492896"/>
            <a:ext cx="3724027" cy="3496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27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1/1579323588_3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24" y="0"/>
            <a:ext cx="91661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ru-RU" sz="4400" dirty="0" smtClean="0">
                <a:solidFill>
                  <a:srgbClr val="FF0000"/>
                </a:solidFill>
              </a:rPr>
              <a:t>Список источников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691640"/>
            <a:ext cx="8352927" cy="3474720"/>
          </a:xfrm>
        </p:spPr>
        <p:txBody>
          <a:bodyPr/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nsportal.ru/nachalnaya-shkola/matematika/2018/11/07/urok-matematiki-po-teme-oboznachenie-geometricheskih-figur</a:t>
            </a:r>
            <a:r>
              <a:rPr lang="ru-RU" dirty="0" smtClean="0"/>
              <a:t> </a:t>
            </a:r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infourok.ru/prezentaciya-po-matematike-na-temu-oboznachenie-geometricheskih-figur-bukvami-klass-3834763.html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078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353</TotalTime>
  <Words>147</Words>
  <Application>Microsoft Office PowerPoint</Application>
  <PresentationFormat>Экран (4:3)</PresentationFormat>
  <Paragraphs>68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Математика  3 класс  «Обозначение геометрических фигур буквами»</vt:lpstr>
      <vt:lpstr>Уменьшить на 9</vt:lpstr>
      <vt:lpstr>Увеличить на 8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Рефлексия</vt:lpstr>
      <vt:lpstr>Список источников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Уменьшить на 9</dc:title>
  <dc:creator>nikitos.kalmykoff@gmail.com</dc:creator>
  <cp:lastModifiedBy>nikitos.kalmykoff@gmail.com</cp:lastModifiedBy>
  <cp:revision>13</cp:revision>
  <dcterms:created xsi:type="dcterms:W3CDTF">2020-09-09T05:34:05Z</dcterms:created>
  <dcterms:modified xsi:type="dcterms:W3CDTF">2021-03-04T04:35:34Z</dcterms:modified>
</cp:coreProperties>
</file>