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4"/>
  </p:sldMasterIdLst>
  <p:notesMasterIdLst>
    <p:notesMasterId r:id="rId21"/>
  </p:notesMasterIdLst>
  <p:handoutMasterIdLst>
    <p:handoutMasterId r:id="rId22"/>
  </p:handoutMasterIdLst>
  <p:sldIdLst>
    <p:sldId id="383" r:id="rId5"/>
    <p:sldId id="377" r:id="rId6"/>
    <p:sldId id="390" r:id="rId7"/>
    <p:sldId id="379" r:id="rId8"/>
    <p:sldId id="389" r:id="rId9"/>
    <p:sldId id="384" r:id="rId10"/>
    <p:sldId id="329" r:id="rId11"/>
    <p:sldId id="385" r:id="rId12"/>
    <p:sldId id="362" r:id="rId13"/>
    <p:sldId id="386" r:id="rId14"/>
    <p:sldId id="387" r:id="rId15"/>
    <p:sldId id="388" r:id="rId16"/>
    <p:sldId id="283" r:id="rId17"/>
    <p:sldId id="381" r:id="rId18"/>
    <p:sldId id="331" r:id="rId19"/>
    <p:sldId id="378" r:id="rId20"/>
  </p:sldIdLst>
  <p:sldSz cx="12192000" cy="6858000"/>
  <p:notesSz cx="9388475" cy="7102475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ИНСТРУКЦИИ" id="{BB928E10-A69C-42F6-8B07-A2FEAC067766}">
          <p14:sldIdLst>
            <p14:sldId id="383"/>
          </p14:sldIdLst>
        </p14:section>
        <p14:section name="ЭЛЕМЕНТЫ НАЧАЛА СЛАЙДОВ" id="{ACC24B29-0CC7-491A-A98A-CF7CBDBE501E}">
          <p14:sldIdLst>
            <p14:sldId id="377"/>
            <p14:sldId id="390"/>
            <p14:sldId id="379"/>
            <p14:sldId id="389"/>
            <p14:sldId id="384"/>
            <p14:sldId id="329"/>
            <p14:sldId id="385"/>
            <p14:sldId id="362"/>
            <p14:sldId id="386"/>
            <p14:sldId id="387"/>
            <p14:sldId id="388"/>
            <p14:sldId id="283"/>
            <p14:sldId id="381"/>
            <p14:sldId id="331"/>
          </p14:sldIdLst>
        </p14:section>
        <p14:section name="СПАСИБО" id="{6CD91DAB-8EC3-4802-89E9-0F1C7022FB28}">
          <p14:sldIdLst>
            <p14:sldId id="37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6E6E6"/>
    <a:srgbClr val="DC5924"/>
    <a:srgbClr val="B7472A"/>
    <a:srgbClr val="000000"/>
    <a:srgbClr val="75D1FF"/>
    <a:srgbClr val="11161C"/>
    <a:srgbClr val="7F7F7F"/>
    <a:srgbClr val="F2F2F2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4" autoAdjust="0"/>
    <p:restoredTop sz="84972" autoAdjust="0"/>
  </p:normalViewPr>
  <p:slideViewPr>
    <p:cSldViewPr snapToGrid="0">
      <p:cViewPr varScale="1">
        <p:scale>
          <a:sx n="104" d="100"/>
          <a:sy n="104" d="100"/>
        </p:scale>
        <p:origin x="126" y="630"/>
      </p:cViewPr>
      <p:guideLst/>
    </p:cSldViewPr>
  </p:slideViewPr>
  <p:outlineViewPr>
    <p:cViewPr>
      <p:scale>
        <a:sx n="33" d="100"/>
        <a:sy n="33" d="100"/>
      </p:scale>
      <p:origin x="0" y="-116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8" d="100"/>
        <a:sy n="108" d="100"/>
      </p:scale>
      <p:origin x="0" y="-1482"/>
    </p:cViewPr>
  </p:sorterViewPr>
  <p:notesViewPr>
    <p:cSldViewPr snapToGrid="0">
      <p:cViewPr varScale="1">
        <p:scale>
          <a:sx n="127" d="100"/>
          <a:sy n="127" d="100"/>
        </p:scale>
        <p:origin x="1986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68339" cy="356357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317963" y="1"/>
            <a:ext cx="4068339" cy="356357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pPr rtl="0"/>
            <a:fld id="{A5484A8C-32F5-4EA2-89BC-F4F20C2F1F2B}" type="datetime1">
              <a:rPr lang="ru-RU" noProof="1" smtClean="0"/>
              <a:t>07.11.2020</a:t>
            </a:fld>
            <a:endParaRPr lang="ru-RU" noProof="1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746119"/>
            <a:ext cx="4068339" cy="356356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3"/>
          </p:nvPr>
        </p:nvSpPr>
        <p:spPr>
          <a:xfrm>
            <a:off x="5317963" y="6746119"/>
            <a:ext cx="4068339" cy="356356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pPr rtl="0"/>
            <a:fld id="{DBAA5490-FD59-4087-AC7E-016E8A4124C4}" type="slidenum">
              <a:rPr lang="ru-RU" noProof="1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79109266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68339" cy="356357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317963" y="1"/>
            <a:ext cx="4068339" cy="356357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635349BE-49F4-4400-AFD2-1EF78FE6C96A}" type="datetime1">
              <a:rPr lang="ru-RU" noProof="1" smtClean="0"/>
              <a:pPr/>
              <a:t>07.11.2020</a:t>
            </a:fld>
            <a:endParaRPr lang="ru-RU" noProof="1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563813" y="887413"/>
            <a:ext cx="4260850" cy="23971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pPr rtl="0"/>
            <a:endParaRPr lang="ru-RU" noProof="1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38848" y="3418066"/>
            <a:ext cx="7510780" cy="2796600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6746119"/>
            <a:ext cx="4068339" cy="356356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5317963" y="6746119"/>
            <a:ext cx="4068339" cy="356356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pPr rtl="0"/>
            <a:fld id="{4CBCEA92-F142-4D57-B507-37BDAF44710C}" type="slidenum">
              <a:rPr lang="ru-RU" noProof="1" dirty="0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40202057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0768360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</a:t>
            </a:r>
            <a:r>
              <a:rPr lang="ru-RU" baseline="0" noProof="1"/>
              <a:t/>
            </a:r>
            <a:br>
              <a:rPr lang="ru-RU" baseline="0" noProof="1"/>
            </a:br>
            <a:r>
              <a:rPr lang="ru-RU" noProof="1"/>
              <a:t>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6498255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4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2264678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7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1375766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9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6720035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13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4412168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14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9865604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 rtlCol="0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marL="0" marR="0" lvl="0" indent="0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" b="0" i="0" u="none" strike="noStrike" kern="0" cap="none" spc="0" normalizeH="0" noProof="1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Корпорация Майкрософт (Microsoft Corporation), 2014. Все права защищены. КОРПОРАЦИЯ МАЙКРОСОФТ НЕ ПРЕДОСТАВЛЯЕТ НИКАКИХ ГАРАНТИЙ (ЯВНЫХ, ПОДРАЗУМЕВАЕМЫХ ИЛИ ПРЕДУСМОТРЕННЫХ ЗАКОНОМ) В ОТНОШЕНИИ СВЕДЕНИЙ, СОДЕРЖАЩИХСЯ В ЭТОЙ ПРЕЗЕНТАЦИИ.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ru-RU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ru-RU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Дата 2">
            <a:extLst>
              <a:ext uri="{FF2B5EF4-FFF2-40B4-BE49-F238E27FC236}">
                <a16:creationId xmlns:a16="http://schemas.microsoft.com/office/drawing/2014/main" id="{A4914763-EB3B-4A2F-844D-3643EC294B1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317963" y="1"/>
            <a:ext cx="4068339" cy="356357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DD9CE136-FB4F-43C3-8121-F04CC9C6DDD6}" type="datetime8">
              <a:rPr lang="ru-RU" noProof="1" smtClean="0"/>
              <a:t>07.11.2020 23:56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5402698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dirty="0" smtClean="0"/>
              <a:t>16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450951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hyperlink" Target="https://nealanalytics.com/creative/" TargetMode="Externa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hyperlink" Target="http://www.nealanalytics.com/neal-creative/templates/" TargetMode="Externa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ealanalytics.com/neal-creative/templates/" TargetMode="Externa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hyperlink" Target="https://nealanalytics.com/creative/" TargetMode="External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www.nealanalytics.com/neal-creative/templates/" TargetMode="Externa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0_ЗАГОЛОВОК ИЛИ ПЕРЕХО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вал 17"/>
          <p:cNvSpPr/>
          <p:nvPr userDrawn="1"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9" name="Овал 18"/>
          <p:cNvSpPr/>
          <p:nvPr userDrawn="1"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1" name="Овал 20"/>
          <p:cNvSpPr/>
          <p:nvPr userDrawn="1"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2" name="Овал 21"/>
          <p:cNvSpPr/>
          <p:nvPr userDrawn="1"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219939" y="24239"/>
            <a:ext cx="9107555" cy="4524315"/>
          </a:xfrm>
          <a:prstGeom prst="rect">
            <a:avLst/>
          </a:prstGeom>
          <a:noFill/>
        </p:spPr>
        <p:txBody>
          <a:bodyPr rtlCol="0"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8000" b="1" i="0" kern="1200" spc="-3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r>
              <a:rPr lang="ru-RU" noProof="1"/>
              <a:t>ЩЕЛКНИТЕ, ЧТОБЫ ИЗМЕНИТЬ 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3010430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9" grpId="0" animBg="1"/>
      <p:bldP spid="19" grpId="1" animBg="1"/>
      <p:bldP spid="21" grpId="0" animBg="1"/>
      <p:bldP spid="21" grpId="1" animBg="1"/>
      <p:bldP spid="22" grpId="0" animBg="1"/>
      <p:bldP spid="22" grpId="1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Выноска с небольшим текстом (без маркер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: Фигура 13"/>
          <p:cNvSpPr/>
          <p:nvPr userDrawn="1"/>
        </p:nvSpPr>
        <p:spPr>
          <a:xfrm>
            <a:off x="129521" y="0"/>
            <a:ext cx="4741280" cy="2353474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00" y="431800"/>
            <a:ext cx="5371038" cy="2264723"/>
          </a:xfrm>
        </p:spPr>
        <p:txBody>
          <a:bodyPr wrap="square" lIns="146304" rIns="146304" rtlCol="0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3137" kern="1200" spc="0" baseline="0" dirty="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rtl="0"/>
            <a:r>
              <a:rPr lang="ru-RU" noProof="1"/>
              <a:t>Короткое введение</a:t>
            </a:r>
            <a:br>
              <a:rPr lang="ru-RU" noProof="1"/>
            </a:br>
            <a:r>
              <a:rPr lang="ru-RU" noProof="1"/>
              <a:t>для данных с представлением</a:t>
            </a:r>
            <a:br>
              <a:rPr lang="ru-RU" noProof="1"/>
            </a:br>
            <a:r>
              <a:rPr lang="ru-RU" noProof="1"/>
              <a:t>пунктов по одному улучшает понимание.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/>
          </p:nvPr>
        </p:nvSpPr>
        <p:spPr>
          <a:xfrm>
            <a:off x="293687" y="3436331"/>
            <a:ext cx="2286000" cy="1529137"/>
          </a:xfrm>
        </p:spPr>
        <p:txBody>
          <a:bodyPr lIns="182880" tIns="146304" rIns="182880" rtlCol="0"/>
          <a:lstStyle>
            <a:lvl1pPr marL="0" indent="0" algn="l">
              <a:buNone/>
              <a:defRPr sz="1600" b="1">
                <a:latin typeface="+mn-lt"/>
              </a:defRPr>
            </a:lvl1pPr>
            <a:lvl2pPr marL="0" indent="0" algn="l"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>
              <a:buNone/>
              <a:defRPr sz="1200">
                <a:latin typeface="+mn-lt"/>
              </a:defRPr>
            </a:lvl3pPr>
            <a:lvl4pPr marL="0" indent="0" algn="l">
              <a:buNone/>
              <a:defRPr sz="1100">
                <a:latin typeface="+mn-lt"/>
              </a:defRPr>
            </a:lvl4pPr>
            <a:lvl5pPr marL="0" indent="0" algn="l">
              <a:buNone/>
              <a:defRPr sz="1100">
                <a:latin typeface="+mn-lt"/>
              </a:defRPr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55244" y="0"/>
            <a:ext cx="4083304" cy="914096"/>
          </a:xfrm>
          <a:prstGeom prst="rect">
            <a:avLst/>
          </a:prstGeom>
        </p:spPr>
        <p:txBody>
          <a:bodyPr lIns="146304" tIns="420624" rIns="146304" rtlCol="0" anchor="t" anchorCtr="0"/>
          <a:lstStyle>
            <a:lvl1pPr>
              <a:defRPr lang="en-US" sz="3200" b="0" kern="1200" spc="60" baseline="0" dirty="0">
                <a:solidFill>
                  <a:schemeClr val="bg1"/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12" name="Текст 8"/>
          <p:cNvSpPr>
            <a:spLocks noGrp="1"/>
          </p:cNvSpPr>
          <p:nvPr>
            <p:ph type="body" sz="quarter" idx="12"/>
          </p:nvPr>
        </p:nvSpPr>
        <p:spPr>
          <a:xfrm>
            <a:off x="2661017" y="3436331"/>
            <a:ext cx="2286000" cy="1529137"/>
          </a:xfrm>
        </p:spPr>
        <p:txBody>
          <a:bodyPr lIns="182880" tIns="146304" rIns="91440" rtlCol="0"/>
          <a:lstStyle>
            <a:lvl1pPr marL="0" indent="0" algn="l">
              <a:buNone/>
              <a:defRPr lang="en-US" sz="16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>
              <a:buNone/>
              <a:defRPr sz="1200" b="1">
                <a:latin typeface="+mn-lt"/>
              </a:defRPr>
            </a:lvl3pPr>
            <a:lvl4pPr marL="0" indent="0" algn="l">
              <a:buNone/>
              <a:defRPr sz="1100" b="0">
                <a:latin typeface="+mn-lt"/>
              </a:defRPr>
            </a:lvl4pPr>
            <a:lvl5pPr marL="0" indent="0" algn="l">
              <a:buNone/>
              <a:defRPr sz="1100" b="0">
                <a:latin typeface="+mn-lt"/>
              </a:defRPr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10" name="Текст 8"/>
          <p:cNvSpPr>
            <a:spLocks noGrp="1"/>
          </p:cNvSpPr>
          <p:nvPr>
            <p:ph type="body" sz="quarter" idx="13"/>
          </p:nvPr>
        </p:nvSpPr>
        <p:spPr>
          <a:xfrm>
            <a:off x="5028347" y="3436331"/>
            <a:ext cx="2286000" cy="1529137"/>
          </a:xfrm>
        </p:spPr>
        <p:txBody>
          <a:bodyPr lIns="182880" tIns="146304" rIns="91440" rtlCol="0"/>
          <a:lstStyle>
            <a:lvl1pPr marL="0" indent="0" algn="l">
              <a:buNone/>
              <a:defRPr lang="en-US" sz="16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>
              <a:buNone/>
              <a:defRPr sz="1400" b="0">
                <a:solidFill>
                  <a:schemeClr val="tx1"/>
                </a:solidFill>
                <a:latin typeface="+mn-lt"/>
              </a:defRPr>
            </a:lvl2pPr>
            <a:lvl3pPr marL="0" indent="0" algn="l">
              <a:buNone/>
              <a:defRPr sz="1200" b="1">
                <a:latin typeface="+mn-lt"/>
              </a:defRPr>
            </a:lvl3pPr>
            <a:lvl4pPr marL="0" indent="0" algn="l">
              <a:buNone/>
              <a:defRPr sz="1100" b="0">
                <a:latin typeface="+mn-lt"/>
              </a:defRPr>
            </a:lvl4pPr>
            <a:lvl5pPr marL="0" indent="0" algn="l">
              <a:buNone/>
              <a:defRPr sz="1100" b="0">
                <a:latin typeface="+mn-lt"/>
              </a:defRPr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11" name="Текст 8"/>
          <p:cNvSpPr>
            <a:spLocks noGrp="1"/>
          </p:cNvSpPr>
          <p:nvPr>
            <p:ph type="body" sz="quarter" idx="14"/>
          </p:nvPr>
        </p:nvSpPr>
        <p:spPr>
          <a:xfrm>
            <a:off x="7395677" y="3436331"/>
            <a:ext cx="2286000" cy="1529137"/>
          </a:xfrm>
        </p:spPr>
        <p:txBody>
          <a:bodyPr lIns="182880" tIns="146304" rIns="91440" rtlCol="0"/>
          <a:lstStyle>
            <a:lvl1pPr marL="0" indent="0" algn="l">
              <a:buNone/>
              <a:defRPr lang="en-US" sz="16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>
              <a:buNone/>
              <a:defRPr sz="1200" b="1">
                <a:latin typeface="+mn-lt"/>
              </a:defRPr>
            </a:lvl3pPr>
            <a:lvl4pPr marL="0" indent="0" algn="l">
              <a:buNone/>
              <a:defRPr sz="1100" b="0">
                <a:latin typeface="+mn-lt"/>
              </a:defRPr>
            </a:lvl4pPr>
            <a:lvl5pPr marL="0" indent="0" algn="l">
              <a:buNone/>
              <a:defRPr sz="1100" b="0">
                <a:latin typeface="+mn-lt"/>
              </a:defRPr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15" name="Текст 8"/>
          <p:cNvSpPr>
            <a:spLocks noGrp="1"/>
          </p:cNvSpPr>
          <p:nvPr>
            <p:ph type="body" sz="quarter" idx="15"/>
          </p:nvPr>
        </p:nvSpPr>
        <p:spPr>
          <a:xfrm>
            <a:off x="9763006" y="3436331"/>
            <a:ext cx="2286000" cy="1529137"/>
          </a:xfrm>
        </p:spPr>
        <p:txBody>
          <a:bodyPr lIns="182880" tIns="146304" rIns="91440" rtlCol="0"/>
          <a:lstStyle>
            <a:lvl1pPr marL="0" indent="0" algn="l">
              <a:buNone/>
              <a:defRPr lang="en-US" sz="16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>
              <a:buNone/>
              <a:defRPr sz="1200" b="1">
                <a:latin typeface="+mn-lt"/>
              </a:defRPr>
            </a:lvl3pPr>
            <a:lvl4pPr marL="0" indent="0" algn="l">
              <a:buNone/>
              <a:defRPr sz="1100" b="0">
                <a:latin typeface="+mn-lt"/>
              </a:defRPr>
            </a:lvl4pPr>
            <a:lvl5pPr marL="0" indent="0" algn="l">
              <a:buNone/>
              <a:defRPr sz="1100" b="0">
                <a:latin typeface="+mn-lt"/>
              </a:defRPr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13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158804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>
        <p:tmplLst>
          <p:tmpl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>
        <p:tmplLst>
          <p:tmpl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>
        <p:tmplLst>
          <p:tmpl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>
        <p:tmplLst>
          <p:tmpl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Заголовок, 5 столбцов текста меньшего размер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12192000" cy="12143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3" name="Объект 2"/>
          <p:cNvSpPr>
            <a:spLocks noGrp="1"/>
          </p:cNvSpPr>
          <p:nvPr>
            <p:ph idx="1"/>
          </p:nvPr>
        </p:nvSpPr>
        <p:spPr>
          <a:xfrm>
            <a:off x="304800" y="2598127"/>
            <a:ext cx="3714704" cy="2524794"/>
          </a:xfrm>
        </p:spPr>
        <p:txBody>
          <a:bodyPr lIns="91440" rIns="91440" rtlCol="0"/>
          <a:lstStyle>
            <a:lvl1pPr algn="ctr">
              <a:spcAft>
                <a:spcPts val="3000"/>
              </a:spcAft>
              <a:defRPr sz="24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None/>
              <a:defRPr lang="en-US" sz="2000" kern="1200" dirty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Объект 2"/>
          <p:cNvSpPr>
            <a:spLocks noGrp="1"/>
          </p:cNvSpPr>
          <p:nvPr>
            <p:ph idx="14"/>
          </p:nvPr>
        </p:nvSpPr>
        <p:spPr>
          <a:xfrm>
            <a:off x="4168631" y="2598128"/>
            <a:ext cx="3840480" cy="2524794"/>
          </a:xfrm>
        </p:spPr>
        <p:txBody>
          <a:bodyPr lIns="91440" rIns="91440" rtlCol="0"/>
          <a:lstStyle>
            <a:lvl1pPr algn="ctr">
              <a:defRPr lang="en-US" sz="2400" kern="1200" dirty="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None/>
              <a:defRPr lang="en-US" sz="2000" kern="1200" dirty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 smtClean="0"/>
              <a:t>Образец текста</a:t>
            </a:r>
          </a:p>
          <a:p>
            <a:pPr marL="0" lvl="1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 smtClean="0"/>
              <a:t>Второй уровень</a:t>
            </a:r>
          </a:p>
          <a:p>
            <a:pPr marL="0" lvl="2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 smtClean="0"/>
              <a:t>Третий уровень</a:t>
            </a:r>
          </a:p>
          <a:p>
            <a:pPr marL="0" lvl="3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 smtClean="0"/>
              <a:t>Четвертый уровень</a:t>
            </a:r>
          </a:p>
          <a:p>
            <a:pPr marL="0" lvl="4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9" name="Объект 2"/>
          <p:cNvSpPr>
            <a:spLocks noGrp="1"/>
          </p:cNvSpPr>
          <p:nvPr>
            <p:ph idx="15"/>
          </p:nvPr>
        </p:nvSpPr>
        <p:spPr>
          <a:xfrm>
            <a:off x="8158238" y="2598128"/>
            <a:ext cx="3773077" cy="2524794"/>
          </a:xfrm>
        </p:spPr>
        <p:txBody>
          <a:bodyPr lIns="91440" rIns="91440" rtlCol="0"/>
          <a:lstStyle>
            <a:lvl1pPr algn="ctr">
              <a:defRPr lang="en-US" sz="2400" kern="1200" dirty="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None/>
              <a:defRPr lang="en-US" sz="2000" kern="1200" dirty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 smtClean="0"/>
              <a:t>Образец текста</a:t>
            </a:r>
          </a:p>
          <a:p>
            <a:pPr marL="0" lvl="1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 smtClean="0"/>
              <a:t>Второй уровень</a:t>
            </a:r>
          </a:p>
          <a:p>
            <a:pPr marL="0" lvl="2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 smtClean="0"/>
              <a:t>Третий уровень</a:t>
            </a:r>
          </a:p>
          <a:p>
            <a:pPr marL="0" lvl="3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 smtClean="0"/>
              <a:t>Четвертый уровень</a:t>
            </a:r>
          </a:p>
          <a:p>
            <a:pPr marL="0" lvl="4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11" name="Полилиния: Фигура 10"/>
          <p:cNvSpPr/>
          <p:nvPr userDrawn="1"/>
        </p:nvSpPr>
        <p:spPr>
          <a:xfrm>
            <a:off x="129521" y="0"/>
            <a:ext cx="2749481" cy="1364786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16322" y="339408"/>
            <a:ext cx="2375877" cy="978729"/>
          </a:xfrm>
        </p:spPr>
        <p:txBody>
          <a:bodyPr rtlCol="0"/>
          <a:lstStyle>
            <a:lvl1pPr algn="ctr">
              <a:defRPr lang="en-US" sz="3200" b="0" i="0" kern="1200" spc="60" baseline="0" dirty="0">
                <a:solidFill>
                  <a:schemeClr val="bg1"/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1"/>
              <a:t>ЩЕЛКНИТЕ, ЧТОБЫ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6"/>
          </p:nvPr>
        </p:nvSpPr>
        <p:spPr>
          <a:xfrm>
            <a:off x="2879003" y="419101"/>
            <a:ext cx="9084398" cy="1364786"/>
          </a:xfrm>
        </p:spPr>
        <p:txBody>
          <a:bodyPr rtlCol="0"/>
          <a:lstStyle/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17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1538659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, 5 столбцов текста меньшего размер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12192000" cy="12143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658" y="3493674"/>
            <a:ext cx="2377440" cy="1870769"/>
          </a:xfrm>
        </p:spPr>
        <p:txBody>
          <a:bodyPr lIns="146304" rIns="146304" rtlCol="0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 rtlCol="0"/>
          <a:lstStyle/>
          <a:p>
            <a:pPr rtl="0"/>
            <a:fld id="{5AE1514C-5E56-4738-A1FF-4B1CFD2A3E36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7" name="Объект 2"/>
          <p:cNvSpPr>
            <a:spLocks noGrp="1"/>
          </p:cNvSpPr>
          <p:nvPr>
            <p:ph idx="14"/>
          </p:nvPr>
        </p:nvSpPr>
        <p:spPr>
          <a:xfrm>
            <a:off x="2483635" y="3493674"/>
            <a:ext cx="2377440" cy="1870769"/>
          </a:xfrm>
        </p:spPr>
        <p:txBody>
          <a:bodyPr lIns="146304" rIns="146304" rtlCol="0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9" name="Объект 2"/>
          <p:cNvSpPr>
            <a:spLocks noGrp="1"/>
          </p:cNvSpPr>
          <p:nvPr>
            <p:ph idx="15"/>
          </p:nvPr>
        </p:nvSpPr>
        <p:spPr>
          <a:xfrm>
            <a:off x="4898612" y="3493674"/>
            <a:ext cx="2377440" cy="1870769"/>
          </a:xfrm>
        </p:spPr>
        <p:txBody>
          <a:bodyPr lIns="146304" rIns="146304" rtlCol="0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10" name="Объект 2"/>
          <p:cNvSpPr>
            <a:spLocks noGrp="1"/>
          </p:cNvSpPr>
          <p:nvPr>
            <p:ph idx="16"/>
          </p:nvPr>
        </p:nvSpPr>
        <p:spPr>
          <a:xfrm>
            <a:off x="7313589" y="3493674"/>
            <a:ext cx="2377440" cy="1870769"/>
          </a:xfrm>
        </p:spPr>
        <p:txBody>
          <a:bodyPr lIns="146304" rIns="146304" rtlCol="0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11" name="Объект 2"/>
          <p:cNvSpPr>
            <a:spLocks noGrp="1"/>
          </p:cNvSpPr>
          <p:nvPr>
            <p:ph idx="17"/>
          </p:nvPr>
        </p:nvSpPr>
        <p:spPr>
          <a:xfrm>
            <a:off x="9728566" y="3493674"/>
            <a:ext cx="2377440" cy="1870769"/>
          </a:xfrm>
        </p:spPr>
        <p:txBody>
          <a:bodyPr lIns="146304" rIns="146304" rtlCol="0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297258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2712235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7542189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9957166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5127212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470361"/>
            <a:ext cx="12192000" cy="535531"/>
          </a:xfrm>
        </p:spPr>
        <p:txBody>
          <a:bodyPr rtlCol="0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1"/>
              <a:t>Образец заголовка</a:t>
            </a:r>
          </a:p>
        </p:txBody>
      </p:sp>
      <p:sp>
        <p:nvSpPr>
          <p:cNvPr id="17" name="Объект 2"/>
          <p:cNvSpPr>
            <a:spLocks noGrp="1"/>
          </p:cNvSpPr>
          <p:nvPr>
            <p:ph idx="18" hasCustomPrompt="1"/>
          </p:nvPr>
        </p:nvSpPr>
        <p:spPr>
          <a:xfrm>
            <a:off x="68658" y="2577396"/>
            <a:ext cx="2377440" cy="840230"/>
          </a:xfrm>
        </p:spPr>
        <p:txBody>
          <a:bodyPr lIns="146304" rIns="146304" rtlCol="0"/>
          <a:lstStyle>
            <a:lvl1pPr marL="0" algn="ctr" defTabSz="914400" rtl="0" eaLnBrk="1" latinLnBrk="0" hangingPunct="1">
              <a:defRPr lang="en-US" sz="5400" kern="12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#</a:t>
            </a:r>
          </a:p>
        </p:txBody>
      </p:sp>
      <p:sp>
        <p:nvSpPr>
          <p:cNvPr id="18" name="Объект 2"/>
          <p:cNvSpPr>
            <a:spLocks noGrp="1"/>
          </p:cNvSpPr>
          <p:nvPr>
            <p:ph idx="19" hasCustomPrompt="1"/>
          </p:nvPr>
        </p:nvSpPr>
        <p:spPr>
          <a:xfrm>
            <a:off x="2483635" y="2577396"/>
            <a:ext cx="2377440" cy="840230"/>
          </a:xfrm>
        </p:spPr>
        <p:txBody>
          <a:bodyPr lIns="146304" rIns="146304" rtlCol="0"/>
          <a:lstStyle>
            <a:lvl1pPr algn="ctr">
              <a:defRPr lang="en-US" sz="5400" b="1" kern="12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1"/>
              <a:t>#</a:t>
            </a:r>
          </a:p>
        </p:txBody>
      </p:sp>
      <p:sp>
        <p:nvSpPr>
          <p:cNvPr id="19" name="Объект 2"/>
          <p:cNvSpPr>
            <a:spLocks noGrp="1"/>
          </p:cNvSpPr>
          <p:nvPr>
            <p:ph idx="20" hasCustomPrompt="1"/>
          </p:nvPr>
        </p:nvSpPr>
        <p:spPr>
          <a:xfrm>
            <a:off x="4898612" y="2577396"/>
            <a:ext cx="2377440" cy="840230"/>
          </a:xfrm>
        </p:spPr>
        <p:txBody>
          <a:bodyPr vert="horz" wrap="square" lIns="146304" tIns="45720" rIns="146304" bIns="45720" rtlCol="0">
            <a:spAutoFit/>
          </a:bodyPr>
          <a:lstStyle>
            <a:lvl1pPr algn="ctr">
              <a:defRPr lang="en-US" sz="54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pPr lvl="0" algn="ctr" rtl="0"/>
            <a:r>
              <a:rPr lang="ru-RU" noProof="1"/>
              <a:t>#</a:t>
            </a:r>
          </a:p>
        </p:txBody>
      </p:sp>
      <p:sp>
        <p:nvSpPr>
          <p:cNvPr id="20" name="Объект 2"/>
          <p:cNvSpPr>
            <a:spLocks noGrp="1"/>
          </p:cNvSpPr>
          <p:nvPr>
            <p:ph idx="21" hasCustomPrompt="1"/>
          </p:nvPr>
        </p:nvSpPr>
        <p:spPr>
          <a:xfrm>
            <a:off x="7313589" y="2577396"/>
            <a:ext cx="2377440" cy="840230"/>
          </a:xfrm>
        </p:spPr>
        <p:txBody>
          <a:bodyPr vert="horz" wrap="square" lIns="146304" tIns="45720" rIns="146304" bIns="45720" rtlCol="0">
            <a:spAutoFit/>
          </a:bodyPr>
          <a:lstStyle>
            <a:lvl1pPr algn="ctr">
              <a:defRPr lang="en-US" sz="54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pPr lvl="0" algn="ctr" rtl="0"/>
            <a:r>
              <a:rPr lang="ru-RU" noProof="1"/>
              <a:t>#</a:t>
            </a:r>
          </a:p>
        </p:txBody>
      </p:sp>
      <p:sp>
        <p:nvSpPr>
          <p:cNvPr id="21" name="Объект 2"/>
          <p:cNvSpPr>
            <a:spLocks noGrp="1"/>
          </p:cNvSpPr>
          <p:nvPr>
            <p:ph idx="22" hasCustomPrompt="1"/>
          </p:nvPr>
        </p:nvSpPr>
        <p:spPr>
          <a:xfrm>
            <a:off x="9728566" y="2577396"/>
            <a:ext cx="2377440" cy="840230"/>
          </a:xfrm>
        </p:spPr>
        <p:txBody>
          <a:bodyPr vert="horz" wrap="square" lIns="146304" tIns="45720" rIns="146304" bIns="45720" rtlCol="0">
            <a:spAutoFit/>
          </a:bodyPr>
          <a:lstStyle>
            <a:lvl1pPr algn="ctr">
              <a:defRPr lang="en-US" sz="54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pPr lvl="0" algn="ctr" rtl="0"/>
            <a:r>
              <a:rPr lang="ru-RU" noProof="1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3249118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11" dur="75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12" dur="75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25" dur="750" fill="hold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26" dur="750" fill="hold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39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40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53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54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67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68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uiExpand="1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3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3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7" grpId="0" uiExpand="1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9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9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9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0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0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0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1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uiExpand="1" build="p">
            <p:tmplLst>
              <p:tmpl lvl="1"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2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3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4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5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8" grpId="0" uiExpand="1" build="p">
            <p:tmplLst>
              <p:tmpl lvl="1"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2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3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4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5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9" grpId="0">
            <p:tmplLst>
              <p:tmpl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9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9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20" grpId="0">
            <p:tmplLst>
              <p:tmpl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20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20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21" grpId="0">
            <p:tmplLst>
              <p:tmpl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2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2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uiExpand="1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3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3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7" grpId="0" uiExpand="1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9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9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9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0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0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0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1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uiExpand="1" build="p">
            <p:tmplLst>
              <p:tmpl lvl="1"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2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3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4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5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8" grpId="0" uiExpand="1" build="p">
            <p:tmplLst>
              <p:tmpl lvl="1"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2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3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4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5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9" grpId="0">
            <p:tmplLst>
              <p:tmpl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9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9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20" grpId="0">
            <p:tmplLst>
              <p:tmpl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20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20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21" grpId="0">
            <p:tmplLst>
              <p:tmpl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2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2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</p:bldLst>
      </p:timing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50-50 Правый фото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6129304" y="0"/>
            <a:ext cx="6062696" cy="6856100"/>
          </a:xfrm>
          <a:blipFill>
            <a:blip r:embed="rId2"/>
            <a:srcRect/>
            <a:stretch>
              <a:fillRect/>
            </a:stretch>
          </a:blipFill>
        </p:spPr>
        <p:txBody>
          <a:bodyPr tIns="548640" rtlCol="0" anchor="ctr" anchorCtr="0">
            <a:noAutofit/>
          </a:bodyPr>
          <a:lstStyle>
            <a:lvl1pPr marL="0" indent="0" algn="ctr">
              <a:buNone/>
              <a:defRPr sz="3600" b="1" cap="none" baseline="0">
                <a:solidFill>
                  <a:srgbClr val="FFC000"/>
                </a:solidFill>
                <a:latin typeface="+mn-lt"/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изображения, или перейдите в сеть...</a:t>
            </a:r>
          </a:p>
        </p:txBody>
      </p:sp>
      <p:sp>
        <p:nvSpPr>
          <p:cNvPr id="6" name="Объект 2"/>
          <p:cNvSpPr>
            <a:spLocks noGrp="1"/>
          </p:cNvSpPr>
          <p:nvPr>
            <p:ph idx="18" hasCustomPrompt="1"/>
          </p:nvPr>
        </p:nvSpPr>
        <p:spPr>
          <a:xfrm>
            <a:off x="1875949" y="419100"/>
            <a:ext cx="2377440" cy="840230"/>
          </a:xfrm>
        </p:spPr>
        <p:txBody>
          <a:bodyPr lIns="146304" rIns="146304" rtlCol="0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#</a:t>
            </a:r>
          </a:p>
        </p:txBody>
      </p:sp>
      <p:sp>
        <p:nvSpPr>
          <p:cNvPr id="8" name="Текст 6"/>
          <p:cNvSpPr>
            <a:spLocks noGrp="1"/>
          </p:cNvSpPr>
          <p:nvPr>
            <p:ph type="body" sz="quarter" idx="11"/>
          </p:nvPr>
        </p:nvSpPr>
        <p:spPr>
          <a:xfrm>
            <a:off x="0" y="3428050"/>
            <a:ext cx="6129304" cy="2754087"/>
          </a:xfrm>
        </p:spPr>
        <p:txBody>
          <a:bodyPr rtlCol="0"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9" name="Текст 2"/>
          <p:cNvSpPr>
            <a:spLocks noGrp="1"/>
          </p:cNvSpPr>
          <p:nvPr>
            <p:ph type="body" sz="quarter" idx="19"/>
          </p:nvPr>
        </p:nvSpPr>
        <p:spPr>
          <a:xfrm>
            <a:off x="0" y="1554163"/>
            <a:ext cx="6096000" cy="590931"/>
          </a:xfrm>
        </p:spPr>
        <p:txBody>
          <a:bodyPr rtlCol="0"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noProof="1" smtClean="0"/>
              <a:t>Образец текста</a:t>
            </a:r>
          </a:p>
        </p:txBody>
      </p:sp>
      <p:sp>
        <p:nvSpPr>
          <p:cNvPr id="10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4651935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0-50 Правый фото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6129304" y="0"/>
            <a:ext cx="6062696" cy="6856100"/>
          </a:xfrm>
          <a:blipFill>
            <a:blip r:embed="rId2"/>
            <a:srcRect/>
            <a:stretch>
              <a:fillRect/>
            </a:stretch>
          </a:blipFill>
        </p:spPr>
        <p:txBody>
          <a:bodyPr tIns="548640" rtlCol="0" anchor="ctr" anchorCtr="0">
            <a:noAutofit/>
          </a:bodyPr>
          <a:lstStyle>
            <a:lvl1pPr marL="0" indent="0" algn="ctr">
              <a:buNone/>
              <a:defRPr sz="3600" b="1" cap="none" baseline="0">
                <a:solidFill>
                  <a:srgbClr val="FFC000"/>
                </a:solidFill>
                <a:latin typeface="+mn-lt"/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4" name="Номер слайда 5"/>
          <p:cNvSpPr>
            <a:spLocks noGrp="1"/>
          </p:cNvSpPr>
          <p:nvPr>
            <p:ph type="sldNum" sz="quarter" idx="4"/>
          </p:nvPr>
        </p:nvSpPr>
        <p:spPr>
          <a:xfrm>
            <a:off x="11802836" y="6484937"/>
            <a:ext cx="3877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rtl="0"/>
            <a:fld id="{5AE1514C-5E56-4738-A1FF-4B1CFD2A3E36}" type="slidenum">
              <a:rPr lang="ru-RU" noProof="1" dirty="0" smtClean="0"/>
              <a:pPr/>
              <a:t>‹#›</a:t>
            </a:fld>
            <a:endParaRPr lang="ru-RU" noProof="1"/>
          </a:p>
        </p:txBody>
      </p:sp>
      <p:sp>
        <p:nvSpPr>
          <p:cNvPr id="6" name="Объект 2"/>
          <p:cNvSpPr>
            <a:spLocks noGrp="1"/>
          </p:cNvSpPr>
          <p:nvPr>
            <p:ph idx="18" hasCustomPrompt="1"/>
          </p:nvPr>
        </p:nvSpPr>
        <p:spPr>
          <a:xfrm>
            <a:off x="1875949" y="419100"/>
            <a:ext cx="2377440" cy="840230"/>
          </a:xfrm>
        </p:spPr>
        <p:txBody>
          <a:bodyPr lIns="146304" rIns="146304" rtlCol="0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#</a:t>
            </a:r>
          </a:p>
        </p:txBody>
      </p:sp>
      <p:sp>
        <p:nvSpPr>
          <p:cNvPr id="9" name="Текст 6"/>
          <p:cNvSpPr>
            <a:spLocks noGrp="1"/>
          </p:cNvSpPr>
          <p:nvPr>
            <p:ph type="body" sz="quarter" idx="11"/>
          </p:nvPr>
        </p:nvSpPr>
        <p:spPr>
          <a:xfrm>
            <a:off x="0" y="3429000"/>
            <a:ext cx="6096000" cy="2594043"/>
          </a:xfrm>
        </p:spPr>
        <p:txBody>
          <a:bodyPr rtlCol="0"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spcAft>
                <a:spcPts val="600"/>
              </a:spcAft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10" name="Текст 2"/>
          <p:cNvSpPr>
            <a:spLocks noGrp="1"/>
          </p:cNvSpPr>
          <p:nvPr>
            <p:ph type="body" sz="quarter" idx="19"/>
          </p:nvPr>
        </p:nvSpPr>
        <p:spPr>
          <a:xfrm>
            <a:off x="0" y="1554163"/>
            <a:ext cx="6096000" cy="590931"/>
          </a:xfrm>
        </p:spPr>
        <p:txBody>
          <a:bodyPr rtlCol="0"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noProof="1" smtClean="0"/>
              <a:t>Образец текста</a:t>
            </a:r>
          </a:p>
        </p:txBody>
      </p:sp>
      <p:sp>
        <p:nvSpPr>
          <p:cNvPr id="12" name="Номер слайда 7" hidden="1"/>
          <p:cNvSpPr txBox="1">
            <a:spLocks/>
          </p:cNvSpPr>
          <p:nvPr userDrawn="1"/>
        </p:nvSpPr>
        <p:spPr>
          <a:xfrm>
            <a:off x="10343911" y="6498718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fld id="{4997E989-D798-4C62-8E93-3D2D613C2488}" type="slidenum">
              <a:rPr lang="ru-RU" noProof="1" smtClean="0">
                <a:solidFill>
                  <a:schemeClr val="bg1"/>
                </a:solidFill>
              </a:rPr>
              <a:pPr/>
              <a:t>‹#›</a:t>
            </a:fld>
            <a:endParaRPr lang="ru-RU" noProof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9579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50-50 Правый фото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6129304" y="0"/>
            <a:ext cx="6062696" cy="6856100"/>
          </a:xfrm>
          <a:blipFill>
            <a:blip r:embed="rId2"/>
            <a:srcRect/>
            <a:stretch>
              <a:fillRect/>
            </a:stretch>
          </a:blipFill>
        </p:spPr>
        <p:txBody>
          <a:bodyPr tIns="548640" rtlCol="0" anchor="ctr" anchorCtr="0">
            <a:noAutofit/>
          </a:bodyPr>
          <a:lstStyle>
            <a:lvl1pPr marL="0" indent="0" algn="ctr">
              <a:buNone/>
              <a:defRPr sz="3600" b="1" cap="none" baseline="0">
                <a:solidFill>
                  <a:srgbClr val="FFC000"/>
                </a:solidFill>
                <a:latin typeface="+mn-lt"/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1"/>
          </p:nvPr>
        </p:nvSpPr>
        <p:spPr>
          <a:xfrm>
            <a:off x="0" y="3429000"/>
            <a:ext cx="6129304" cy="2754087"/>
          </a:xfrm>
        </p:spPr>
        <p:txBody>
          <a:bodyPr rtlCol="0"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6" name="Объект 2"/>
          <p:cNvSpPr>
            <a:spLocks noGrp="1"/>
          </p:cNvSpPr>
          <p:nvPr>
            <p:ph idx="18" hasCustomPrompt="1"/>
          </p:nvPr>
        </p:nvSpPr>
        <p:spPr>
          <a:xfrm>
            <a:off x="1875949" y="419100"/>
            <a:ext cx="2377440" cy="840230"/>
          </a:xfrm>
        </p:spPr>
        <p:txBody>
          <a:bodyPr lIns="146304" rIns="146304" rtlCol="0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#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9"/>
          </p:nvPr>
        </p:nvSpPr>
        <p:spPr>
          <a:xfrm>
            <a:off x="0" y="1554163"/>
            <a:ext cx="6129304" cy="590931"/>
          </a:xfrm>
        </p:spPr>
        <p:txBody>
          <a:bodyPr rtlCol="0"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noProof="1" smtClean="0"/>
              <a:t>Образец текста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8882334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50-50 Левый фотомакет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 bwMode="ltGray">
          <a:xfrm flipH="1">
            <a:off x="-1" y="0"/>
            <a:ext cx="6094444" cy="6856100"/>
          </a:xfrm>
          <a:blipFill>
            <a:blip r:embed="rId2"/>
            <a:stretch>
              <a:fillRect/>
            </a:stretch>
          </a:blipFill>
        </p:spPr>
        <p:txBody>
          <a:bodyPr tIns="548640" rtlCol="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8" name="Текст 6"/>
          <p:cNvSpPr>
            <a:spLocks noGrp="1"/>
          </p:cNvSpPr>
          <p:nvPr>
            <p:ph type="body" sz="quarter" idx="11"/>
          </p:nvPr>
        </p:nvSpPr>
        <p:spPr>
          <a:xfrm>
            <a:off x="6094443" y="3425619"/>
            <a:ext cx="6097555" cy="2754087"/>
          </a:xfrm>
        </p:spPr>
        <p:txBody>
          <a:bodyPr rtlCol="0"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9" name="Текст 2"/>
          <p:cNvSpPr>
            <a:spLocks noGrp="1"/>
          </p:cNvSpPr>
          <p:nvPr>
            <p:ph type="body" sz="quarter" idx="19"/>
          </p:nvPr>
        </p:nvSpPr>
        <p:spPr>
          <a:xfrm>
            <a:off x="6094443" y="1554163"/>
            <a:ext cx="6097556" cy="590931"/>
          </a:xfrm>
        </p:spPr>
        <p:txBody>
          <a:bodyPr rtlCol="0"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noProof="1" smtClean="0"/>
              <a:t>Образец текста</a:t>
            </a:r>
          </a:p>
        </p:txBody>
      </p:sp>
      <p:sp>
        <p:nvSpPr>
          <p:cNvPr id="10" name="Объект 2"/>
          <p:cNvSpPr>
            <a:spLocks noGrp="1"/>
          </p:cNvSpPr>
          <p:nvPr>
            <p:ph idx="18" hasCustomPrompt="1"/>
          </p:nvPr>
        </p:nvSpPr>
        <p:spPr>
          <a:xfrm>
            <a:off x="7743349" y="419100"/>
            <a:ext cx="2377440" cy="840230"/>
          </a:xfrm>
        </p:spPr>
        <p:txBody>
          <a:bodyPr lIns="146304" rIns="146304" rtlCol="0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#</a:t>
            </a:r>
          </a:p>
        </p:txBody>
      </p:sp>
      <p:sp>
        <p:nvSpPr>
          <p:cNvPr id="11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798201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50-50 Левый фотомакет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0" y="0"/>
            <a:ext cx="6094444" cy="6856100"/>
          </a:xfrm>
          <a:blipFill>
            <a:blip r:embed="rId2"/>
            <a:srcRect/>
            <a:stretch>
              <a:fillRect/>
            </a:stretch>
          </a:blipFill>
        </p:spPr>
        <p:txBody>
          <a:bodyPr tIns="548640" rtlCol="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8" name="Текст 6"/>
          <p:cNvSpPr>
            <a:spLocks noGrp="1"/>
          </p:cNvSpPr>
          <p:nvPr>
            <p:ph type="body" sz="quarter" idx="11"/>
          </p:nvPr>
        </p:nvSpPr>
        <p:spPr>
          <a:xfrm>
            <a:off x="6180534" y="3429000"/>
            <a:ext cx="6011466" cy="2754087"/>
          </a:xfrm>
        </p:spPr>
        <p:txBody>
          <a:bodyPr rtlCol="0"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solidFill>
                  <a:schemeClr val="tx2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10" name="Текст 2"/>
          <p:cNvSpPr>
            <a:spLocks noGrp="1"/>
          </p:cNvSpPr>
          <p:nvPr>
            <p:ph type="body" sz="quarter" idx="19"/>
          </p:nvPr>
        </p:nvSpPr>
        <p:spPr>
          <a:xfrm>
            <a:off x="6180534" y="1554163"/>
            <a:ext cx="5791200" cy="590931"/>
          </a:xfrm>
        </p:spPr>
        <p:txBody>
          <a:bodyPr rtlCol="0"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noProof="1" smtClean="0"/>
              <a:t>Образец текста</a:t>
            </a:r>
          </a:p>
        </p:txBody>
      </p:sp>
      <p:sp>
        <p:nvSpPr>
          <p:cNvPr id="11" name="Объект 2"/>
          <p:cNvSpPr>
            <a:spLocks noGrp="1"/>
          </p:cNvSpPr>
          <p:nvPr>
            <p:ph idx="18" hasCustomPrompt="1"/>
          </p:nvPr>
        </p:nvSpPr>
        <p:spPr>
          <a:xfrm>
            <a:off x="7743349" y="419100"/>
            <a:ext cx="2377440" cy="840230"/>
          </a:xfrm>
        </p:spPr>
        <p:txBody>
          <a:bodyPr lIns="146304" rIns="146304" rtlCol="0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#</a:t>
            </a:r>
          </a:p>
        </p:txBody>
      </p:sp>
      <p:sp>
        <p:nvSpPr>
          <p:cNvPr id="12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41761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50-50 Левый фотомакет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 bwMode="ltGray">
          <a:xfrm flipH="1">
            <a:off x="0" y="0"/>
            <a:ext cx="6094444" cy="6856100"/>
          </a:xfrm>
          <a:blipFill>
            <a:blip r:embed="rId2"/>
            <a:stretch>
              <a:fillRect/>
            </a:stretch>
          </a:blipFill>
        </p:spPr>
        <p:txBody>
          <a:bodyPr tIns="548640" rtlCol="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1"/>
          </p:nvPr>
        </p:nvSpPr>
        <p:spPr>
          <a:xfrm>
            <a:off x="6138266" y="3457545"/>
            <a:ext cx="6053733" cy="2754087"/>
          </a:xfrm>
        </p:spPr>
        <p:txBody>
          <a:bodyPr rtlCol="0"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solidFill>
                  <a:schemeClr val="tx2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8" name="Текст 2"/>
          <p:cNvSpPr>
            <a:spLocks noGrp="1"/>
          </p:cNvSpPr>
          <p:nvPr>
            <p:ph type="body" sz="quarter" idx="19" hasCustomPrompt="1"/>
          </p:nvPr>
        </p:nvSpPr>
        <p:spPr>
          <a:xfrm>
            <a:off x="6138267" y="1554164"/>
            <a:ext cx="5875734" cy="535531"/>
          </a:xfrm>
        </p:spPr>
        <p:txBody>
          <a:bodyPr rtlCol="0"/>
          <a:lstStyle>
            <a:lvl1pPr algn="ctr">
              <a:defRPr sz="3600" b="0">
                <a:latin typeface="+mj-lt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32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noProof="1"/>
              <a:t>Фотомакет 50/50</a:t>
            </a:r>
          </a:p>
        </p:txBody>
      </p:sp>
      <p:sp>
        <p:nvSpPr>
          <p:cNvPr id="9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6288845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50-50 Левый фотомакет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 bwMode="ltGray">
          <a:xfrm flipH="1">
            <a:off x="-1" y="0"/>
            <a:ext cx="6094444" cy="6856100"/>
          </a:xfrm>
          <a:blipFill>
            <a:blip r:embed="rId2"/>
            <a:stretch>
              <a:fillRect/>
            </a:stretch>
          </a:blipFill>
        </p:spPr>
        <p:txBody>
          <a:bodyPr tIns="548640" rtlCol="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1"/>
          </p:nvPr>
        </p:nvSpPr>
        <p:spPr>
          <a:xfrm>
            <a:off x="6096000" y="2356398"/>
            <a:ext cx="6096000" cy="2145203"/>
          </a:xfrm>
        </p:spPr>
        <p:txBody>
          <a:bodyPr rtlCol="0" anchor="ctr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ts val="2400"/>
              </a:spcBef>
              <a:spcAft>
                <a:spcPts val="6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spcBef>
                <a:spcPts val="0"/>
              </a:spcBef>
              <a:spcAft>
                <a:spcPts val="600"/>
              </a:spcAft>
              <a:defRPr sz="2800"/>
            </a:lvl2pPr>
            <a:lvl3pPr algn="ctr">
              <a:spcBef>
                <a:spcPts val="0"/>
              </a:spcBef>
              <a:spcAft>
                <a:spcPts val="600"/>
              </a:spcAft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spcBef>
                <a:spcPts val="0"/>
              </a:spcBef>
              <a:spcAft>
                <a:spcPts val="600"/>
              </a:spcAft>
              <a:defRPr sz="2000" b="1"/>
            </a:lvl4pPr>
            <a:lvl5pPr algn="ctr">
              <a:spcBef>
                <a:spcPts val="0"/>
              </a:spcBef>
              <a:spcAft>
                <a:spcPts val="600"/>
              </a:spcAft>
              <a:defRPr sz="1800"/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9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806054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ДЕЛИТЕЛЬ РАЗДЕЛОВ с числом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олилиния: Фигура 18"/>
          <p:cNvSpPr/>
          <p:nvPr userDrawn="1"/>
        </p:nvSpPr>
        <p:spPr>
          <a:xfrm>
            <a:off x="3803737" y="-65233"/>
            <a:ext cx="4584526" cy="2297766"/>
          </a:xfrm>
          <a:custGeom>
            <a:avLst/>
            <a:gdLst>
              <a:gd name="connsiteX0" fmla="*/ 278 w 4584526"/>
              <a:gd name="connsiteY0" fmla="*/ 0 h 2297766"/>
              <a:gd name="connsiteX1" fmla="*/ 4584248 w 4584526"/>
              <a:gd name="connsiteY1" fmla="*/ 0 h 2297766"/>
              <a:gd name="connsiteX2" fmla="*/ 4584526 w 4584526"/>
              <a:gd name="connsiteY2" fmla="*/ 5503 h 2297766"/>
              <a:gd name="connsiteX3" fmla="*/ 2292263 w 4584526"/>
              <a:gd name="connsiteY3" fmla="*/ 2297766 h 2297766"/>
              <a:gd name="connsiteX4" fmla="*/ 0 w 4584526"/>
              <a:gd name="connsiteY4" fmla="*/ 5503 h 2297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4526" h="2297766">
                <a:moveTo>
                  <a:pt x="278" y="0"/>
                </a:moveTo>
                <a:lnTo>
                  <a:pt x="4584248" y="0"/>
                </a:lnTo>
                <a:lnTo>
                  <a:pt x="4584526" y="5503"/>
                </a:lnTo>
                <a:cubicBezTo>
                  <a:pt x="4584526" y="1271485"/>
                  <a:pt x="3558245" y="2297766"/>
                  <a:pt x="2292263" y="2297766"/>
                </a:cubicBezTo>
                <a:cubicBezTo>
                  <a:pt x="1026281" y="2297766"/>
                  <a:pt x="0" y="1271485"/>
                  <a:pt x="0" y="5503"/>
                </a:cubicBezTo>
                <a:close/>
              </a:path>
            </a:pathLst>
          </a:custGeom>
          <a:solidFill>
            <a:srgbClr val="0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7" name="Нижний колонтитул 4"/>
          <p:cNvSpPr txBox="1">
            <a:spLocks/>
          </p:cNvSpPr>
          <p:nvPr userDrawn="1"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rtlCol="0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 hasCustomPrompt="1"/>
          </p:nvPr>
        </p:nvSpPr>
        <p:spPr>
          <a:xfrm>
            <a:off x="302995" y="3383280"/>
            <a:ext cx="11660405" cy="625641"/>
          </a:xfrm>
          <a:prstGeom prst="rect">
            <a:avLst/>
          </a:prstGeom>
        </p:spPr>
        <p:txBody>
          <a:bodyPr vert="horz" lIns="457200" tIns="45720" rIns="45720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1" i="0" kern="1200" spc="40" baseline="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marR="0" lvl="0" indent="0" rtl="0" fontAlgn="auto">
              <a:spcAft>
                <a:spcPts val="0"/>
              </a:spcAft>
              <a:buClrTx/>
              <a:buSzTx/>
              <a:buFontTx/>
              <a:tabLst/>
            </a:pPr>
            <a:r>
              <a:rPr lang="ru-RU" noProof="1"/>
              <a:t>СТИЛЬ ОБРАЗЦА ЗАГОЛОВКА</a:t>
            </a:r>
          </a:p>
        </p:txBody>
      </p:sp>
      <p:sp>
        <p:nvSpPr>
          <p:cNvPr id="22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3923323" y="186061"/>
            <a:ext cx="4376615" cy="904350"/>
          </a:xfrm>
        </p:spPr>
        <p:txBody>
          <a:bodyPr rtlCol="0"/>
          <a:lstStyle>
            <a:lvl1pPr algn="ctr">
              <a:defRPr sz="2000">
                <a:solidFill>
                  <a:schemeClr val="bg1"/>
                </a:solidFill>
              </a:defRPr>
            </a:lvl1pPr>
            <a:lvl2pPr algn="ctr">
              <a:defRPr sz="1400"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1"/>
              <a:t>Добавьте здесь заголовок раздела</a:t>
            </a:r>
          </a:p>
          <a:p>
            <a:pPr lvl="1" rtl="0"/>
            <a:r>
              <a:rPr lang="ru-RU" noProof="1"/>
              <a:t>1</a:t>
            </a:r>
          </a:p>
        </p:txBody>
      </p:sp>
      <p:sp>
        <p:nvSpPr>
          <p:cNvPr id="23" name="Текст 3"/>
          <p:cNvSpPr>
            <a:spLocks noGrp="1"/>
          </p:cNvSpPr>
          <p:nvPr>
            <p:ph type="body" sz="quarter" idx="11" hasCustomPrompt="1"/>
          </p:nvPr>
        </p:nvSpPr>
        <p:spPr>
          <a:xfrm>
            <a:off x="304801" y="4206240"/>
            <a:ext cx="11658600" cy="757130"/>
          </a:xfrm>
        </p:spPr>
        <p:txBody>
          <a:bodyPr lIns="457200" rIns="45720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2400" b="0" i="0" u="none" strike="noStrike" kern="1200" cap="none" spc="0" normalizeH="0" baseline="0">
                <a:ln>
                  <a:noFill/>
                </a:ln>
                <a:solidFill>
                  <a:srgbClr val="FFFFFF">
                    <a:lumMod val="85000"/>
                    <a:lumOff val="15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2400" b="0" i="0" u="none" strike="noStrike" kern="1200" cap="none" spc="0" normalizeH="0" noProof="1">
                <a:ln>
                  <a:noFill/>
                </a:ln>
                <a:solidFill>
                  <a:srgbClr val="FFFFFF">
                    <a:lumMod val="85000"/>
                    <a:lumOff val="15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Добавьте краткое обобщающее предложение, посвященное заголовку или высказыванию выше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2" hasCustomPrompt="1"/>
          </p:nvPr>
        </p:nvSpPr>
        <p:spPr>
          <a:xfrm>
            <a:off x="5737094" y="1007413"/>
            <a:ext cx="792205" cy="1200329"/>
          </a:xfrm>
        </p:spPr>
        <p:txBody>
          <a:bodyPr wrap="none" rtlCol="0" anchor="ctr"/>
          <a:lstStyle>
            <a:lvl1pPr algn="ctr">
              <a:defRPr kumimoji="0" lang="en-US" sz="8000" b="1" i="0" u="none" strike="noStrike" kern="1200" cap="none" spc="0" normalizeH="0" baseline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noProof="1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26418748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50-50 Левый фотомакет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9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0413" cy="6858000"/>
          </a:xfrm>
          <a:blipFill>
            <a:blip r:embed="rId2"/>
            <a:stretch>
              <a:fillRect/>
            </a:stretch>
          </a:blipFill>
        </p:spPr>
        <p:txBody>
          <a:bodyPr rtlCol="0" anchor="ctr" anchorCtr="0">
            <a:noAutofit/>
          </a:bodyPr>
          <a:lstStyle>
            <a:lvl1pPr algn="r">
              <a:defRPr baseline="0"/>
            </a:lvl1pPr>
          </a:lstStyle>
          <a:p>
            <a:pPr rtl="0"/>
            <a:r>
              <a:rPr lang="ru-RU" noProof="1"/>
              <a:t>Изображение без полей</a:t>
            </a:r>
          </a:p>
        </p:txBody>
      </p:sp>
      <p:sp>
        <p:nvSpPr>
          <p:cNvPr id="7" name="Объект 2"/>
          <p:cNvSpPr>
            <a:spLocks noGrp="1"/>
          </p:cNvSpPr>
          <p:nvPr>
            <p:ph idx="18" hasCustomPrompt="1"/>
          </p:nvPr>
        </p:nvSpPr>
        <p:spPr>
          <a:xfrm>
            <a:off x="1875949" y="419100"/>
            <a:ext cx="2377440" cy="840230"/>
          </a:xfrm>
        </p:spPr>
        <p:txBody>
          <a:bodyPr lIns="146304" rIns="146304" rtlCol="0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#</a:t>
            </a:r>
          </a:p>
        </p:txBody>
      </p:sp>
      <p:sp>
        <p:nvSpPr>
          <p:cNvPr id="11" name="Текст 6"/>
          <p:cNvSpPr>
            <a:spLocks noGrp="1"/>
          </p:cNvSpPr>
          <p:nvPr>
            <p:ph type="body" sz="quarter" idx="11"/>
          </p:nvPr>
        </p:nvSpPr>
        <p:spPr>
          <a:xfrm>
            <a:off x="304800" y="3429000"/>
            <a:ext cx="5960269" cy="2754087"/>
          </a:xfrm>
        </p:spPr>
        <p:txBody>
          <a:bodyPr rtlCol="0"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12" name="Текст 2"/>
          <p:cNvSpPr>
            <a:spLocks noGrp="1"/>
          </p:cNvSpPr>
          <p:nvPr>
            <p:ph type="body" sz="quarter" idx="19" hasCustomPrompt="1"/>
          </p:nvPr>
        </p:nvSpPr>
        <p:spPr>
          <a:xfrm>
            <a:off x="304800" y="1554164"/>
            <a:ext cx="5875734" cy="535531"/>
          </a:xfrm>
        </p:spPr>
        <p:txBody>
          <a:bodyPr rtlCol="0"/>
          <a:lstStyle>
            <a:lvl1pPr algn="ctr">
              <a:defRPr sz="3600" b="0">
                <a:latin typeface="+mj-lt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32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noProof="1"/>
              <a:t>Заголовок</a:t>
            </a:r>
          </a:p>
        </p:txBody>
      </p:sp>
      <p:sp>
        <p:nvSpPr>
          <p:cNvPr id="13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7891402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Выноска с небольшим текстом (без маркер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>
            <a:off x="0" y="0"/>
            <a:ext cx="12192000" cy="297484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269240" y="3367878"/>
            <a:ext cx="5192775" cy="2264723"/>
          </a:xfrm>
        </p:spPr>
        <p:txBody>
          <a:bodyPr wrap="square" rtlCol="0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3137" kern="1200" spc="0" baseline="0" dirty="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rtl="0"/>
            <a:r>
              <a:rPr lang="ru-RU" noProof="1"/>
              <a:t>Короткое введение</a:t>
            </a:r>
            <a:br>
              <a:rPr lang="ru-RU" noProof="1"/>
            </a:br>
            <a:r>
              <a:rPr lang="ru-RU" noProof="1"/>
              <a:t>для данных с представлением</a:t>
            </a:r>
            <a:br>
              <a:rPr lang="ru-RU" noProof="1"/>
            </a:br>
            <a:r>
              <a:rPr lang="ru-RU" noProof="1"/>
              <a:t>пунктов по одному улучшает понимание.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/>
          </p:nvPr>
        </p:nvSpPr>
        <p:spPr>
          <a:xfrm>
            <a:off x="6253316" y="3503950"/>
            <a:ext cx="5671764" cy="1705723"/>
          </a:xfrm>
        </p:spPr>
        <p:txBody>
          <a:bodyPr rtlCol="0"/>
          <a:lstStyle>
            <a:lvl1pPr marL="0" indent="0" algn="l">
              <a:buNone/>
              <a:defRPr sz="1961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2974848"/>
          </a:xfrm>
          <a:blipFill>
            <a:blip r:embed="rId2"/>
            <a:srcRect/>
            <a:stretch>
              <a:fillRect t="-65721" r="-4798" b="-46455"/>
            </a:stretch>
          </a:blipFill>
        </p:spPr>
        <p:txBody>
          <a:bodyPr rtlCol="0" anchor="ctr" anchorCtr="0">
            <a:noAutofit/>
          </a:bodyPr>
          <a:lstStyle/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11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6691981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0" y="0"/>
            <a:ext cx="12192000" cy="6858000"/>
          </a:xfrm>
        </p:spPr>
        <p:txBody>
          <a:bodyPr lIns="91440" rtlCol="0">
            <a:noAutofit/>
          </a:bodyPr>
          <a:lstStyle>
            <a:lvl1pPr algn="ctr">
              <a:defRPr/>
            </a:lvl1pPr>
          </a:lstStyle>
          <a:p>
            <a:pPr rtl="0"/>
            <a:r>
              <a:rPr lang="ru-RU" noProof="1"/>
              <a:t>Щелкните значок, чтобы добавить фото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 rtlCol="0"/>
          <a:lstStyle/>
          <a:p>
            <a:pPr rtl="0"/>
            <a:fld id="{5AE1514C-5E56-4738-A1FF-4B1CFD2A3E36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966652" y="2567613"/>
            <a:ext cx="8804365" cy="3748719"/>
          </a:xfrm>
          <a:prstGeom prst="rect">
            <a:avLst/>
          </a:prstGeom>
        </p:spPr>
        <p:txBody>
          <a:bodyPr rtlCol="0"/>
          <a:lstStyle>
            <a:lvl1pPr algn="l">
              <a:defRPr lang="en-US" sz="8800" b="1" i="0" kern="1200" spc="1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r>
              <a:rPr lang="ru-RU" noProof="1"/>
              <a:t>ЩЕЛКНИТЕ, ЧТОБЫ ИЗМЕНИТЬ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3" hasCustomPrompt="1"/>
          </p:nvPr>
        </p:nvSpPr>
        <p:spPr>
          <a:xfrm>
            <a:off x="1581150" y="3971108"/>
            <a:ext cx="9461500" cy="1421928"/>
          </a:xfrm>
        </p:spPr>
        <p:txBody>
          <a:bodyPr rtlCol="0"/>
          <a:lstStyle>
            <a:lvl1pPr algn="l">
              <a:defRPr lang="en-US" sz="4800" b="1" i="0" kern="1200" spc="300" dirty="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 rtl="0"/>
            <a:r>
              <a:rPr lang="ru-RU" noProof="1"/>
              <a:t>ИЗМЕНИТЬ 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0735672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устой слайд с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 rtlCol="0"/>
          <a:lstStyle/>
          <a:p>
            <a:pPr rtl="0"/>
            <a:fld id="{5AE1514C-5E56-4738-A1FF-4B1CFD2A3E36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3" name="Рисунок 2"/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0" y="0"/>
            <a:ext cx="12066954" cy="6858000"/>
          </a:xfrm>
        </p:spPr>
        <p:txBody>
          <a:bodyPr rtlCol="0" anchor="ctr">
            <a:noAutofit/>
          </a:bodyPr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</p:spTree>
    <p:extLst>
      <p:ext uri="{BB962C8B-B14F-4D97-AF65-F5344CB8AC3E}">
        <p14:creationId xmlns:p14="http://schemas.microsoft.com/office/powerpoint/2010/main" val="15583958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 rtlCol="0"/>
          <a:lstStyle/>
          <a:p>
            <a:pPr rtl="0"/>
            <a:fld id="{5AE1514C-5E56-4738-A1FF-4B1CFD2A3E36}" type="slidenum">
              <a:rPr lang="ru-RU" noProof="1" dirty="0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8936482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шаг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 4">
            <a:extLst>
              <a:ext uri="{FF2B5EF4-FFF2-40B4-BE49-F238E27FC236}">
                <a16:creationId xmlns:a16="http://schemas.microsoft.com/office/drawing/2014/main" id="{914BDA58-9C93-4222-A4EC-4BEB46CE06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175"/>
            <a:ext cx="12191998" cy="6851648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 rtlCol="0"/>
          <a:lstStyle/>
          <a:p>
            <a:pPr rtl="0"/>
            <a:fld id="{5AE1514C-5E56-4738-A1FF-4B1CFD2A3E36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6" name="Надпись 5">
            <a:hlinkClick r:id="rId3"/>
            <a:extLst>
              <a:ext uri="{FF2B5EF4-FFF2-40B4-BE49-F238E27FC236}">
                <a16:creationId xmlns:a16="http://schemas.microsoft.com/office/drawing/2014/main" id="{FC5E276D-531E-45A9-B450-EFEC62CDC8DF}"/>
              </a:ext>
            </a:extLst>
          </p:cNvPr>
          <p:cNvSpPr txBox="1"/>
          <p:nvPr userDrawn="1"/>
        </p:nvSpPr>
        <p:spPr>
          <a:xfrm>
            <a:off x="4434662" y="93791"/>
            <a:ext cx="3322677" cy="316517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</p:spPr>
        <p:txBody>
          <a:bodyPr wrap="square" lIns="0" rIns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50" b="0" i="0" u="none" strike="noStrike" kern="0" cap="none" spc="0" normalizeH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Neal Creative | Щелкните, чтобы </a:t>
            </a:r>
            <a:r>
              <a:rPr lang="ru-RU" sz="1050" b="1" i="0" u="none" strike="noStrike" kern="0" cap="none" spc="0" normalizeH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узнать больше</a:t>
            </a:r>
          </a:p>
        </p:txBody>
      </p:sp>
      <p:sp>
        <p:nvSpPr>
          <p:cNvPr id="7" name="Надпись 6">
            <a:hlinkClick r:id="rId4"/>
          </p:cNvPr>
          <p:cNvSpPr txBox="1"/>
          <p:nvPr userDrawn="1"/>
        </p:nvSpPr>
        <p:spPr>
          <a:xfrm>
            <a:off x="0" y="6548363"/>
            <a:ext cx="1209664" cy="346234"/>
          </a:xfrm>
          <a:prstGeom prst="roundRect">
            <a:avLst>
              <a:gd name="adj" fmla="val 50000"/>
            </a:avLst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00" noProof="1">
                <a:solidFill>
                  <a:schemeClr val="tx1"/>
                </a:solidFill>
              </a:rPr>
              <a:t>Neal Creative </a:t>
            </a:r>
            <a:r>
              <a:rPr lang="ru-RU" sz="900" kern="120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©</a:t>
            </a:r>
            <a:r>
              <a:rPr lang="ru-RU" sz="1000" noProof="1">
                <a:solidFill>
                  <a:schemeClr val="tx1"/>
                </a:solidFill>
              </a:rPr>
              <a:t> </a:t>
            </a:r>
            <a:endParaRPr lang="ru-RU" sz="1000" b="1" noProof="1">
              <a:solidFill>
                <a:schemeClr val="tx1"/>
              </a:solidFill>
            </a:endParaRP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EF273A61-5610-4355-89F3-7C90515BFCC9}"/>
              </a:ext>
            </a:extLst>
          </p:cNvPr>
          <p:cNvGrpSpPr/>
          <p:nvPr userDrawn="1"/>
        </p:nvGrpSpPr>
        <p:grpSpPr>
          <a:xfrm>
            <a:off x="5976075" y="4118082"/>
            <a:ext cx="1800444" cy="1927264"/>
            <a:chOff x="5976075" y="3634505"/>
            <a:chExt cx="1800444" cy="1927264"/>
          </a:xfrm>
        </p:grpSpPr>
        <p:pic>
          <p:nvPicPr>
            <p:cNvPr id="9" name="Рисунок 8">
              <a:extLst>
                <a:ext uri="{FF2B5EF4-FFF2-40B4-BE49-F238E27FC236}">
                  <a16:creationId xmlns:a16="http://schemas.microsoft.com/office/drawing/2014/main" id="{6A49345F-7A53-4131-8BB4-087032A6CCD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61135" y="4282988"/>
              <a:ext cx="860601" cy="1278781"/>
            </a:xfrm>
            <a:prstGeom prst="rect">
              <a:avLst/>
            </a:prstGeom>
          </p:spPr>
        </p:pic>
        <p:sp>
          <p:nvSpPr>
            <p:cNvPr id="10" name="Надпись 9">
              <a:extLst>
                <a:ext uri="{FF2B5EF4-FFF2-40B4-BE49-F238E27FC236}">
                  <a16:creationId xmlns:a16="http://schemas.microsoft.com/office/drawing/2014/main" id="{5596D35F-1F19-4447-829C-790DF2B8D2DD}"/>
                </a:ext>
              </a:extLst>
            </p:cNvPr>
            <p:cNvSpPr txBox="1"/>
            <p:nvPr/>
          </p:nvSpPr>
          <p:spPr>
            <a:xfrm>
              <a:off x="5976075" y="3634505"/>
              <a:ext cx="18004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/>
              <a:r>
                <a:rPr lang="ru-RU" sz="900" noProof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СОВЕТ </a:t>
              </a:r>
              <a:r>
                <a:rPr lang="ru-RU" sz="9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│ Используйте встроенную ц</a:t>
              </a:r>
              <a:r>
                <a:rPr lang="ru-RU" sz="900" noProof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ветовую палитру с зеленым и желтым цветом для выносок и выделений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35567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ЗАГОЛОВОК ИЛИ ПЕРЕХО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вал 17"/>
          <p:cNvSpPr/>
          <p:nvPr userDrawn="1"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9" name="Овал 18"/>
          <p:cNvSpPr/>
          <p:nvPr userDrawn="1"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1" name="Овал 20"/>
          <p:cNvSpPr/>
          <p:nvPr userDrawn="1"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2" name="Овал 21"/>
          <p:cNvSpPr/>
          <p:nvPr userDrawn="1"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219939" y="24239"/>
            <a:ext cx="9107555" cy="4524315"/>
          </a:xfrm>
          <a:prstGeom prst="rect">
            <a:avLst/>
          </a:prstGeom>
          <a:noFill/>
        </p:spPr>
        <p:txBody>
          <a:bodyPr rtlCol="0"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8000" b="1" i="0" kern="1200" spc="-3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r>
              <a:rPr lang="ru-RU" noProof="1"/>
              <a:t>ЩЕЛКНИТЕ, ЧТОБЫ ИЗМЕНИТЬ ЗАГОЛОВОК</a:t>
            </a:r>
          </a:p>
        </p:txBody>
      </p:sp>
      <p:sp>
        <p:nvSpPr>
          <p:cNvPr id="8" name="Надпись 7">
            <a:hlinkClick r:id="rId2"/>
            <a:extLst>
              <a:ext uri="{FF2B5EF4-FFF2-40B4-BE49-F238E27FC236}">
                <a16:creationId xmlns:a16="http://schemas.microsoft.com/office/drawing/2014/main" id="{E516C148-33F4-423B-AB9D-096AA82E12F1}"/>
              </a:ext>
            </a:extLst>
          </p:cNvPr>
          <p:cNvSpPr txBox="1"/>
          <p:nvPr userDrawn="1"/>
        </p:nvSpPr>
        <p:spPr>
          <a:xfrm>
            <a:off x="191616" y="6337795"/>
            <a:ext cx="1209664" cy="346234"/>
          </a:xfrm>
          <a:prstGeom prst="roundRect">
            <a:avLst>
              <a:gd name="adj" fmla="val 50000"/>
            </a:avLst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00" noProof="1">
                <a:solidFill>
                  <a:schemeClr val="bg2">
                    <a:lumMod val="50000"/>
                  </a:schemeClr>
                </a:solidFill>
              </a:rPr>
              <a:t>Neal Creative </a:t>
            </a:r>
            <a:r>
              <a:rPr lang="ru-RU" sz="900" kern="1200" noProof="1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©</a:t>
            </a:r>
            <a:r>
              <a:rPr lang="ru-RU" sz="1000" noProof="1">
                <a:solidFill>
                  <a:schemeClr val="bg2">
                    <a:lumMod val="50000"/>
                  </a:schemeClr>
                </a:solidFill>
              </a:rPr>
              <a:t> </a:t>
            </a:r>
            <a:endParaRPr lang="ru-RU" sz="1000" b="1" noProof="1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6202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9" grpId="0" animBg="1"/>
      <p:bldP spid="19" grpId="1" animBg="1"/>
      <p:bldP spid="21" grpId="0" animBg="1"/>
      <p:bldP spid="21" grpId="1" animBg="1"/>
      <p:bldP spid="22" grpId="0" animBg="1"/>
      <p:bldP spid="22" grpId="1" animBg="1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Выноска с небольшим текстом (без маркер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>
            <a:off x="0" y="0"/>
            <a:ext cx="12192000" cy="297484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269240" y="3367878"/>
            <a:ext cx="5192775" cy="2264723"/>
          </a:xfrm>
        </p:spPr>
        <p:txBody>
          <a:bodyPr wrap="square" rtlCol="0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3137" kern="1200" spc="0" baseline="0" dirty="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rtl="0"/>
            <a:r>
              <a:rPr lang="ru-RU" noProof="1"/>
              <a:t>Короткое введение</a:t>
            </a:r>
            <a:br>
              <a:rPr lang="ru-RU" noProof="1"/>
            </a:br>
            <a:r>
              <a:rPr lang="ru-RU" noProof="1"/>
              <a:t>для данных с представлением</a:t>
            </a:r>
            <a:br>
              <a:rPr lang="ru-RU" noProof="1"/>
            </a:br>
            <a:r>
              <a:rPr lang="ru-RU" noProof="1"/>
              <a:t>пунктов по одному улучшает понимание.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/>
          </p:nvPr>
        </p:nvSpPr>
        <p:spPr>
          <a:xfrm>
            <a:off x="6253316" y="3503950"/>
            <a:ext cx="5671764" cy="1705723"/>
          </a:xfrm>
        </p:spPr>
        <p:txBody>
          <a:bodyPr rtlCol="0"/>
          <a:lstStyle>
            <a:lvl1pPr marL="0" indent="0" algn="l">
              <a:buNone/>
              <a:defRPr sz="1961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2974848"/>
          </a:xfrm>
          <a:blipFill>
            <a:blip r:embed="rId2"/>
            <a:srcRect/>
            <a:stretch>
              <a:fillRect t="-65721" r="-4798" b="-46455"/>
            </a:stretch>
          </a:blipFill>
        </p:spPr>
        <p:txBody>
          <a:bodyPr rtlCol="0" anchor="ctr" anchorCtr="0">
            <a:noAutofit/>
          </a:bodyPr>
          <a:lstStyle/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12" name="Надпись 11">
            <a:hlinkClick r:id="rId3"/>
            <a:extLst>
              <a:ext uri="{FF2B5EF4-FFF2-40B4-BE49-F238E27FC236}">
                <a16:creationId xmlns:a16="http://schemas.microsoft.com/office/drawing/2014/main" id="{B2DA80A1-9E22-4BFF-8562-466123B36943}"/>
              </a:ext>
            </a:extLst>
          </p:cNvPr>
          <p:cNvSpPr txBox="1"/>
          <p:nvPr userDrawn="1"/>
        </p:nvSpPr>
        <p:spPr>
          <a:xfrm>
            <a:off x="9089198" y="6298102"/>
            <a:ext cx="3401624" cy="367873"/>
          </a:xfrm>
          <a:prstGeom prst="roundRect">
            <a:avLst>
              <a:gd name="adj" fmla="val 50000"/>
            </a:avLst>
          </a:prstGeom>
          <a:solidFill>
            <a:srgbClr val="004568"/>
          </a:solidFill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b="0" i="0" u="none" strike="noStrike" kern="0" cap="none" spc="0" normalizeH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Neal Creative | Щелкните, чтобы </a:t>
            </a:r>
            <a:r>
              <a:rPr lang="ru-RU" sz="1100" b="1" i="0" u="none" strike="noStrike" kern="0" cap="none" spc="0" normalizeH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узнать больше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04800" y="419099"/>
            <a:ext cx="8917577" cy="590931"/>
          </a:xfrm>
        </p:spPr>
        <p:txBody>
          <a:bodyPr rtlCol="0"/>
          <a:lstStyle/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11" name="Номер слайда 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  <p:sp>
        <p:nvSpPr>
          <p:cNvPr id="13" name="Надпись 12">
            <a:hlinkClick r:id="rId4"/>
            <a:extLst>
              <a:ext uri="{FF2B5EF4-FFF2-40B4-BE49-F238E27FC236}">
                <a16:creationId xmlns:a16="http://schemas.microsoft.com/office/drawing/2014/main" id="{1AF511EA-044E-4300-B921-D56138FE402E}"/>
              </a:ext>
            </a:extLst>
          </p:cNvPr>
          <p:cNvSpPr txBox="1"/>
          <p:nvPr userDrawn="1"/>
        </p:nvSpPr>
        <p:spPr>
          <a:xfrm>
            <a:off x="191616" y="6337795"/>
            <a:ext cx="1209664" cy="346234"/>
          </a:xfrm>
          <a:prstGeom prst="roundRect">
            <a:avLst>
              <a:gd name="adj" fmla="val 50000"/>
            </a:avLst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00" noProof="1">
                <a:solidFill>
                  <a:schemeClr val="bg1">
                    <a:lumMod val="75000"/>
                  </a:schemeClr>
                </a:solidFill>
              </a:rPr>
              <a:t>Neal Creative </a:t>
            </a:r>
            <a:r>
              <a:rPr lang="ru-RU" sz="900" kern="1200" noProof="1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©</a:t>
            </a:r>
            <a:r>
              <a:rPr lang="ru-RU" sz="1000" noProof="1">
                <a:solidFill>
                  <a:schemeClr val="bg1">
                    <a:lumMod val="75000"/>
                  </a:schemeClr>
                </a:solidFill>
              </a:rPr>
              <a:t> </a:t>
            </a:r>
            <a:endParaRPr lang="ru-RU" sz="1000" b="1" noProof="1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340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АЗДЕЛИТЕЛЬ РАЗДЕЛОВ С КОЛЬЦЕВОЙ ОСНОВО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 userDrawn="1"/>
        </p:nvSpPr>
        <p:spPr>
          <a:xfrm>
            <a:off x="2861702" y="157952"/>
            <a:ext cx="6483179" cy="64831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448777" y="2183824"/>
            <a:ext cx="5208335" cy="2431435"/>
          </a:xfrm>
          <a:prstGeom prst="rect">
            <a:avLst/>
          </a:prstGeom>
        </p:spPr>
        <p:txBody>
          <a:bodyPr rtlCol="0" anchor="ctr"/>
          <a:lstStyle>
            <a:lvl1pPr algn="ctr">
              <a:lnSpc>
                <a:spcPct val="95000"/>
              </a:lnSpc>
              <a:defRPr sz="40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1"/>
              <a:t>ЩЕЛКНИТЕ, ЧТОБЫ ИЗМЕНИТЬ ЗАГОЛОВОК</a:t>
            </a:r>
          </a:p>
        </p:txBody>
      </p:sp>
      <p:sp>
        <p:nvSpPr>
          <p:cNvPr id="9" name="точки"/>
          <p:cNvSpPr>
            <a:spLocks noChangeAspect="1"/>
          </p:cNvSpPr>
          <p:nvPr userDrawn="1"/>
        </p:nvSpPr>
        <p:spPr>
          <a:xfrm>
            <a:off x="3448777" y="745024"/>
            <a:ext cx="5309024" cy="5309025"/>
          </a:xfrm>
          <a:prstGeom prst="ellipse">
            <a:avLst/>
          </a:prstGeom>
          <a:noFill/>
          <a:ln w="184150" cap="rnd" cmpd="sng" algn="ctr">
            <a:solidFill>
              <a:schemeClr val="accent4"/>
            </a:solidFill>
            <a:prstDash val="sysDot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63763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Темный вариант цитаты (ВЫРАВНИВАНИЕ СЛЕВА)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2884235"/>
            <a:ext cx="11658600" cy="1089529"/>
          </a:xfrm>
        </p:spPr>
        <p:txBody>
          <a:bodyPr rtlCol="0" anchor="ctr"/>
          <a:lstStyle>
            <a:lvl1pPr marL="231775" indent="-231775" algn="l">
              <a:spcBef>
                <a:spcPts val="0"/>
              </a:spcBef>
              <a:defRPr sz="3600" b="0" baseline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defRPr>
            </a:lvl1pPr>
            <a:lvl2pPr marL="109538" indent="0" algn="l">
              <a:spcBef>
                <a:spcPts val="0"/>
              </a:spcBef>
              <a:defRPr sz="3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</a:lstStyle>
          <a:p>
            <a:pPr lvl="0" rtl="0"/>
            <a:r>
              <a:rPr lang="ru-RU" noProof="1"/>
              <a:t>"ЦИТАТА".</a:t>
            </a:r>
          </a:p>
          <a:p>
            <a:pPr lvl="1" rtl="0"/>
            <a:r>
              <a:rPr lang="ru-RU" noProof="1"/>
              <a:t> ПОЛУЖИРНЫЙ</a:t>
            </a:r>
          </a:p>
        </p:txBody>
      </p:sp>
      <p:sp>
        <p:nvSpPr>
          <p:cNvPr id="7" name="Полилиния: Фигура 6"/>
          <p:cNvSpPr/>
          <p:nvPr userDrawn="1"/>
        </p:nvSpPr>
        <p:spPr>
          <a:xfrm>
            <a:off x="129521" y="0"/>
            <a:ext cx="2749481" cy="1364786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4" hasCustomPrompt="1"/>
          </p:nvPr>
        </p:nvSpPr>
        <p:spPr>
          <a:xfrm>
            <a:off x="3865562" y="5276808"/>
            <a:ext cx="8097838" cy="369332"/>
          </a:xfrm>
        </p:spPr>
        <p:txBody>
          <a:bodyPr rtlCol="0"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</a:lstStyle>
          <a:p>
            <a:pPr lvl="0" rtl="0"/>
            <a:r>
              <a:rPr lang="ru-RU" noProof="1"/>
              <a:t>— Имя и компанию или источник можно разместить здесь</a:t>
            </a:r>
          </a:p>
        </p:txBody>
      </p:sp>
    </p:spTree>
    <p:extLst>
      <p:ext uri="{BB962C8B-B14F-4D97-AF65-F5344CB8AC3E}">
        <p14:creationId xmlns:p14="http://schemas.microsoft.com/office/powerpoint/2010/main" val="3266280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емный вариант цитаты (ПО ЦЕНТРУ)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2884235"/>
            <a:ext cx="11658600" cy="1089529"/>
          </a:xfrm>
        </p:spPr>
        <p:txBody>
          <a:bodyPr rtlCol="0" anchor="ctr"/>
          <a:lstStyle>
            <a:lvl1pPr algn="ctr">
              <a:spcBef>
                <a:spcPts val="0"/>
              </a:spcBef>
              <a:defRPr sz="3600" b="0" baseline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defRPr>
            </a:lvl1pPr>
            <a:lvl2pPr algn="ctr">
              <a:spcBef>
                <a:spcPts val="0"/>
              </a:spcBef>
              <a:defRPr sz="3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</a:lstStyle>
          <a:p>
            <a:pPr lvl="0" rtl="0"/>
            <a:r>
              <a:rPr lang="ru-RU" noProof="1"/>
              <a:t>"ЦИТАТА".</a:t>
            </a:r>
          </a:p>
          <a:p>
            <a:pPr lvl="1" rtl="0"/>
            <a:r>
              <a:rPr lang="ru-RU" noProof="1"/>
              <a:t>ПОЛУЖИРНЫЙ</a:t>
            </a:r>
          </a:p>
        </p:txBody>
      </p:sp>
      <p:sp>
        <p:nvSpPr>
          <p:cNvPr id="7" name="Полилиния: Фигура 6"/>
          <p:cNvSpPr/>
          <p:nvPr userDrawn="1"/>
        </p:nvSpPr>
        <p:spPr>
          <a:xfrm>
            <a:off x="129521" y="0"/>
            <a:ext cx="2749481" cy="1364786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4" hasCustomPrompt="1"/>
          </p:nvPr>
        </p:nvSpPr>
        <p:spPr>
          <a:xfrm>
            <a:off x="3865562" y="5276808"/>
            <a:ext cx="8097838" cy="369332"/>
          </a:xfrm>
        </p:spPr>
        <p:txBody>
          <a:bodyPr rtlCol="0"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</a:lstStyle>
          <a:p>
            <a:pPr lvl="0" rtl="0"/>
            <a:r>
              <a:rPr lang="ru-RU" noProof="1"/>
              <a:t>— Имя и компанию или источник можно разместить здесь</a:t>
            </a:r>
          </a:p>
        </p:txBody>
      </p:sp>
    </p:spTree>
    <p:extLst>
      <p:ext uri="{BB962C8B-B14F-4D97-AF65-F5344CB8AC3E}">
        <p14:creationId xmlns:p14="http://schemas.microsoft.com/office/powerpoint/2010/main" val="3031631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Темный вариант цитаты (ВЫРАВНИВАНИЕ СЛЕВА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2884235"/>
            <a:ext cx="11658600" cy="1089529"/>
          </a:xfrm>
        </p:spPr>
        <p:txBody>
          <a:bodyPr rtlCol="0" anchor="ctr"/>
          <a:lstStyle>
            <a:lvl1pPr marL="231775" indent="-231775" algn="l">
              <a:spcBef>
                <a:spcPts val="0"/>
              </a:spcBef>
              <a:defRPr sz="3600" b="0" baseline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defRPr>
            </a:lvl1pPr>
            <a:lvl2pPr marL="109538" indent="0" algn="l">
              <a:spcBef>
                <a:spcPts val="0"/>
              </a:spcBef>
              <a:defRPr sz="3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</a:lstStyle>
          <a:p>
            <a:pPr lvl="0" rtl="0"/>
            <a:r>
              <a:rPr lang="ru-RU" noProof="1"/>
              <a:t>"ЦИТАТА".</a:t>
            </a:r>
          </a:p>
          <a:p>
            <a:pPr lvl="1" rtl="0"/>
            <a:r>
              <a:rPr lang="ru-RU" noProof="1"/>
              <a:t> ПОЛУЖИРНЫЙ</a:t>
            </a:r>
          </a:p>
        </p:txBody>
      </p:sp>
      <p:sp>
        <p:nvSpPr>
          <p:cNvPr id="7" name="Полилиния: Фигура 6"/>
          <p:cNvSpPr/>
          <p:nvPr userDrawn="1"/>
        </p:nvSpPr>
        <p:spPr>
          <a:xfrm>
            <a:off x="129521" y="0"/>
            <a:ext cx="2749481" cy="1364786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4" hasCustomPrompt="1"/>
          </p:nvPr>
        </p:nvSpPr>
        <p:spPr>
          <a:xfrm>
            <a:off x="3865562" y="5276808"/>
            <a:ext cx="8097838" cy="369332"/>
          </a:xfrm>
        </p:spPr>
        <p:txBody>
          <a:bodyPr rtlCol="0"/>
          <a:lstStyle>
            <a:lvl1pPr algn="r">
              <a:spcBef>
                <a:spcPts val="0"/>
              </a:spcBef>
              <a:defRPr sz="2000" b="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</a:lstStyle>
          <a:p>
            <a:pPr lvl="0" rtl="0"/>
            <a:r>
              <a:rPr lang="ru-RU" noProof="1"/>
              <a:t>— Имя и компанию или источник можно разместить здесь</a:t>
            </a:r>
          </a:p>
        </p:txBody>
      </p:sp>
    </p:spTree>
    <p:extLst>
      <p:ext uri="{BB962C8B-B14F-4D97-AF65-F5344CB8AC3E}">
        <p14:creationId xmlns:p14="http://schemas.microsoft.com/office/powerpoint/2010/main" val="2075739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ветлый вариант цитаты (ПО ЦЕНТРУ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адпись 8"/>
          <p:cNvSpPr txBox="1"/>
          <p:nvPr userDrawn="1"/>
        </p:nvSpPr>
        <p:spPr>
          <a:xfrm>
            <a:off x="5648960" y="419100"/>
            <a:ext cx="89408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ru-RU" sz="11500" noProof="1">
                <a:solidFill>
                  <a:schemeClr val="accent4"/>
                </a:solidFill>
                <a:latin typeface="Arial Black" panose="020B0A04020102020204" pitchFamily="34" charset="0"/>
              </a:rPr>
              <a:t>“</a:t>
            </a:r>
            <a:endParaRPr lang="ru-RU" sz="2800" noProof="1">
              <a:solidFill>
                <a:schemeClr val="accent4"/>
              </a:solidFill>
            </a:endParaRPr>
          </a:p>
        </p:txBody>
      </p:sp>
      <p:sp>
        <p:nvSpPr>
          <p:cNvPr id="5" name="Текст 2"/>
          <p:cNvSpPr>
            <a:spLocks noGrp="1"/>
          </p:cNvSpPr>
          <p:nvPr>
            <p:ph type="body" sz="quarter" idx="14" hasCustomPrompt="1"/>
          </p:nvPr>
        </p:nvSpPr>
        <p:spPr>
          <a:xfrm>
            <a:off x="3408362" y="5335071"/>
            <a:ext cx="8097838" cy="369332"/>
          </a:xfrm>
        </p:spPr>
        <p:txBody>
          <a:bodyPr rtlCol="0"/>
          <a:lstStyle>
            <a:lvl1pPr algn="r">
              <a:spcBef>
                <a:spcPts val="0"/>
              </a:spcBef>
              <a:defRPr sz="2000">
                <a:solidFill>
                  <a:schemeClr val="tx2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</a:lstStyle>
          <a:p>
            <a:pPr lvl="0" rtl="0"/>
            <a:r>
              <a:rPr lang="ru-RU" noProof="1"/>
              <a:t>— Имя и компанию или источник можно разместить здесь</a:t>
            </a:r>
          </a:p>
        </p:txBody>
      </p:sp>
      <p:sp>
        <p:nvSpPr>
          <p:cNvPr id="6" name="Текст 7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2884235"/>
            <a:ext cx="11658600" cy="1089529"/>
          </a:xfrm>
        </p:spPr>
        <p:txBody>
          <a:bodyPr rtlCol="0" anchor="ctr"/>
          <a:lstStyle>
            <a:lvl1pPr algn="ctr">
              <a:spcBef>
                <a:spcPts val="0"/>
              </a:spcBef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spcBef>
                <a:spcPts val="0"/>
              </a:spcBef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</a:lstStyle>
          <a:p>
            <a:pPr lvl="0" rtl="0"/>
            <a:r>
              <a:rPr lang="ru-RU" noProof="1"/>
              <a:t>"ЦИТАТА".</a:t>
            </a:r>
          </a:p>
          <a:p>
            <a:pPr lvl="1" rtl="0"/>
            <a:r>
              <a:rPr lang="ru-RU" noProof="1"/>
              <a:t>ПОЛУЖИРНЫЙ</a:t>
            </a:r>
          </a:p>
        </p:txBody>
      </p:sp>
      <p:sp>
        <p:nvSpPr>
          <p:cNvPr id="7" name="Номер слайда 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460922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емная выноска с небольшим текстом (без маркера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304800" y="2597273"/>
            <a:ext cx="4868985" cy="1643527"/>
          </a:xfrm>
        </p:spPr>
        <p:txBody>
          <a:bodyPr wrap="square" lIns="91440" rIns="91440" rtlCol="0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2800" b="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rtl="0"/>
            <a:r>
              <a:rPr lang="ru-RU" noProof="1"/>
              <a:t>Короткое введение</a:t>
            </a:r>
            <a:br>
              <a:rPr lang="ru-RU" noProof="1"/>
            </a:br>
            <a:r>
              <a:rPr lang="ru-RU" noProof="1"/>
              <a:t>для данных с представлением</a:t>
            </a:r>
            <a:br>
              <a:rPr lang="ru-RU" noProof="1"/>
            </a:br>
            <a:r>
              <a:rPr lang="ru-RU" noProof="1"/>
              <a:t>пунктов по одному улучшает понимание.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/>
          </p:nvPr>
        </p:nvSpPr>
        <p:spPr>
          <a:xfrm>
            <a:off x="6096000" y="419100"/>
            <a:ext cx="5671764" cy="1843069"/>
          </a:xfrm>
        </p:spPr>
        <p:txBody>
          <a:bodyPr rtlCol="0"/>
          <a:lstStyle>
            <a:lvl1pPr marL="0" indent="0" algn="l">
              <a:buNone/>
              <a:defRPr sz="22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1pPr>
            <a:lvl2pPr marL="0" indent="0" algn="l">
              <a:buNone/>
              <a:defRPr sz="20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  <a:lvl3pPr marL="0" indent="0" algn="l">
              <a:buNone/>
              <a:defRPr sz="18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3pPr>
            <a:lvl4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4pPr>
            <a:lvl5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55244" y="0"/>
            <a:ext cx="4083304" cy="914096"/>
          </a:xfrm>
          <a:prstGeom prst="rect">
            <a:avLst/>
          </a:prstGeom>
        </p:spPr>
        <p:txBody>
          <a:bodyPr lIns="146304" tIns="420624" rIns="146304" rtlCol="0" anchor="t" anchorCtr="0"/>
          <a:lstStyle>
            <a:lvl1pPr algn="ctr">
              <a:defRPr lang="en-US" sz="3200" b="0" kern="1200" spc="60" baseline="0" dirty="0">
                <a:solidFill>
                  <a:schemeClr val="bg1"/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12" name="Текст 8"/>
          <p:cNvSpPr>
            <a:spLocks noGrp="1"/>
          </p:cNvSpPr>
          <p:nvPr>
            <p:ph type="body" sz="quarter" idx="12"/>
          </p:nvPr>
        </p:nvSpPr>
        <p:spPr>
          <a:xfrm>
            <a:off x="6096000" y="2599498"/>
            <a:ext cx="5671764" cy="1843069"/>
          </a:xfrm>
        </p:spPr>
        <p:txBody>
          <a:bodyPr rtlCol="0"/>
          <a:lstStyle>
            <a:lvl1pPr marL="0" indent="0" algn="l">
              <a:buNone/>
              <a:defRPr sz="22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1pPr>
            <a:lvl2pPr marL="0" indent="0" algn="l">
              <a:buNone/>
              <a:defRPr sz="20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  <a:lvl3pPr marL="0" indent="0" algn="l">
              <a:buNone/>
              <a:defRPr sz="18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3pPr>
            <a:lvl4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4pPr>
            <a:lvl5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13" name="Текст 8"/>
          <p:cNvSpPr>
            <a:spLocks noGrp="1"/>
          </p:cNvSpPr>
          <p:nvPr>
            <p:ph type="body" sz="quarter" idx="13"/>
          </p:nvPr>
        </p:nvSpPr>
        <p:spPr>
          <a:xfrm>
            <a:off x="6096000" y="4779896"/>
            <a:ext cx="5671764" cy="1843069"/>
          </a:xfrm>
        </p:spPr>
        <p:txBody>
          <a:bodyPr rtlCol="0"/>
          <a:lstStyle>
            <a:lvl1pPr marL="0" indent="0" algn="l">
              <a:buNone/>
              <a:defRPr sz="22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1pPr>
            <a:lvl2pPr marL="0" indent="0" algn="l">
              <a:buNone/>
              <a:defRPr sz="20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  <a:lvl3pPr marL="0" indent="0" algn="l">
              <a:buNone/>
              <a:defRPr sz="18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3pPr>
            <a:lvl4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4pPr>
            <a:lvl5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029200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Выноска с небольшим текстом (без маркер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: Фигура 13"/>
          <p:cNvSpPr/>
          <p:nvPr userDrawn="1"/>
        </p:nvSpPr>
        <p:spPr>
          <a:xfrm>
            <a:off x="129521" y="0"/>
            <a:ext cx="4741280" cy="2353474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304800" y="2472751"/>
            <a:ext cx="4566001" cy="2031325"/>
          </a:xfrm>
        </p:spPr>
        <p:txBody>
          <a:bodyPr wrap="square" lIns="91440" rIns="91440" rtlCol="0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2800" b="0" kern="1200" spc="0" baseline="0" dirty="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rtl="0"/>
            <a:r>
              <a:rPr lang="ru-RU" noProof="1"/>
              <a:t>Короткое введение</a:t>
            </a:r>
            <a:br>
              <a:rPr lang="ru-RU" noProof="1"/>
            </a:br>
            <a:r>
              <a:rPr lang="ru-RU" noProof="1"/>
              <a:t>для данных с представлением</a:t>
            </a:r>
            <a:br>
              <a:rPr lang="ru-RU" noProof="1"/>
            </a:br>
            <a:r>
              <a:rPr lang="ru-RU" noProof="1"/>
              <a:t>пунктов по одному улучшает понимание.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/>
          </p:nvPr>
        </p:nvSpPr>
        <p:spPr>
          <a:xfrm>
            <a:off x="6096000" y="419100"/>
            <a:ext cx="5671764" cy="1705723"/>
          </a:xfrm>
        </p:spPr>
        <p:txBody>
          <a:bodyPr rtlCol="0"/>
          <a:lstStyle>
            <a:lvl1pPr marL="0" indent="0" algn="l">
              <a:buNone/>
              <a:defRPr sz="2200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Номер слайда 5"/>
          <p:cNvSpPr>
            <a:spLocks noGrp="1"/>
          </p:cNvSpPr>
          <p:nvPr>
            <p:ph type="sldNum" sz="quarter" idx="4"/>
          </p:nvPr>
        </p:nvSpPr>
        <p:spPr>
          <a:xfrm>
            <a:off x="11750600" y="6484937"/>
            <a:ext cx="42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5AE1514C-5E56-4738-A1FF-4B1CFD2A3E36}" type="slidenum">
              <a:rPr lang="ru-RU" noProof="1" dirty="0" smtClean="0"/>
              <a:pPr/>
              <a:t>‹#›</a:t>
            </a:fld>
            <a:endParaRPr lang="ru-RU" noProof="1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55244" y="0"/>
            <a:ext cx="4083304" cy="914096"/>
          </a:xfrm>
          <a:prstGeom prst="rect">
            <a:avLst/>
          </a:prstGeom>
        </p:spPr>
        <p:txBody>
          <a:bodyPr lIns="146304" tIns="420624" rIns="146304" rtlCol="0" anchor="t" anchorCtr="0"/>
          <a:lstStyle>
            <a:lvl1pPr>
              <a:defRPr lang="en-US" sz="3200" b="0" kern="1200" spc="60" baseline="0" dirty="0">
                <a:solidFill>
                  <a:schemeClr val="bg1"/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12" name="Текст 8"/>
          <p:cNvSpPr>
            <a:spLocks noGrp="1"/>
          </p:cNvSpPr>
          <p:nvPr>
            <p:ph type="body" sz="quarter" idx="12"/>
          </p:nvPr>
        </p:nvSpPr>
        <p:spPr>
          <a:xfrm>
            <a:off x="6096000" y="2697329"/>
            <a:ext cx="5671764" cy="1705723"/>
          </a:xfrm>
        </p:spPr>
        <p:txBody>
          <a:bodyPr rtlCol="0"/>
          <a:lstStyle>
            <a:lvl1pPr marL="0" indent="0" algn="l">
              <a:buNone/>
              <a:defRPr sz="2200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13" name="Текст 8"/>
          <p:cNvSpPr>
            <a:spLocks noGrp="1"/>
          </p:cNvSpPr>
          <p:nvPr>
            <p:ph type="body" sz="quarter" idx="13"/>
          </p:nvPr>
        </p:nvSpPr>
        <p:spPr>
          <a:xfrm>
            <a:off x="6096000" y="4975558"/>
            <a:ext cx="5671764" cy="1705723"/>
          </a:xfrm>
        </p:spPr>
        <p:txBody>
          <a:bodyPr rtlCol="0"/>
          <a:lstStyle>
            <a:lvl1pPr marL="0" indent="0" algn="l">
              <a:buNone/>
              <a:defRPr sz="2200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660674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4.07407E-6 L 0.03178 0.00047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9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" grpId="1" build="p">
        <p:tmplLst>
          <p:tmpl lvl="1">
            <p:tnLst>
              <p:par>
                <p:cTn presetID="63" presetClass="path" presetSubtype="0" accel="50000" decel="50000" fill="hold" nodeType="withEffect">
                  <p:stCondLst>
                    <p:cond delay="0"/>
                  </p:stCondLst>
                  <p:childTnLst>
                    <p:animMotion origin="layout" path="M -4.375E-6 -4.07407E-6 L 0.03178 0.00047 " pathEditMode="relative" rAng="0" ptsTypes="AA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  <p:attrName>ppt_y</p:attrName>
                        </p:attrNameLst>
                      </p:cBhvr>
                      <p:rCtr x="1589" y="23"/>
                    </p:animMotion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304800" y="1275347"/>
            <a:ext cx="11658600" cy="187076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4800" y="419100"/>
            <a:ext cx="11658600" cy="590931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860510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12" r:id="rId2"/>
    <p:sldLayoutId id="2147483672" r:id="rId3"/>
    <p:sldLayoutId id="2147483749" r:id="rId4"/>
    <p:sldLayoutId id="2147483750" r:id="rId5"/>
    <p:sldLayoutId id="2147483752" r:id="rId6"/>
    <p:sldLayoutId id="2147483674" r:id="rId7"/>
    <p:sldLayoutId id="2147483720" r:id="rId8"/>
    <p:sldLayoutId id="2147483721" r:id="rId9"/>
    <p:sldLayoutId id="2147483732" r:id="rId10"/>
    <p:sldLayoutId id="2147483730" r:id="rId11"/>
    <p:sldLayoutId id="2147483716" r:id="rId12"/>
    <p:sldLayoutId id="2147483735" r:id="rId13"/>
    <p:sldLayoutId id="2147483700" r:id="rId14"/>
    <p:sldLayoutId id="2147483734" r:id="rId15"/>
    <p:sldLayoutId id="2147483701" r:id="rId16"/>
    <p:sldLayoutId id="2147483736" r:id="rId17"/>
    <p:sldLayoutId id="2147483733" r:id="rId18"/>
    <p:sldLayoutId id="2147483741" r:id="rId19"/>
    <p:sldLayoutId id="2147483727" r:id="rId20"/>
    <p:sldLayoutId id="2147483719" r:id="rId21"/>
    <p:sldLayoutId id="2147483655" r:id="rId22"/>
    <p:sldLayoutId id="2147483748" r:id="rId23"/>
    <p:sldLayoutId id="2147483753" r:id="rId24"/>
    <p:sldLayoutId id="2147483747" r:id="rId25"/>
    <p:sldLayoutId id="2147483745" r:id="rId26"/>
    <p:sldLayoutId id="2147483737" r:id="rId2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3600" b="0" i="0" kern="1200" spc="300" dirty="0">
          <a:gradFill>
            <a:gsLst>
              <a:gs pos="15000">
                <a:schemeClr val="tx1"/>
              </a:gs>
              <a:gs pos="47000">
                <a:schemeClr val="tx1"/>
              </a:gs>
            </a:gsLst>
            <a:lin ang="5400000" scaled="1"/>
          </a:gradFill>
          <a:latin typeface="Segoe UI Semibold" panose="020B0702040204020203" pitchFamily="34" charset="0"/>
          <a:ea typeface="+mn-ea"/>
          <a:cs typeface="Segoe UI Semibold" panose="020B0702040204020203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b="1" kern="1200">
          <a:gradFill>
            <a:gsLst>
              <a:gs pos="15000">
                <a:schemeClr val="tx1"/>
              </a:gs>
              <a:gs pos="47000">
                <a:schemeClr val="tx1"/>
              </a:gs>
            </a:gsLst>
            <a:lin ang="5400000" scaled="1"/>
          </a:gra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90000"/>
        </a:lnSpc>
        <a:spcBef>
          <a:spcPts val="1200"/>
        </a:spcBef>
        <a:spcAft>
          <a:spcPts val="1200"/>
        </a:spcAft>
        <a:buFont typeface="Arial" panose="020B0604020202020204" pitchFamily="34" charset="0"/>
        <a:buNone/>
        <a:defRPr sz="2000" b="1" kern="1200">
          <a:solidFill>
            <a:schemeClr val="tx2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192" userDrawn="1">
          <p15:clr>
            <a:srgbClr val="F26B43"/>
          </p15:clr>
        </p15:guide>
        <p15:guide id="4" pos="7536" userDrawn="1">
          <p15:clr>
            <a:srgbClr val="F26B43"/>
          </p15:clr>
        </p15:guide>
        <p15:guide id="5" orient="horz" pos="264" userDrawn="1">
          <p15:clr>
            <a:srgbClr val="F26B43"/>
          </p15:clr>
        </p15:guide>
        <p15:guide id="6" orient="horz" pos="792" userDrawn="1">
          <p15:clr>
            <a:srgbClr val="F26B43"/>
          </p15:clr>
        </p15:guide>
        <p15:guide id="7" orient="horz" pos="420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nealanalytics.com/creative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ru-RU" noProof="1"/>
              <a:t>ЭФФЕКТИВНЫЕ</a:t>
            </a:r>
          </a:p>
        </p:txBody>
      </p:sp>
      <p:pic>
        <p:nvPicPr>
          <p:cNvPr id="31" name="Рисунок 30"/>
          <p:cNvPicPr>
            <a:picLocks noGrp="1" noChangeAspect="1"/>
          </p:cNvPicPr>
          <p:nvPr>
            <p:ph type="pic" sz="quarter" idx="429496729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8" name="Текст 7"/>
          <p:cNvSpPr>
            <a:spLocks noGrp="1"/>
          </p:cNvSpPr>
          <p:nvPr>
            <p:ph type="body" sz="quarter" idx="4294967295"/>
          </p:nvPr>
        </p:nvSpPr>
        <p:spPr>
          <a:xfrm>
            <a:off x="2730500" y="3336925"/>
            <a:ext cx="9461500" cy="1309688"/>
          </a:xfrm>
        </p:spPr>
        <p:txBody>
          <a:bodyPr rtlCol="0"/>
          <a:lstStyle/>
          <a:p>
            <a:pPr rtl="0"/>
            <a:r>
              <a:rPr lang="ru-RU" noProof="1"/>
              <a:t>ПРЕЗЕНТАЦИИ</a:t>
            </a:r>
            <a:r>
              <a:rPr lang="ru-RU" sz="8800" spc="-300" noProof="1"/>
              <a:t>!</a:t>
            </a:r>
            <a:r>
              <a:rPr lang="ru-RU" noProof="1"/>
              <a:t>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11760200" y="6465888"/>
            <a:ext cx="431800" cy="365125"/>
          </a:xfrm>
        </p:spPr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1</a:t>
            </a:fld>
            <a:endParaRPr lang="ru-RU" noProof="1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1679957" y="3280601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7066536" y="4361548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-37246"/>
            <a:ext cx="113450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/>
              <a:t>Актуализация знаний</a:t>
            </a:r>
            <a:endParaRPr lang="ru-RU" sz="5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09913" y="889842"/>
            <a:ext cx="116586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FFFF00"/>
                </a:solidFill>
              </a:rPr>
              <a:t>Закрепим пройденную главу.</a:t>
            </a:r>
          </a:p>
          <a:p>
            <a:pPr marL="342900" indent="-342900">
              <a:buAutoNum type="arabicPeriod"/>
            </a:pPr>
            <a:r>
              <a:rPr lang="ru-RU" sz="2400" b="1" dirty="0" smtClean="0"/>
              <a:t>Какие природные условия Древнего Египта были благоприятны для земледелия? Чем?</a:t>
            </a:r>
          </a:p>
          <a:p>
            <a:pPr marL="342900" indent="-342900">
              <a:buAutoNum type="arabicPeriod"/>
            </a:pPr>
            <a:r>
              <a:rPr lang="ru-RU" sz="2400" b="1" dirty="0" smtClean="0"/>
              <a:t>Почему без строительства каналов нельзя было получить хороший урожай?</a:t>
            </a:r>
          </a:p>
          <a:p>
            <a:pPr marL="342900" indent="-342900">
              <a:buAutoNum type="arabicPeriod"/>
            </a:pPr>
            <a:r>
              <a:rPr lang="ru-RU" sz="2400" b="1" dirty="0" smtClean="0"/>
              <a:t>В чем можно видеть сходство в положении простых египтян и знатных вельмож по отношению к фараону?</a:t>
            </a:r>
          </a:p>
          <a:p>
            <a:pPr marL="342900" indent="-342900">
              <a:buAutoNum type="arabicPeriod"/>
            </a:pPr>
            <a:r>
              <a:rPr lang="ru-RU" sz="2400" b="1" dirty="0" smtClean="0"/>
              <a:t>В чем, как верили египтяне, клялся на суде Осириса умерший? Кого в Древнем Египте считали  хорошим человеком?</a:t>
            </a:r>
          </a:p>
          <a:p>
            <a:pPr marL="342900" indent="-342900">
              <a:buAutoNum type="arabicPeriod"/>
            </a:pPr>
            <a:r>
              <a:rPr lang="ru-RU" sz="2400" b="1" dirty="0" smtClean="0"/>
              <a:t>Какие сооружения и статуи Древнего Египта вы можете назвать?</a:t>
            </a:r>
          </a:p>
          <a:p>
            <a:pPr marL="342900" indent="-342900">
              <a:buAutoNum type="arabicPeriod"/>
            </a:pPr>
            <a:r>
              <a:rPr lang="ru-RU" sz="2400" b="1" dirty="0" smtClean="0"/>
              <a:t>Какими особенностями обладало созданное в Египте письмо? На чем писали древние египтяне?</a:t>
            </a:r>
          </a:p>
          <a:p>
            <a:pPr marL="342900" indent="-342900">
              <a:buAutoNum type="arabicPeriod"/>
            </a:pPr>
            <a:r>
              <a:rPr lang="ru-RU" sz="2400" b="1" dirty="0" smtClean="0"/>
              <a:t>Какими знаниями обладали египетские жрецы?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788325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41745" y="-80112"/>
            <a:ext cx="115824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4">
                    <a:lumMod val="20000"/>
                    <a:lumOff val="80000"/>
                  </a:schemeClr>
                </a:solidFill>
                <a:latin typeface="ProximaNova"/>
              </a:rPr>
              <a:t>В Южном Двуречье возводились ступенчатые башни </a:t>
            </a:r>
            <a:r>
              <a:rPr lang="ru-RU" sz="24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ProximaNova"/>
              </a:rPr>
              <a:t>(Зиккураты)по </a:t>
            </a:r>
            <a:r>
              <a:rPr lang="ru-RU" sz="2400" dirty="0">
                <a:solidFill>
                  <a:schemeClr val="accent4">
                    <a:lumMod val="20000"/>
                    <a:lumOff val="80000"/>
                  </a:schemeClr>
                </a:solidFill>
                <a:latin typeface="ProximaNova"/>
              </a:rPr>
              <a:t>двум причинам:</a:t>
            </a:r>
            <a:r>
              <a:rPr lang="ru-RU" sz="2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/>
            </a:r>
            <a:br>
              <a:rPr lang="ru-RU" sz="2400" dirty="0">
                <a:solidFill>
                  <a:schemeClr val="accent4">
                    <a:lumMod val="20000"/>
                    <a:lumOff val="80000"/>
                  </a:schemeClr>
                </a:solidFill>
              </a:rPr>
            </a:br>
            <a:r>
              <a:rPr lang="ru-RU" sz="2400" dirty="0" smtClean="0">
                <a:solidFill>
                  <a:srgbClr val="FFFF00"/>
                </a:solidFill>
                <a:latin typeface="ProximaNova"/>
              </a:rPr>
              <a:t>Зиккураты-это </a:t>
            </a:r>
            <a:r>
              <a:rPr lang="ru-RU" sz="2400" dirty="0">
                <a:solidFill>
                  <a:srgbClr val="FFFF00"/>
                </a:solidFill>
                <a:latin typeface="ProximaNova"/>
              </a:rPr>
              <a:t>храмы </a:t>
            </a:r>
            <a:r>
              <a:rPr lang="ru-RU" sz="2400" dirty="0" smtClean="0">
                <a:solidFill>
                  <a:srgbClr val="FFFF00"/>
                </a:solidFill>
                <a:latin typeface="ProximaNova"/>
              </a:rPr>
              <a:t>Бога (записать в тетрадь)</a:t>
            </a:r>
            <a:r>
              <a:rPr lang="ru-RU" sz="24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ProximaNova"/>
              </a:rPr>
              <a:t>, подниматься </a:t>
            </a:r>
            <a:r>
              <a:rPr lang="ru-RU" sz="2400" dirty="0">
                <a:solidFill>
                  <a:schemeClr val="accent4">
                    <a:lumMod val="20000"/>
                    <a:lumOff val="80000"/>
                  </a:schemeClr>
                </a:solidFill>
                <a:latin typeface="ProximaNova"/>
              </a:rPr>
              <a:t>на которые могли только жрецы</a:t>
            </a:r>
            <a:r>
              <a:rPr lang="ru-RU" sz="24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ProximaNova"/>
              </a:rPr>
              <a:t>. Показать </a:t>
            </a:r>
            <a:r>
              <a:rPr lang="ru-RU" sz="2400" dirty="0">
                <a:solidFill>
                  <a:schemeClr val="accent4">
                    <a:lumMod val="20000"/>
                    <a:lumOff val="80000"/>
                  </a:schemeClr>
                </a:solidFill>
                <a:latin typeface="ProximaNova"/>
              </a:rPr>
              <a:t>величие богов могли огромные размеры ступенчатых башен</a:t>
            </a:r>
            <a:r>
              <a:rPr lang="ru-RU" sz="24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ProximaNova"/>
              </a:rPr>
              <a:t>, чтобы </a:t>
            </a:r>
            <a:r>
              <a:rPr lang="ru-RU" sz="2400" dirty="0">
                <a:solidFill>
                  <a:schemeClr val="accent4">
                    <a:lumMod val="20000"/>
                    <a:lumOff val="80000"/>
                  </a:schemeClr>
                </a:solidFill>
                <a:latin typeface="ProximaNova"/>
              </a:rPr>
              <a:t>быть ближе к богам</a:t>
            </a:r>
            <a:r>
              <a:rPr lang="ru-RU" sz="24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ProximaNova"/>
              </a:rPr>
              <a:t>, жрецы </a:t>
            </a:r>
            <a:r>
              <a:rPr lang="ru-RU" sz="2400" dirty="0">
                <a:solidFill>
                  <a:schemeClr val="accent4">
                    <a:lumMod val="20000"/>
                    <a:lumOff val="80000"/>
                  </a:schemeClr>
                </a:solidFill>
                <a:latin typeface="ProximaNova"/>
              </a:rPr>
              <a:t>проводили обряды</a:t>
            </a:r>
            <a:r>
              <a:rPr lang="ru-RU" sz="24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ProximaNova"/>
              </a:rPr>
              <a:t>, жертвоприношения </a:t>
            </a:r>
            <a:r>
              <a:rPr lang="ru-RU" sz="2400" dirty="0">
                <a:solidFill>
                  <a:schemeClr val="accent4">
                    <a:lumMod val="20000"/>
                    <a:lumOff val="80000"/>
                  </a:schemeClr>
                </a:solidFill>
                <a:latin typeface="ProximaNova"/>
              </a:rPr>
              <a:t>на верхнем ярусе зиккурата</a:t>
            </a:r>
            <a:r>
              <a:rPr lang="ru-RU" sz="24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ProximaNova"/>
              </a:rPr>
              <a:t>, в </a:t>
            </a:r>
            <a:r>
              <a:rPr lang="ru-RU" sz="2400" dirty="0">
                <a:solidFill>
                  <a:schemeClr val="accent4">
                    <a:lumMod val="20000"/>
                    <a:lumOff val="80000"/>
                  </a:schemeClr>
                </a:solidFill>
                <a:latin typeface="ProximaNova"/>
              </a:rPr>
              <a:t>специальном храме</a:t>
            </a:r>
            <a:r>
              <a:rPr lang="ru-RU" sz="24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ProximaNova"/>
              </a:rPr>
              <a:t>. Ступени-это путь жреца, иначе </a:t>
            </a:r>
            <a:r>
              <a:rPr lang="ru-RU" sz="2400" dirty="0">
                <a:solidFill>
                  <a:schemeClr val="accent4">
                    <a:lumMod val="20000"/>
                    <a:lumOff val="80000"/>
                  </a:schemeClr>
                </a:solidFill>
                <a:latin typeface="ProximaNova"/>
              </a:rPr>
              <a:t>невозможно подняться к "</a:t>
            </a:r>
            <a:r>
              <a:rPr lang="ru-RU" sz="24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ProximaNova"/>
              </a:rPr>
              <a:t>небу» и </a:t>
            </a:r>
            <a:r>
              <a:rPr lang="ru-RU" sz="2400" dirty="0">
                <a:solidFill>
                  <a:schemeClr val="accent4">
                    <a:lumMod val="20000"/>
                    <a:lumOff val="80000"/>
                  </a:schemeClr>
                </a:solidFill>
                <a:latin typeface="ProximaNova"/>
              </a:rPr>
              <a:t>спуститься "с небес".</a:t>
            </a:r>
            <a:r>
              <a:rPr lang="ru-RU" sz="2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/>
            </a:r>
            <a:br>
              <a:rPr lang="ru-RU" sz="2400" dirty="0">
                <a:solidFill>
                  <a:schemeClr val="accent4">
                    <a:lumMod val="20000"/>
                    <a:lumOff val="80000"/>
                  </a:schemeClr>
                </a:solidFill>
              </a:rPr>
            </a:br>
            <a:r>
              <a:rPr lang="ru-RU" sz="2400" dirty="0">
                <a:solidFill>
                  <a:schemeClr val="accent4">
                    <a:lumMod val="20000"/>
                    <a:lumOff val="80000"/>
                  </a:schemeClr>
                </a:solidFill>
                <a:latin typeface="ProximaNova"/>
              </a:rPr>
              <a:t>-Стены ступенчатых башен строились немного под наклоном</a:t>
            </a:r>
            <a:r>
              <a:rPr lang="ru-RU" sz="24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ProximaNova"/>
              </a:rPr>
              <a:t>, для </a:t>
            </a:r>
            <a:r>
              <a:rPr lang="ru-RU" sz="2400" dirty="0">
                <a:solidFill>
                  <a:schemeClr val="accent4">
                    <a:lumMod val="20000"/>
                    <a:lumOff val="80000"/>
                  </a:schemeClr>
                </a:solidFill>
                <a:latin typeface="ProximaNova"/>
              </a:rPr>
              <a:t>устойчивости</a:t>
            </a:r>
            <a:r>
              <a:rPr lang="ru-RU" sz="24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ProximaNova"/>
              </a:rPr>
              <a:t>, как </a:t>
            </a:r>
            <a:r>
              <a:rPr lang="ru-RU" sz="2400" dirty="0">
                <a:solidFill>
                  <a:schemeClr val="accent4">
                    <a:lumMod val="20000"/>
                    <a:lumOff val="80000"/>
                  </a:schemeClr>
                </a:solidFill>
                <a:latin typeface="ProximaNova"/>
              </a:rPr>
              <a:t>и довольно пологие лестницы</a:t>
            </a:r>
            <a:r>
              <a:rPr lang="ru-RU" sz="24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ProximaNova"/>
              </a:rPr>
              <a:t>, ступени-облегчали </a:t>
            </a:r>
            <a:r>
              <a:rPr lang="ru-RU" sz="2400" dirty="0">
                <a:solidFill>
                  <a:schemeClr val="accent4">
                    <a:lumMod val="20000"/>
                    <a:lumOff val="80000"/>
                  </a:schemeClr>
                </a:solidFill>
                <a:latin typeface="ProximaNova"/>
              </a:rPr>
              <a:t>грандиозной строительство и обеспечивали дополнительную устойчивость храмам.</a:t>
            </a:r>
            <a:endParaRPr lang="ru-RU" sz="2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7091" y="4655127"/>
            <a:ext cx="116193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rgbClr val="FF0000"/>
                </a:solidFill>
              </a:rPr>
              <a:t>Жрецы составляли календарь, вычисляя сроки лунных затмений. По звездам предсказывали людям судьбу</a:t>
            </a:r>
          </a:p>
          <a:p>
            <a:r>
              <a:rPr lang="ru-RU" sz="2400" b="1" u="sng" dirty="0" smtClean="0">
                <a:solidFill>
                  <a:srgbClr val="FF0000"/>
                </a:solidFill>
              </a:rPr>
              <a:t>Ученные-жрецы занимались и математикой, благодаря им мы делим час на 60 минут, а окружность – на 360 градусов.</a:t>
            </a:r>
            <a:endParaRPr lang="ru-RU" sz="24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042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129309" y="186061"/>
            <a:ext cx="11665527" cy="646331"/>
          </a:xfrm>
        </p:spPr>
        <p:txBody>
          <a:bodyPr/>
          <a:lstStyle/>
          <a:p>
            <a:r>
              <a:rPr lang="ru-RU" sz="40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4. Письмена на глиняных табличках.</a:t>
            </a:r>
            <a:endParaRPr lang="ru-RU" sz="40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9382" y="1195103"/>
            <a:ext cx="901469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FFFF"/>
                </a:solidFill>
                <a:latin typeface="Lora"/>
              </a:rPr>
              <a:t>Письменность и наука народов Двуречья в III тысячелетии до н. э</a:t>
            </a:r>
          </a:p>
          <a:p>
            <a:r>
              <a:rPr lang="ru-RU" b="1" dirty="0">
                <a:solidFill>
                  <a:srgbClr val="FFFFFF"/>
                </a:solidFill>
                <a:latin typeface="Lora"/>
              </a:rPr>
              <a:t>Древнейшие народы Двуречья создали великолепную культуру, которая легла в основу более поздней — вавилонской. С укреплением многообразных связей между народами достижения шумеров и аккадцев делались достоянием также и других стран и народов и в конечном счете оказали огромное влияние на дальнейшее культурное развитие всего человечества.</a:t>
            </a:r>
          </a:p>
          <a:p>
            <a:r>
              <a:rPr lang="ru-RU" b="1" dirty="0">
                <a:solidFill>
                  <a:srgbClr val="FF0000"/>
                </a:solidFill>
                <a:latin typeface="Lora"/>
              </a:rPr>
              <a:t>Бесценным достижением культуры народов Двуречья стало создание письменности. </a:t>
            </a:r>
            <a:r>
              <a:rPr lang="ru-RU" b="1" dirty="0" smtClean="0">
                <a:solidFill>
                  <a:srgbClr val="FF0000"/>
                </a:solidFill>
                <a:latin typeface="Lora"/>
              </a:rPr>
              <a:t>(запись в тетрадь) </a:t>
            </a:r>
            <a:r>
              <a:rPr lang="ru-RU" b="1" dirty="0" smtClean="0">
                <a:solidFill>
                  <a:srgbClr val="FFFFFF"/>
                </a:solidFill>
                <a:latin typeface="Lora"/>
              </a:rPr>
              <a:t>Ее </a:t>
            </a:r>
            <a:r>
              <a:rPr lang="ru-RU" b="1" dirty="0">
                <a:solidFill>
                  <a:srgbClr val="FFFFFF"/>
                </a:solidFill>
                <a:latin typeface="Lora"/>
              </a:rPr>
              <a:t>зачатки у шумеров появились еще в середине IV тысячелетия до н. э.</a:t>
            </a:r>
          </a:p>
          <a:p>
            <a:r>
              <a:rPr lang="ru-RU" b="1" dirty="0">
                <a:solidFill>
                  <a:srgbClr val="FFFFFF"/>
                </a:solidFill>
                <a:latin typeface="Lora"/>
              </a:rPr>
              <a:t>Когда же появилось государство, которое нуждалось в упорядоченной переписке, эти зачатки постепенно превратились в подлинное письмо.</a:t>
            </a:r>
          </a:p>
          <a:p>
            <a:r>
              <a:rPr lang="ru-RU" b="1" dirty="0">
                <a:solidFill>
                  <a:srgbClr val="FFFFFF"/>
                </a:solidFill>
                <a:latin typeface="Lora"/>
              </a:rPr>
              <a:t>Его начало мы обнаруживаем в рисуночном письме. Письменные знаки, засвидетельствованные древнейшими памятниками, могут быть без труда возведены к их первоначальному рисуночному образу. В этих знаках мы находим изображения человека или частей его тела, орудий труда и оружия, птиц и животных, рыб, растений, лодки, поля, воды, звезд, гор и т. д.</a:t>
            </a:r>
          </a:p>
          <a:p>
            <a:r>
              <a:rPr lang="ru-RU" b="1" dirty="0">
                <a:solidFill>
                  <a:srgbClr val="FFFFFF"/>
                </a:solidFill>
                <a:latin typeface="Lora"/>
              </a:rPr>
              <a:t>По мере дальнейшего развития письменности пиктограммы (знаки-рисунки) постепенно превращались в идеограммы, т. е. такие письменные знаки, содержание которых уже не совпадало с их рисуночным образом.</a:t>
            </a:r>
            <a:endParaRPr lang="ru-RU" b="1" i="0" dirty="0">
              <a:solidFill>
                <a:srgbClr val="FFFFFF"/>
              </a:solidFill>
              <a:effectLst/>
              <a:latin typeface="Lora"/>
            </a:endParaRPr>
          </a:p>
        </p:txBody>
      </p:sp>
    </p:spTree>
    <p:extLst>
      <p:ext uri="{BB962C8B-B14F-4D97-AF65-F5344CB8AC3E}">
        <p14:creationId xmlns:p14="http://schemas.microsoft.com/office/powerpoint/2010/main" val="270063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2296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2727" y="-30780"/>
            <a:ext cx="3846270" cy="339281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8405091" y="3604644"/>
            <a:ext cx="375390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Для обучения клинописи в Двуречье работали школы. Во главе стоял «отец школы»; ученики— “сыновья школы»; за дисциплиной следил «человек с палкой».</a:t>
            </a:r>
          </a:p>
        </p:txBody>
      </p:sp>
    </p:spTree>
    <p:extLst>
      <p:ext uri="{BB962C8B-B14F-4D97-AF65-F5344CB8AC3E}">
        <p14:creationId xmlns:p14="http://schemas.microsoft.com/office/powerpoint/2010/main" val="955769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pPr rtl="0"/>
              <a:t>13</a:t>
            </a:fld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3"/>
          </p:nvPr>
        </p:nvSpPr>
        <p:spPr>
          <a:xfrm>
            <a:off x="0" y="470361"/>
            <a:ext cx="12192000" cy="1200329"/>
          </a:xfrm>
        </p:spPr>
        <p:txBody>
          <a:bodyPr rtlCol="0"/>
          <a:lstStyle/>
          <a:p>
            <a:pPr rtl="0"/>
            <a:r>
              <a:rPr lang="ru-RU" sz="8000" b="1" noProof="1" smtClean="0">
                <a:solidFill>
                  <a:srgbClr val="FF0000"/>
                </a:solidFill>
              </a:rPr>
              <a:t>Заключение </a:t>
            </a:r>
            <a:endParaRPr lang="ru-RU" sz="8000" b="1" noProof="1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8438" y="6450449"/>
            <a:ext cx="8504251" cy="230832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rtl="0"/>
            <a:r>
              <a:rPr lang="ru-RU" sz="900" noProof="1">
                <a:solidFill>
                  <a:schemeClr val="bg1">
                    <a:lumMod val="75000"/>
                  </a:schemeClr>
                </a:solidFill>
              </a:rPr>
              <a:t>Ссылка: Основы для любой области. 5 шагов для успешного повествования. Опубликовано 5 апреля 2014 г. Представлено в разделе: Маркетинг и реклама</a:t>
            </a:r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270730"/>
              </p:ext>
            </p:extLst>
          </p:nvPr>
        </p:nvGraphicFramePr>
        <p:xfrm>
          <a:off x="148438" y="2040466"/>
          <a:ext cx="11923488" cy="38016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74496">
                  <a:extLst>
                    <a:ext uri="{9D8B030D-6E8A-4147-A177-3AD203B41FA5}">
                      <a16:colId xmlns:a16="http://schemas.microsoft.com/office/drawing/2014/main" val="957041434"/>
                    </a:ext>
                  </a:extLst>
                </a:gridCol>
                <a:gridCol w="3974496">
                  <a:extLst>
                    <a:ext uri="{9D8B030D-6E8A-4147-A177-3AD203B41FA5}">
                      <a16:colId xmlns:a16="http://schemas.microsoft.com/office/drawing/2014/main" val="717150715"/>
                    </a:ext>
                  </a:extLst>
                </a:gridCol>
                <a:gridCol w="3974496">
                  <a:extLst>
                    <a:ext uri="{9D8B030D-6E8A-4147-A177-3AD203B41FA5}">
                      <a16:colId xmlns:a16="http://schemas.microsoft.com/office/drawing/2014/main" val="6013582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000" b="1" dirty="0">
                          <a:solidFill>
                            <a:srgbClr val="5F497A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ЕГИПЕТ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000" b="1">
                          <a:solidFill>
                            <a:srgbClr val="5F497A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ЛИНИИ СРАВНЕНИЯ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000" b="1" dirty="0">
                          <a:solidFill>
                            <a:srgbClr val="5F497A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ДВУРЕЧЬЕ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017364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5F497A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теплый климат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i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климат</a:t>
                      </a:r>
                      <a:endParaRPr lang="ru-RU" sz="2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rgbClr val="5F497A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теплый климат разливы рек сильнее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743672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5F497A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плодородная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i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почва</a:t>
                      </a:r>
                      <a:endParaRPr lang="ru-RU" sz="2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rgbClr val="5F497A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плодородная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37552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5F497A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земледелие, ремесло, строительство каналов.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i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занятия</a:t>
                      </a:r>
                      <a:endParaRPr lang="ru-RU" sz="2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rgbClr val="5F497A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земледелие, ремесло, строительство каналов, дома из глины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1086515"/>
                  </a:ext>
                </a:extLst>
              </a:tr>
            </a:tbl>
          </a:graphicData>
        </a:graphic>
      </p:graphicFrame>
      <p:sp>
        <p:nvSpPr>
          <p:cNvPr id="22" name="Прямоугольник 21"/>
          <p:cNvSpPr/>
          <p:nvPr/>
        </p:nvSpPr>
        <p:spPr>
          <a:xfrm>
            <a:off x="221673" y="3500584"/>
            <a:ext cx="2318327" cy="3971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148438" y="4283814"/>
            <a:ext cx="2318327" cy="3509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148438" y="4660024"/>
            <a:ext cx="3934035" cy="12012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8183419" y="4773988"/>
            <a:ext cx="3888507" cy="11124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8183419" y="4309043"/>
            <a:ext cx="2318327" cy="3509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8183419" y="3500583"/>
            <a:ext cx="3888507" cy="7019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25690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2" grpId="0" animBg="1"/>
      <p:bldP spid="30" grpId="0" animBg="1"/>
      <p:bldP spid="31" grpId="0" animBg="1"/>
      <p:bldP spid="32" grpId="0" animBg="1"/>
      <p:bldP spid="34" grpId="0" animBg="1"/>
      <p:bldP spid="3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11"/>
          <p:cNvSpPr>
            <a:spLocks noGrp="1"/>
          </p:cNvSpPr>
          <p:nvPr>
            <p:ph type="body" sz="quarter" idx="12"/>
          </p:nvPr>
        </p:nvSpPr>
        <p:spPr>
          <a:xfrm>
            <a:off x="3363828" y="0"/>
            <a:ext cx="5594160" cy="1200329"/>
          </a:xfrm>
        </p:spPr>
        <p:txBody>
          <a:bodyPr rtlCol="0"/>
          <a:lstStyle/>
          <a:p>
            <a:pPr rtl="0"/>
            <a:r>
              <a:rPr lang="ru-RU" noProof="1" smtClean="0"/>
              <a:t>Рефлексия</a:t>
            </a:r>
            <a:endParaRPr lang="ru-RU" noProof="1"/>
          </a:p>
        </p:txBody>
      </p:sp>
      <p:sp>
        <p:nvSpPr>
          <p:cNvPr id="3" name="Овал 53"/>
          <p:cNvSpPr>
            <a:spLocks noChangeArrowheads="1"/>
          </p:cNvSpPr>
          <p:nvPr/>
        </p:nvSpPr>
        <p:spPr bwMode="auto">
          <a:xfrm>
            <a:off x="4022437" y="1506100"/>
            <a:ext cx="4535054" cy="1886098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B8CCE4"/>
              </a:gs>
            </a:gsLst>
            <a:lin ang="5400000" scaled="1"/>
          </a:gradFill>
          <a:ln w="12700">
            <a:solidFill>
              <a:srgbClr val="95B3D7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Древнее Двуречье</a:t>
            </a:r>
            <a:endParaRPr kumimoji="0" lang="ru-RU" altLang="ru-RU" sz="4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3963" y="3678811"/>
            <a:ext cx="10409382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Verdana" panose="020B0604030504040204" pitchFamily="34" charset="0"/>
              </a:rPr>
              <a:t>- </a:t>
            </a:r>
            <a:r>
              <a:rPr lang="ru-RU" sz="2000" b="1" dirty="0">
                <a:solidFill>
                  <a:schemeClr val="bg1"/>
                </a:solidFill>
                <a:latin typeface="Verdana" panose="020B0604030504040204" pitchFamily="34" charset="0"/>
              </a:rPr>
              <a:t>И так, ребята подведем итог урока вспомним цель, которую мы ставили на урок.</a:t>
            </a:r>
          </a:p>
          <a:p>
            <a:r>
              <a:rPr lang="ru-RU" sz="2000" b="1" dirty="0">
                <a:solidFill>
                  <a:schemeClr val="bg1"/>
                </a:solidFill>
                <a:latin typeface="Verdana" panose="020B0604030504040204" pitchFamily="34" charset="0"/>
              </a:rPr>
              <a:t>Пусть каждый для себя решит достиг, ли он поставленной цели урока,</a:t>
            </a:r>
          </a:p>
          <a:p>
            <a:r>
              <a:rPr lang="ru-RU" sz="2800" b="1" dirty="0">
                <a:solidFill>
                  <a:srgbClr val="FF0000"/>
                </a:solidFill>
                <a:latin typeface="Verdana" panose="020B0604030504040204" pitchFamily="34" charset="0"/>
              </a:rPr>
              <a:t>Если было все понятно, </a:t>
            </a:r>
            <a:r>
              <a:rPr lang="ru-RU" sz="2800" b="1" dirty="0" smtClean="0">
                <a:solidFill>
                  <a:srgbClr val="FF0000"/>
                </a:solidFill>
                <a:latin typeface="Verdana" panose="020B0604030504040204" pitchFamily="34" charset="0"/>
              </a:rPr>
              <a:t>поднимите две руки.</a:t>
            </a:r>
          </a:p>
          <a:p>
            <a:r>
              <a:rPr lang="ru-RU" sz="2800" b="1" dirty="0">
                <a:solidFill>
                  <a:srgbClr val="FFFF00"/>
                </a:solidFill>
                <a:latin typeface="Verdana" panose="020B0604030504040204" pitchFamily="34" charset="0"/>
              </a:rPr>
              <a:t>Е</a:t>
            </a:r>
            <a:r>
              <a:rPr lang="ru-RU" sz="2800" b="1" dirty="0" smtClean="0">
                <a:solidFill>
                  <a:srgbClr val="FFFF00"/>
                </a:solidFill>
                <a:latin typeface="Verdana" panose="020B0604030504040204" pitchFamily="34" charset="0"/>
              </a:rPr>
              <a:t>сли </a:t>
            </a:r>
            <a:r>
              <a:rPr lang="ru-RU" sz="2800" b="1" dirty="0">
                <a:solidFill>
                  <a:srgbClr val="FFFF00"/>
                </a:solidFill>
                <a:latin typeface="Verdana" panose="020B0604030504040204" pitchFamily="34" charset="0"/>
              </a:rPr>
              <a:t>остались вопросы, </a:t>
            </a:r>
            <a:r>
              <a:rPr lang="ru-RU" sz="2800" b="1" dirty="0" smtClean="0">
                <a:solidFill>
                  <a:srgbClr val="FFFF00"/>
                </a:solidFill>
                <a:latin typeface="Verdana" panose="020B0604030504040204" pitchFamily="34" charset="0"/>
              </a:rPr>
              <a:t>поднимите одну руку. </a:t>
            </a:r>
          </a:p>
          <a:p>
            <a:r>
              <a:rPr lang="ru-RU" sz="2800" b="1" dirty="0" smtClean="0">
                <a:latin typeface="Verdana" panose="020B0604030504040204" pitchFamily="34" charset="0"/>
              </a:rPr>
              <a:t>Если </a:t>
            </a:r>
            <a:r>
              <a:rPr lang="ru-RU" sz="2800" b="1" dirty="0">
                <a:latin typeface="Verdana" panose="020B0604030504040204" pitchFamily="34" charset="0"/>
              </a:rPr>
              <a:t>ничего непонятно, </a:t>
            </a:r>
            <a:r>
              <a:rPr lang="ru-RU" sz="2800" b="1" dirty="0" smtClean="0">
                <a:latin typeface="Verdana" panose="020B0604030504040204" pitchFamily="34" charset="0"/>
              </a:rPr>
              <a:t>то не поднимаем руки.</a:t>
            </a:r>
            <a:endParaRPr lang="ru-RU" sz="2800" b="1" dirty="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8013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>
            <a:extLst>
              <a:ext uri="{FF2B5EF4-FFF2-40B4-BE49-F238E27FC236}">
                <a16:creationId xmlns:a16="http://schemas.microsoft.com/office/drawing/2014/main" id="{18ECCAF6-0CDC-4B30-AC61-AF80C50E604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11814411" y="6484937"/>
            <a:ext cx="387743" cy="365125"/>
          </a:xfrm>
        </p:spPr>
        <p:txBody>
          <a:bodyPr rtlCol="0"/>
          <a:lstStyle/>
          <a:p>
            <a:pPr rtl="0"/>
            <a:fld id="{5AE1514C-5E56-4738-A1FF-4B1CFD2A3E36}" type="slidenum">
              <a:rPr lang="ru-RU" sz="1200" noProof="1" smtClean="0"/>
              <a:pPr rtl="0"/>
              <a:t>15</a:t>
            </a:fld>
            <a:endParaRPr lang="ru-RU" sz="1200" noProof="1"/>
          </a:p>
        </p:txBody>
      </p:sp>
      <p:sp>
        <p:nvSpPr>
          <p:cNvPr id="16" name="Объект 15"/>
          <p:cNvSpPr>
            <a:spLocks noGrp="1"/>
          </p:cNvSpPr>
          <p:nvPr>
            <p:ph idx="18"/>
          </p:nvPr>
        </p:nvSpPr>
        <p:spPr>
          <a:xfrm>
            <a:off x="64656" y="419101"/>
            <a:ext cx="6064648" cy="1418936"/>
          </a:xfrm>
        </p:spPr>
        <p:txBody>
          <a:bodyPr rtlCol="0"/>
          <a:lstStyle/>
          <a:p>
            <a:pPr rtl="0"/>
            <a:r>
              <a:rPr lang="ru-RU" noProof="1" smtClean="0"/>
              <a:t>Домашнее задание</a:t>
            </a:r>
            <a:endParaRPr lang="ru-RU" noProof="1"/>
          </a:p>
        </p:txBody>
      </p:sp>
      <p:sp>
        <p:nvSpPr>
          <p:cNvPr id="21" name="Текст 20"/>
          <p:cNvSpPr>
            <a:spLocks noGrp="1"/>
          </p:cNvSpPr>
          <p:nvPr>
            <p:ph type="body" sz="quarter" idx="19"/>
          </p:nvPr>
        </p:nvSpPr>
        <p:spPr>
          <a:xfrm>
            <a:off x="0" y="2461219"/>
            <a:ext cx="6096000" cy="4206280"/>
          </a:xfrm>
        </p:spPr>
        <p:txBody>
          <a:bodyPr rtlCol="0"/>
          <a:lstStyle/>
          <a:p>
            <a:r>
              <a:rPr lang="ru-RU" sz="3200" dirty="0"/>
              <a:t>Параграф 13 (для всех)</a:t>
            </a:r>
          </a:p>
          <a:p>
            <a:r>
              <a:rPr lang="ru-RU" sz="3200" dirty="0"/>
              <a:t>И задание на выбор</a:t>
            </a:r>
          </a:p>
          <a:p>
            <a:r>
              <a:rPr lang="ru-RU" sz="3200" dirty="0"/>
              <a:t>- Написать сочинение на тему (рис. на стр.66) «Путешествие по посёлку шумеров»</a:t>
            </a:r>
          </a:p>
          <a:p>
            <a:r>
              <a:rPr lang="ru-RU" sz="3200" dirty="0"/>
              <a:t>- Составить кроссворд на тему «Древнее Двуречье» (10 слов)</a:t>
            </a:r>
          </a:p>
          <a:p>
            <a:pPr rtl="0"/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44130645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219939" y="2157130"/>
            <a:ext cx="9107555" cy="2391424"/>
          </a:xfrm>
        </p:spPr>
        <p:txBody>
          <a:bodyPr rtlCol="0"/>
          <a:lstStyle/>
          <a:p>
            <a:pPr rtl="0"/>
            <a:r>
              <a:rPr lang="ru-RU" sz="16600" noProof="1" smtClean="0"/>
              <a:t>Спасибо</a:t>
            </a:r>
            <a:endParaRPr lang="ru-RU" sz="16600" noProof="1"/>
          </a:p>
        </p:txBody>
      </p:sp>
      <p:sp>
        <p:nvSpPr>
          <p:cNvPr id="5" name="Надпись 4">
            <a:hlinkClick r:id="rId3"/>
            <a:extLst>
              <a:ext uri="{FF2B5EF4-FFF2-40B4-BE49-F238E27FC236}">
                <a16:creationId xmlns:a16="http://schemas.microsoft.com/office/drawing/2014/main" id="{8B99DC0F-548E-4A58-81EB-85144506AC7B}"/>
              </a:ext>
            </a:extLst>
          </p:cNvPr>
          <p:cNvSpPr txBox="1"/>
          <p:nvPr/>
        </p:nvSpPr>
        <p:spPr>
          <a:xfrm>
            <a:off x="8470203" y="6316156"/>
            <a:ext cx="3416998" cy="36787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rtl="0"/>
            <a:r>
              <a:rPr lang="ru-RU" sz="1100" noProof="1">
                <a:solidFill>
                  <a:schemeClr val="tx1"/>
                </a:solidFill>
              </a:rPr>
              <a:t>Neal Creative | Щелкните, чтобы </a:t>
            </a:r>
            <a:r>
              <a:rPr lang="ru-RU" sz="1100" b="1" noProof="1">
                <a:solidFill>
                  <a:schemeClr val="tx1"/>
                </a:solidFill>
              </a:rPr>
              <a:t>узнать больше</a:t>
            </a:r>
          </a:p>
        </p:txBody>
      </p:sp>
    </p:spTree>
    <p:extLst>
      <p:ext uri="{BB962C8B-B14F-4D97-AF65-F5344CB8AC3E}">
        <p14:creationId xmlns:p14="http://schemas.microsoft.com/office/powerpoint/2010/main" val="3492825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1679957" y="3280601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7066536" y="4361548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dirty="0" smtClean="0"/>
              <a:t>2</a:t>
            </a:fld>
            <a:endParaRPr lang="ru-RU" noProof="1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926"/>
            <a:ext cx="5760720" cy="30670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3716" y="-9925"/>
            <a:ext cx="6405396" cy="30740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074049"/>
            <a:ext cx="5760720" cy="3212451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7841578" y="5750462"/>
            <a:ext cx="43504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FFFFFF"/>
                </a:solidFill>
                <a:latin typeface="Arial" panose="020B0604020202020204" pitchFamily="34" charset="0"/>
              </a:rPr>
              <a:t>Храм-башня в Южном Двуречье </a:t>
            </a:r>
            <a:endParaRPr lang="ru-RU" sz="20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6083112" y="3160475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FFFFFF"/>
                </a:solidFill>
                <a:latin typeface="Arial" panose="020B0604020202020204" pitchFamily="34" charset="0"/>
              </a:rPr>
              <a:t>Так выглядел посёлок </a:t>
            </a:r>
            <a:r>
              <a:rPr lang="ru-RU" sz="2000" b="1" dirty="0" err="1">
                <a:solidFill>
                  <a:srgbClr val="FFFFFF"/>
                </a:solidFill>
                <a:latin typeface="Arial" panose="020B0604020202020204" pitchFamily="34" charset="0"/>
              </a:rPr>
              <a:t>шуме́ров</a:t>
            </a:r>
            <a:r>
              <a:rPr lang="ru-RU" sz="2000" b="1" dirty="0">
                <a:solidFill>
                  <a:srgbClr val="FFFFFF"/>
                </a:solidFill>
                <a:latin typeface="Arial" panose="020B0604020202020204" pitchFamily="34" charset="0"/>
              </a:rPr>
              <a:t> – древнего народа, создавшего первые государства в Двуречье.</a:t>
            </a:r>
            <a:endParaRPr lang="ru-RU" sz="20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6001290" y="4366405"/>
            <a:ext cx="54243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u="sng" dirty="0">
                <a:solidFill>
                  <a:srgbClr val="FFFFFF"/>
                </a:solidFill>
                <a:latin typeface="Arial" panose="020B0604020202020204" pitchFamily="34" charset="0"/>
              </a:rPr>
              <a:t>Школа для обучения писцов в Двуречье</a:t>
            </a:r>
            <a:r>
              <a:rPr lang="ru-RU" b="1" dirty="0">
                <a:solidFill>
                  <a:srgbClr val="FFFFFF"/>
                </a:solidFill>
                <a:latin typeface="Arial" panose="020B0604020202020204" pitchFamily="34" charset="0"/>
              </a:rPr>
              <a:t> </a:t>
            </a:r>
            <a:endParaRPr lang="ru-RU" dirty="0"/>
          </a:p>
        </p:txBody>
      </p:sp>
      <p:sp>
        <p:nvSpPr>
          <p:cNvPr id="23" name="Стрелка вправо 22"/>
          <p:cNvSpPr/>
          <p:nvPr/>
        </p:nvSpPr>
        <p:spPr>
          <a:xfrm rot="12748790">
            <a:off x="4680066" y="2807538"/>
            <a:ext cx="1529541" cy="27572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Выгнутая влево стрелка 23"/>
          <p:cNvSpPr/>
          <p:nvPr/>
        </p:nvSpPr>
        <p:spPr>
          <a:xfrm rot="10563701">
            <a:off x="11213463" y="2300598"/>
            <a:ext cx="1033186" cy="2346967"/>
          </a:xfrm>
          <a:prstGeom prst="curv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7" name="Стрелка вправо 26"/>
          <p:cNvSpPr/>
          <p:nvPr/>
        </p:nvSpPr>
        <p:spPr>
          <a:xfrm rot="11379519">
            <a:off x="5756430" y="5658961"/>
            <a:ext cx="1992280" cy="27572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2227939" y="6307286"/>
            <a:ext cx="78721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rgbClr val="FF0000"/>
                </a:solidFill>
              </a:rPr>
              <a:t>О чем пойдет речь на сегодняшнем уроке?</a:t>
            </a:r>
            <a:endParaRPr lang="ru-RU" sz="28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89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5AE1514C-5E56-4738-A1FF-4B1CFD2A3E36}" type="slidenum">
              <a:rPr lang="ru-RU" noProof="1" smtClean="0"/>
              <a:t>3</a:t>
            </a:fld>
            <a:endParaRPr lang="ru-RU" noProof="1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791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49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Текст 17"/>
          <p:cNvSpPr>
            <a:spLocks noGrp="1"/>
          </p:cNvSpPr>
          <p:nvPr>
            <p:ph type="body" sz="quarter" idx="13"/>
          </p:nvPr>
        </p:nvSpPr>
        <p:spPr>
          <a:xfrm>
            <a:off x="3097876" y="85552"/>
            <a:ext cx="8865524" cy="701731"/>
          </a:xfrm>
        </p:spPr>
        <p:txBody>
          <a:bodyPr rtlCol="0"/>
          <a:lstStyle/>
          <a:p>
            <a:pPr rtl="0"/>
            <a:r>
              <a:rPr lang="ru-RU" sz="4400" b="1" noProof="1" smtClean="0">
                <a:solidFill>
                  <a:srgbClr val="FF0000"/>
                </a:solidFill>
              </a:rPr>
              <a:t>Тема: Древнее Двуречье</a:t>
            </a:r>
            <a:endParaRPr lang="ru-RU" sz="4400" noProof="1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4"/>
          </p:nvPr>
        </p:nvSpPr>
        <p:spPr>
          <a:xfrm>
            <a:off x="3865562" y="5276808"/>
            <a:ext cx="8097838" cy="369332"/>
          </a:xfrm>
        </p:spPr>
        <p:txBody>
          <a:bodyPr rtlCol="0"/>
          <a:lstStyle/>
          <a:p>
            <a:pPr rtl="0"/>
            <a:r>
              <a:rPr lang="ru-RU" noProof="1"/>
              <a:t>— РЭЙЧЕЛ ДЖИЛЛЕТ, FAST COMPANY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11760200" y="6465888"/>
            <a:ext cx="431800" cy="365125"/>
          </a:xfrm>
          <a:prstGeom prst="rect">
            <a:avLst/>
          </a:prstGeom>
        </p:spPr>
        <p:txBody>
          <a:bodyPr rtlCol="0"/>
          <a:lstStyle/>
          <a:p>
            <a:pPr rtl="0"/>
            <a:fld id="{5AE1514C-5E56-4738-A1FF-4B1CFD2A3E36}" type="slidenum">
              <a:rPr lang="ru-RU" noProof="1" dirty="0" smtClean="0"/>
              <a:pPr rtl="0"/>
              <a:t>4</a:t>
            </a:fld>
            <a:endParaRPr lang="ru-RU" noProof="1"/>
          </a:p>
        </p:txBody>
      </p:sp>
      <p:sp>
        <p:nvSpPr>
          <p:cNvPr id="9" name="Надпись 8"/>
          <p:cNvSpPr txBox="1"/>
          <p:nvPr/>
        </p:nvSpPr>
        <p:spPr>
          <a:xfrm>
            <a:off x="1112688" y="243410"/>
            <a:ext cx="670312" cy="580653"/>
          </a:xfrm>
          <a:custGeom>
            <a:avLst/>
            <a:gdLst>
              <a:gd name="connsiteX0" fmla="*/ 603423 w 670312"/>
              <a:gd name="connsiteY0" fmla="*/ 0 h 580653"/>
              <a:gd name="connsiteX1" fmla="*/ 670312 w 670312"/>
              <a:gd name="connsiteY1" fmla="*/ 126662 h 580653"/>
              <a:gd name="connsiteX2" fmla="*/ 557170 w 670312"/>
              <a:gd name="connsiteY2" fmla="*/ 203157 h 580653"/>
              <a:gd name="connsiteX3" fmla="*/ 522302 w 670312"/>
              <a:gd name="connsiteY3" fmla="*/ 293172 h 580653"/>
              <a:gd name="connsiteX4" fmla="*/ 670312 w 670312"/>
              <a:gd name="connsiteY4" fmla="*/ 293172 h 580653"/>
              <a:gd name="connsiteX5" fmla="*/ 670312 w 670312"/>
              <a:gd name="connsiteY5" fmla="*/ 580653 h 580653"/>
              <a:gd name="connsiteX6" fmla="*/ 360772 w 670312"/>
              <a:gd name="connsiteY6" fmla="*/ 580653 h 580653"/>
              <a:gd name="connsiteX7" fmla="*/ 360772 w 670312"/>
              <a:gd name="connsiteY7" fmla="*/ 342272 h 580653"/>
              <a:gd name="connsiteX8" fmla="*/ 415564 w 670312"/>
              <a:gd name="connsiteY8" fmla="*/ 134489 h 580653"/>
              <a:gd name="connsiteX9" fmla="*/ 603423 w 670312"/>
              <a:gd name="connsiteY9" fmla="*/ 0 h 580653"/>
              <a:gd name="connsiteX10" fmla="*/ 242650 w 670312"/>
              <a:gd name="connsiteY10" fmla="*/ 0 h 580653"/>
              <a:gd name="connsiteX11" fmla="*/ 309539 w 670312"/>
              <a:gd name="connsiteY11" fmla="*/ 126662 h 580653"/>
              <a:gd name="connsiteX12" fmla="*/ 196397 w 670312"/>
              <a:gd name="connsiteY12" fmla="*/ 203157 h 580653"/>
              <a:gd name="connsiteX13" fmla="*/ 161530 w 670312"/>
              <a:gd name="connsiteY13" fmla="*/ 293172 h 580653"/>
              <a:gd name="connsiteX14" fmla="*/ 309539 w 670312"/>
              <a:gd name="connsiteY14" fmla="*/ 293172 h 580653"/>
              <a:gd name="connsiteX15" fmla="*/ 309539 w 670312"/>
              <a:gd name="connsiteY15" fmla="*/ 580653 h 580653"/>
              <a:gd name="connsiteX16" fmla="*/ 0 w 670312"/>
              <a:gd name="connsiteY16" fmla="*/ 580653 h 580653"/>
              <a:gd name="connsiteX17" fmla="*/ 0 w 670312"/>
              <a:gd name="connsiteY17" fmla="*/ 342272 h 580653"/>
              <a:gd name="connsiteX18" fmla="*/ 54792 w 670312"/>
              <a:gd name="connsiteY18" fmla="*/ 134489 h 580653"/>
              <a:gd name="connsiteX19" fmla="*/ 242650 w 670312"/>
              <a:gd name="connsiteY19" fmla="*/ 0 h 580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70312" h="580653">
                <a:moveTo>
                  <a:pt x="603423" y="0"/>
                </a:moveTo>
                <a:lnTo>
                  <a:pt x="670312" y="126662"/>
                </a:lnTo>
                <a:cubicBezTo>
                  <a:pt x="615757" y="152279"/>
                  <a:pt x="578043" y="177777"/>
                  <a:pt x="557170" y="203157"/>
                </a:cubicBezTo>
                <a:cubicBezTo>
                  <a:pt x="536297" y="228537"/>
                  <a:pt x="524674" y="258542"/>
                  <a:pt x="522302" y="293172"/>
                </a:cubicBezTo>
                <a:lnTo>
                  <a:pt x="670312" y="293172"/>
                </a:lnTo>
                <a:lnTo>
                  <a:pt x="670312" y="580653"/>
                </a:lnTo>
                <a:lnTo>
                  <a:pt x="360772" y="580653"/>
                </a:lnTo>
                <a:lnTo>
                  <a:pt x="360772" y="342272"/>
                </a:lnTo>
                <a:cubicBezTo>
                  <a:pt x="360772" y="254510"/>
                  <a:pt x="379036" y="185249"/>
                  <a:pt x="415564" y="134489"/>
                </a:cubicBezTo>
                <a:cubicBezTo>
                  <a:pt x="452092" y="83729"/>
                  <a:pt x="514712" y="38900"/>
                  <a:pt x="603423" y="0"/>
                </a:cubicBezTo>
                <a:close/>
                <a:moveTo>
                  <a:pt x="242650" y="0"/>
                </a:moveTo>
                <a:lnTo>
                  <a:pt x="309539" y="126662"/>
                </a:lnTo>
                <a:cubicBezTo>
                  <a:pt x="254985" y="152279"/>
                  <a:pt x="217271" y="177777"/>
                  <a:pt x="196397" y="203157"/>
                </a:cubicBezTo>
                <a:cubicBezTo>
                  <a:pt x="175524" y="228537"/>
                  <a:pt x="163902" y="258542"/>
                  <a:pt x="161530" y="293172"/>
                </a:cubicBezTo>
                <a:lnTo>
                  <a:pt x="309539" y="293172"/>
                </a:lnTo>
                <a:lnTo>
                  <a:pt x="309539" y="580653"/>
                </a:lnTo>
                <a:lnTo>
                  <a:pt x="0" y="580653"/>
                </a:lnTo>
                <a:lnTo>
                  <a:pt x="0" y="342272"/>
                </a:lnTo>
                <a:cubicBezTo>
                  <a:pt x="0" y="254510"/>
                  <a:pt x="18264" y="185249"/>
                  <a:pt x="54792" y="134489"/>
                </a:cubicBezTo>
                <a:cubicBezTo>
                  <a:pt x="91320" y="83729"/>
                  <a:pt x="153940" y="38900"/>
                  <a:pt x="24265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rtl="0"/>
            <a:endParaRPr lang="ru-RU" sz="2800" noProof="1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2386" y="1562793"/>
            <a:ext cx="637586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FF0000"/>
                </a:solidFill>
              </a:rPr>
              <a:t>План урока:</a:t>
            </a:r>
          </a:p>
          <a:p>
            <a:pPr marL="342900" indent="-342900">
              <a:buAutoNum type="arabicPeriod"/>
            </a:pPr>
            <a:r>
              <a:rPr lang="ru-RU" sz="3200" b="1" dirty="0" smtClean="0">
                <a:solidFill>
                  <a:srgbClr val="FFFF00"/>
                </a:solidFill>
              </a:rPr>
              <a:t>Страна двух рек.</a:t>
            </a:r>
          </a:p>
          <a:p>
            <a:pPr marL="342900" indent="-342900">
              <a:buAutoNum type="arabicPeriod"/>
            </a:pPr>
            <a:endParaRPr lang="ru-RU" sz="3200" b="1" dirty="0" smtClean="0">
              <a:solidFill>
                <a:srgbClr val="FFFF00"/>
              </a:solidFill>
            </a:endParaRPr>
          </a:p>
          <a:p>
            <a:pPr marL="342900" indent="-342900">
              <a:buAutoNum type="arabicPeriod"/>
            </a:pPr>
            <a:r>
              <a:rPr lang="ru-RU" sz="3200" b="1" dirty="0" smtClean="0">
                <a:solidFill>
                  <a:srgbClr val="FFFF00"/>
                </a:solidFill>
              </a:rPr>
              <a:t>Города из глиняных кирпичей.</a:t>
            </a:r>
          </a:p>
          <a:p>
            <a:pPr marL="342900" indent="-342900">
              <a:buAutoNum type="arabicPeriod"/>
            </a:pPr>
            <a:endParaRPr lang="ru-RU" sz="3200" b="1" dirty="0" smtClean="0">
              <a:solidFill>
                <a:srgbClr val="FFFF00"/>
              </a:solidFill>
            </a:endParaRPr>
          </a:p>
          <a:p>
            <a:pPr marL="342900" indent="-342900">
              <a:buAutoNum type="arabicPeriod"/>
            </a:pPr>
            <a:r>
              <a:rPr lang="ru-RU" sz="3200" b="1" dirty="0" smtClean="0">
                <a:solidFill>
                  <a:srgbClr val="FFFF00"/>
                </a:solidFill>
              </a:rPr>
              <a:t>Башня от земли до неба.</a:t>
            </a:r>
          </a:p>
          <a:p>
            <a:pPr marL="342900" indent="-342900">
              <a:buAutoNum type="arabicPeriod"/>
            </a:pPr>
            <a:endParaRPr lang="ru-RU" sz="3200" b="1" dirty="0" smtClean="0">
              <a:solidFill>
                <a:srgbClr val="FFFF00"/>
              </a:solidFill>
            </a:endParaRPr>
          </a:p>
          <a:p>
            <a:pPr marL="342900" indent="-342900">
              <a:buAutoNum type="arabicPeriod"/>
            </a:pPr>
            <a:r>
              <a:rPr lang="ru-RU" sz="3200" b="1" dirty="0" smtClean="0">
                <a:solidFill>
                  <a:srgbClr val="FFFF00"/>
                </a:solidFill>
              </a:rPr>
              <a:t>Письмена на глиняных табличках.</a:t>
            </a:r>
            <a:endParaRPr lang="ru-RU" sz="3200" b="1" dirty="0">
              <a:solidFill>
                <a:srgbClr val="FFFF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2858" y="787283"/>
            <a:ext cx="5949142" cy="6294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105647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3"/>
          </p:nvPr>
        </p:nvSpPr>
        <p:spPr>
          <a:xfrm>
            <a:off x="304800" y="187189"/>
            <a:ext cx="11658600" cy="923330"/>
          </a:xfrm>
        </p:spPr>
        <p:txBody>
          <a:bodyPr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Цель нашего урока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4799" y="1794271"/>
            <a:ext cx="1174865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Verdana" panose="020B0604030504040204" pitchFamily="34" charset="0"/>
              </a:rPr>
              <a:t> </a:t>
            </a:r>
            <a:r>
              <a:rPr lang="ru-RU" sz="54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Verdana" panose="020B0604030504040204" pitchFamily="34" charset="0"/>
              </a:rPr>
              <a:t>Что мы должны узнать о Древнем Двуречье?</a:t>
            </a:r>
            <a:endParaRPr lang="ru-RU" sz="5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4799" y="4076479"/>
            <a:ext cx="6096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Verdana" panose="020B0604030504040204" pitchFamily="34" charset="0"/>
              </a:rPr>
              <a:t>Сегодня на уроке я</a:t>
            </a:r>
          </a:p>
          <a:p>
            <a:r>
              <a:rPr lang="ru-RU" sz="3200" b="1" dirty="0">
                <a:solidFill>
                  <a:srgbClr val="FF0000"/>
                </a:solidFill>
                <a:latin typeface="Verdana" panose="020B0604030504040204" pitchFamily="34" charset="0"/>
              </a:rPr>
              <a:t>  </a:t>
            </a:r>
            <a:r>
              <a:rPr lang="ru-RU" sz="32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Verdana" panose="020B0604030504040204" pitchFamily="34" charset="0"/>
              </a:rPr>
              <a:t>Изучу………………</a:t>
            </a:r>
            <a:r>
              <a:rPr lang="ru-RU" sz="32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Verdana" panose="020B0604030504040204" pitchFamily="34" charset="0"/>
              </a:rPr>
              <a:t/>
            </a:r>
            <a:br>
              <a:rPr lang="ru-RU" sz="32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Verdana" panose="020B0604030504040204" pitchFamily="34" charset="0"/>
              </a:rPr>
            </a:br>
            <a:r>
              <a:rPr lang="ru-RU" sz="32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Verdana" panose="020B0604030504040204" pitchFamily="34" charset="0"/>
              </a:rPr>
              <a:t>  </a:t>
            </a:r>
            <a:r>
              <a:rPr lang="ru-RU" sz="32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Verdana" panose="020B0604030504040204" pitchFamily="34" charset="0"/>
              </a:rPr>
              <a:t>Узнаю……………..</a:t>
            </a:r>
            <a:endParaRPr lang="ru-RU" sz="3200" dirty="0">
              <a:solidFill>
                <a:schemeClr val="accent4">
                  <a:lumMod val="20000"/>
                  <a:lumOff val="80000"/>
                </a:schemeClr>
              </a:solidFill>
              <a:latin typeface="Verdana" panose="020B0604030504040204" pitchFamily="34" charset="0"/>
            </a:endParaRPr>
          </a:p>
          <a:p>
            <a:r>
              <a:rPr lang="ru-RU" sz="32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Verdana" panose="020B0604030504040204" pitchFamily="34" charset="0"/>
              </a:rPr>
              <a:t>  </a:t>
            </a:r>
            <a:r>
              <a:rPr lang="ru-RU" sz="32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Verdana" panose="020B0604030504040204" pitchFamily="34" charset="0"/>
              </a:rPr>
              <a:t>Вспомню…………</a:t>
            </a:r>
            <a:endParaRPr lang="ru-RU" sz="3200" dirty="0">
              <a:solidFill>
                <a:schemeClr val="accent4">
                  <a:lumMod val="20000"/>
                  <a:lumOff val="80000"/>
                </a:schemeClr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80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3"/>
          </p:nvPr>
        </p:nvSpPr>
        <p:spPr>
          <a:xfrm>
            <a:off x="404553" y="249046"/>
            <a:ext cx="11658600" cy="757130"/>
          </a:xfrm>
        </p:spPr>
        <p:txBody>
          <a:bodyPr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1. Страна двух рек.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0" y="1164134"/>
            <a:ext cx="4264429" cy="569386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800" i="1" dirty="0" smtClean="0"/>
              <a:t>Она лежит между двумя большими реками – Евфратом и Тигром. </a:t>
            </a:r>
            <a:r>
              <a:rPr lang="ru-RU" sz="2800" b="1" i="1" dirty="0" smtClean="0">
                <a:solidFill>
                  <a:srgbClr val="FF0000"/>
                </a:solidFill>
              </a:rPr>
              <a:t>(</a:t>
            </a:r>
            <a:r>
              <a:rPr lang="ru-RU" sz="2800" b="1" i="1" dirty="0">
                <a:solidFill>
                  <a:srgbClr val="FF0000"/>
                </a:solidFill>
              </a:rPr>
              <a:t> Ирак, которое и сейчас существует. Частично эта территория совпадает с современной Турцией, Кувейтом и </a:t>
            </a:r>
            <a:r>
              <a:rPr lang="ru-RU" sz="2800" b="1" i="1" dirty="0" smtClean="0">
                <a:solidFill>
                  <a:srgbClr val="FF0000"/>
                </a:solidFill>
              </a:rPr>
              <a:t>Сирией).</a:t>
            </a:r>
            <a:r>
              <a:rPr lang="ru-RU" sz="2800" i="1" dirty="0" smtClean="0"/>
              <a:t> Отсюда и её название  - Двуречье или Междуречье.</a:t>
            </a:r>
            <a:endParaRPr lang="ru-RU" sz="2800" i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1424" y="1164134"/>
            <a:ext cx="8060575" cy="5693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651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Полилиния: Фигура 64"/>
          <p:cNvSpPr>
            <a:spLocks noChangeAspect="1"/>
          </p:cNvSpPr>
          <p:nvPr/>
        </p:nvSpPr>
        <p:spPr>
          <a:xfrm>
            <a:off x="232519" y="-2693505"/>
            <a:ext cx="4728754" cy="4728754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Заголовок 31"/>
          <p:cNvSpPr>
            <a:spLocks noGrp="1"/>
          </p:cNvSpPr>
          <p:nvPr>
            <p:ph type="title"/>
          </p:nvPr>
        </p:nvSpPr>
        <p:spPr>
          <a:xfrm>
            <a:off x="555244" y="0"/>
            <a:ext cx="4083304" cy="914096"/>
          </a:xfrm>
        </p:spPr>
        <p:txBody>
          <a:bodyPr rtlCol="0"/>
          <a:lstStyle/>
          <a:p>
            <a:pPr rtl="0"/>
            <a:r>
              <a:rPr lang="ru-RU" b="1" u="sng" noProof="1" smtClean="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  <a:t>Жизнь в Двуречье</a:t>
            </a:r>
            <a:r>
              <a:rPr lang="ru-RU" b="1" noProof="1" smtClean="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  <a:t>.</a:t>
            </a:r>
            <a:endParaRPr lang="ru-RU" b="1" noProof="1">
              <a:gradFill>
                <a:gsLst>
                  <a:gs pos="15000">
                    <a:schemeClr val="bg1"/>
                  </a:gs>
                  <a:gs pos="47000">
                    <a:schemeClr val="bg1"/>
                  </a:gs>
                </a:gsLst>
                <a:lin ang="5400000" scaled="1"/>
              </a:gra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005840"/>
            <a:ext cx="12192000" cy="19389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Почвы в Южном Двуречье удивительно плодородны. Так же ка Нил в Египте, реки дарили жизнь и процветание этой теплой стране. Но разливы рек проходили бурно: порой потоки воды обрушивались на селения и пастбище, снося и жилища, и загоны для скота. Приходилось строить насыпи по берегам, чтобы наводнением не смыло посевы на полях. Для орошения полей и садов рыли каналы. </a:t>
            </a:r>
            <a:r>
              <a:rPr lang="ru-RU" sz="2000" i="1" dirty="0" smtClean="0">
                <a:solidFill>
                  <a:srgbClr val="FF0000"/>
                </a:solidFill>
              </a:rPr>
              <a:t>Государства возникли здесь приблизительно в тоже время, что и долине Нила, - более пяти тысяч лет назад</a:t>
            </a:r>
            <a:r>
              <a:rPr lang="ru-RU" sz="2000" b="1" i="1" dirty="0" smtClean="0"/>
              <a:t>.(Выделенное записать в тетрадь)</a:t>
            </a:r>
            <a:endParaRPr lang="ru-RU" sz="2000" b="1" i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44832"/>
            <a:ext cx="12191999" cy="3913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04989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304800" y="2597273"/>
            <a:ext cx="4868985" cy="48013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64480" y="-314051"/>
            <a:ext cx="10375992" cy="1024896"/>
          </a:xfrm>
        </p:spPr>
        <p:txBody>
          <a:bodyPr/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Города из глиняных кирпичей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704296"/>
            <a:ext cx="6096851" cy="515370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-1" y="1020465"/>
            <a:ext cx="6733309" cy="6001643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ru-RU" sz="2400" u="sng" dirty="0" smtClean="0">
                <a:solidFill>
                  <a:srgbClr val="FFFF00"/>
                </a:solidFill>
              </a:rPr>
              <a:t>Древним народом, создавшим первые государства в Двуречье, были шумеры (записать в тетрадь) </a:t>
            </a:r>
            <a:r>
              <a:rPr lang="ru-RU" sz="2400" dirty="0" smtClean="0">
                <a:solidFill>
                  <a:schemeClr val="bg1"/>
                </a:solidFill>
              </a:rPr>
              <a:t>Многие поселения древних шумеров, вырастая, превращались в города – центры небольших государств. Города обычно стояли на берегах рек или каналов.</a:t>
            </a:r>
          </a:p>
          <a:p>
            <a:r>
              <a:rPr lang="ru-RU" sz="2400" u="sng" dirty="0" smtClean="0">
                <a:solidFill>
                  <a:srgbClr val="FFFF00"/>
                </a:solidFill>
              </a:rPr>
              <a:t>Из </a:t>
            </a:r>
            <a:r>
              <a:rPr lang="ru-RU" sz="2400" u="sng" dirty="0" err="1" smtClean="0">
                <a:solidFill>
                  <a:srgbClr val="FFFF00"/>
                </a:solidFill>
              </a:rPr>
              <a:t>многчисленных</a:t>
            </a:r>
            <a:r>
              <a:rPr lang="ru-RU" sz="2400" u="sng" dirty="0" smtClean="0">
                <a:solidFill>
                  <a:srgbClr val="FFFF00"/>
                </a:solidFill>
              </a:rPr>
              <a:t> городов самыми крупными были УР и УРУК.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В Южном Двуречье нет ни гор</a:t>
            </a:r>
            <a:r>
              <a:rPr lang="ru-RU" sz="2400" dirty="0" smtClean="0">
                <a:solidFill>
                  <a:schemeClr val="bg1"/>
                </a:solidFill>
              </a:rPr>
              <a:t>,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smtClean="0">
                <a:solidFill>
                  <a:schemeClr val="bg1"/>
                </a:solidFill>
              </a:rPr>
              <a:t>ни лесов, а значит, не могло быть строительство из камня и дерева. Дворцы, храмы, жилые дома – всё вооружалось из больших глиняных кирпичей. Дерево было дорогим, деревянные двери имелись лишь у знатных людей, в бедных домах вход в дом закрывало циновка.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87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302995" y="2516778"/>
            <a:ext cx="11660405" cy="1492144"/>
          </a:xfrm>
        </p:spPr>
        <p:txBody>
          <a:bodyPr rtlCol="0"/>
          <a:lstStyle/>
          <a:p>
            <a:pPr rtl="0"/>
            <a:r>
              <a:rPr lang="ru-RU" noProof="1"/>
              <a:t>ИСПОЛЬЗУЙТЕ ПЕРЕХОДЫ </a:t>
            </a:r>
            <a:br>
              <a:rPr lang="ru-RU" noProof="1"/>
            </a:br>
            <a:r>
              <a:rPr lang="ru-RU" noProof="1"/>
              <a:t>И РАЗДЕЛИТЕЛИ РАЗДЕЛОВ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/>
          </p:nvPr>
        </p:nvSpPr>
        <p:spPr>
          <a:xfrm>
            <a:off x="3923323" y="86264"/>
            <a:ext cx="4376615" cy="1114947"/>
          </a:xfrm>
        </p:spPr>
        <p:txBody>
          <a:bodyPr rtlCol="0"/>
          <a:lstStyle/>
          <a:p>
            <a:pPr rtl="0"/>
            <a:r>
              <a:rPr lang="ru-RU" noProof="1"/>
              <a:t>СОВЕТ </a:t>
            </a:r>
          </a:p>
          <a:p>
            <a:pPr lvl="1" rtl="0"/>
            <a:r>
              <a:rPr lang="ru-RU" noProof="1"/>
              <a:t>Чтобы аудитория не отвлекалась, всегда используйте одинаковый переход перед новой темой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1"/>
          </p:nvPr>
        </p:nvSpPr>
        <p:spPr>
          <a:xfrm>
            <a:off x="304801" y="4206240"/>
            <a:ext cx="11658600" cy="1097280"/>
          </a:xfrm>
        </p:spPr>
        <p:txBody>
          <a:bodyPr rtlCol="0"/>
          <a:lstStyle/>
          <a:p>
            <a:pPr rtl="0"/>
            <a:r>
              <a:rPr lang="ru-RU" noProof="1"/>
              <a:t>Согласованность помогает аудитории видеть связи в истории — </a:t>
            </a:r>
            <a:br>
              <a:rPr lang="ru-RU" noProof="1"/>
            </a:br>
            <a:r>
              <a:rPr lang="ru-RU" noProof="1"/>
              <a:t>используйте одинаковый макет и оформление для отдельных разделов и </a:t>
            </a:r>
            <a:br>
              <a:rPr lang="ru-RU" noProof="1"/>
            </a:br>
            <a:r>
              <a:rPr lang="ru-RU" noProof="1"/>
              <a:t>предоставляйте аудитории мысленные контрольные пункты.</a:t>
            </a:r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2"/>
          </p:nvPr>
        </p:nvSpPr>
        <p:spPr>
          <a:xfrm>
            <a:off x="5873350" y="1007413"/>
            <a:ext cx="519693" cy="1200329"/>
          </a:xfrm>
        </p:spPr>
        <p:txBody>
          <a:bodyPr rtlCol="0"/>
          <a:lstStyle/>
          <a:p>
            <a:pPr rtl="0"/>
            <a:r>
              <a:rPr lang="ru-RU" noProof="1"/>
              <a:t>!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15" y="0"/>
            <a:ext cx="12117185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90923" y="182072"/>
            <a:ext cx="9531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3.</a:t>
            </a:r>
            <a:endParaRPr lang="ru-RU" sz="5400" b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079039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оздание истории Neal Creative">
  <a:themeElements>
    <a:clrScheme name="Neal Analytics 2">
      <a:dk1>
        <a:srgbClr val="000000"/>
      </a:dk1>
      <a:lt1>
        <a:srgbClr val="FFFFFF"/>
      </a:lt1>
      <a:dk2>
        <a:srgbClr val="0074AF"/>
      </a:dk2>
      <a:lt2>
        <a:srgbClr val="00B0F0"/>
      </a:lt2>
      <a:accent1>
        <a:srgbClr val="75D1FF"/>
      </a:accent1>
      <a:accent2>
        <a:srgbClr val="004568"/>
      </a:accent2>
      <a:accent3>
        <a:srgbClr val="92D050"/>
      </a:accent3>
      <a:accent4>
        <a:srgbClr val="FFC000"/>
      </a:accent4>
      <a:accent5>
        <a:srgbClr val="004568"/>
      </a:accent5>
      <a:accent6>
        <a:srgbClr val="0074AF"/>
      </a:accent6>
      <a:hlink>
        <a:srgbClr val="43C0FF"/>
      </a:hlink>
      <a:folHlink>
        <a:srgbClr val="75D1FF"/>
      </a:folHlink>
    </a:clrScheme>
    <a:fontScheme name="MICROSOFT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8384585_TF16401425" id="{4FFF853C-F0E9-4B05-9CA1-10297EE6468B}" vid="{02125B37-770C-4DA6-8E58-EF00A86C7FC3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42480f6609812271f56e53f2aff71704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4b48d77c16982ba2890c3fe2b4c067b2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0CA71C-6B24-463C-853F-076A02E27CB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D2E6351-E64A-42DD-A554-7DF752222129}">
  <ds:schemaRefs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16c05727-aa75-4e4a-9b5f-8a80a1165891"/>
    <ds:schemaRef ds:uri="http://schemas.microsoft.com/office/infopath/2007/PartnerControls"/>
    <ds:schemaRef ds:uri="http://purl.org/dc/terms/"/>
    <ds:schemaRef ds:uri="71af3243-3dd4-4a8d-8c0d-dd76da1f02a5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1C2FF92-1ACE-4D23-9586-85906FF02F9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Эффективные презентации</Template>
  <TotalTime>0</TotalTime>
  <Words>808</Words>
  <Application>Microsoft Office PowerPoint</Application>
  <PresentationFormat>Широкоэкранный</PresentationFormat>
  <Paragraphs>102</Paragraphs>
  <Slides>16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30" baseType="lpstr">
      <vt:lpstr>Arial</vt:lpstr>
      <vt:lpstr>Arial Black</vt:lpstr>
      <vt:lpstr>Calibri</vt:lpstr>
      <vt:lpstr>Lora</vt:lpstr>
      <vt:lpstr>ProximaNova</vt:lpstr>
      <vt:lpstr>Segoe UI</vt:lpstr>
      <vt:lpstr>Segoe UI Black</vt:lpstr>
      <vt:lpstr>Segoe UI Light</vt:lpstr>
      <vt:lpstr>Segoe UI Semibold</vt:lpstr>
      <vt:lpstr>Segoe UI Semilight</vt:lpstr>
      <vt:lpstr>Times New Roman</vt:lpstr>
      <vt:lpstr>Verdana</vt:lpstr>
      <vt:lpstr>Wingdings</vt:lpstr>
      <vt:lpstr>Создание истории Neal Creative</vt:lpstr>
      <vt:lpstr>ЭФФЕКТИВНЫЕ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Жизнь в Двуречье.</vt:lpstr>
      <vt:lpstr>2. Города из глиняных кирпичей</vt:lpstr>
      <vt:lpstr>ИСПОЛЬЗУЙТЕ ПЕРЕХОДЫ  И РАЗДЕЛИТЕЛИ РАЗДЕЛОВ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</vt:lpstr>
    </vt:vector>
  </TitlesOfParts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2020-11-04T12:48:42Z</dcterms:created>
  <dcterms:modified xsi:type="dcterms:W3CDTF">2020-11-07T17:51:04Z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