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81" r:id="rId5"/>
    <p:sldId id="259" r:id="rId6"/>
    <p:sldId id="260" r:id="rId7"/>
    <p:sldId id="261" r:id="rId8"/>
    <p:sldId id="262" r:id="rId9"/>
    <p:sldId id="264" r:id="rId10"/>
    <p:sldId id="282" r:id="rId11"/>
    <p:sldId id="283" r:id="rId12"/>
    <p:sldId id="284" r:id="rId13"/>
    <p:sldId id="285" r:id="rId14"/>
    <p:sldId id="263" r:id="rId15"/>
    <p:sldId id="265" r:id="rId16"/>
    <p:sldId id="266" r:id="rId17"/>
    <p:sldId id="267" r:id="rId18"/>
    <p:sldId id="286" r:id="rId19"/>
    <p:sldId id="287" r:id="rId20"/>
    <p:sldId id="288" r:id="rId21"/>
    <p:sldId id="289" r:id="rId22"/>
    <p:sldId id="290" r:id="rId23"/>
    <p:sldId id="292" r:id="rId24"/>
    <p:sldId id="293" r:id="rId25"/>
    <p:sldId id="294" r:id="rId26"/>
    <p:sldId id="291" r:id="rId27"/>
    <p:sldId id="269" r:id="rId28"/>
    <p:sldId id="295" r:id="rId29"/>
    <p:sldId id="296" r:id="rId30"/>
    <p:sldId id="270" r:id="rId31"/>
    <p:sldId id="271" r:id="rId32"/>
    <p:sldId id="272" r:id="rId33"/>
    <p:sldId id="273" r:id="rId34"/>
    <p:sldId id="274" r:id="rId35"/>
    <p:sldId id="297" r:id="rId36"/>
    <p:sldId id="298" r:id="rId37"/>
    <p:sldId id="276" r:id="rId38"/>
    <p:sldId id="277" r:id="rId39"/>
    <p:sldId id="278" r:id="rId40"/>
    <p:sldId id="275" r:id="rId41"/>
    <p:sldId id="299" r:id="rId42"/>
    <p:sldId id="258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B45782-9B1C-4A72-BC17-E38CC40E0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816FAEC-4B86-4322-8134-7AB22F502F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C28249-1D8F-49D9-9DAD-EB7840C7D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3C9D21-65A2-4E52-AF3B-9BF2B5F0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2E8EF0-D459-4FF7-AE79-45BC2284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96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028814-7C4E-4CEC-A3A5-06AE114D4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104A31-1641-46A2-8611-5290B5A80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4013CC-486F-4599-BDD1-9A231A35E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EDBABA-2EC3-4025-BED8-053197BF6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FC6655-6F7A-4F20-AF67-C91992317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90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EFA08A-D12B-415F-BF53-9C1EAC133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B3E5DF-31A1-4EB1-BC0C-411CC5BD1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E2905B-A119-483D-9314-8735C0885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572814-1782-4A43-8B10-56486AFE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319C90-2925-4124-AFAB-930B7FD54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8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53A7A-4917-4B56-9D6F-0B2E4D46B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E947B8-53A8-4219-8DD6-ED5C647088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032A9E9-3DD1-4276-A833-0BCE3E5F0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588FB5-3C8A-48EA-A2E3-B450EC14C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682A8B-BFF0-432B-9F75-F230C29B0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7C785E-EE24-4B28-B3E5-FD60E8D98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24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4A45D-A773-4BC7-8CB0-AD63A3566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DCE3F5-7FAA-4DD2-995C-B7D26B29EA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AC2499-C9F5-450B-95DF-9A6E7C419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498FC8D-7E9D-4808-8795-9CF969E4A3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DDBADE-21CB-4913-9965-06DA97CCE0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CC88CB-95A0-4733-8BBA-B6A4144A4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FB90879-D95F-4A41-8018-444D8F93C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1C2E0B2-904B-47FF-A74E-78F030AC7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96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6CC39-8287-4A72-8E77-EF8E460CE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6D2A9E9-8672-40C8-B938-54EC71E29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873820A-CB6D-4540-A3ED-D2D3FAB5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A3B060E-36E4-4897-8951-166F9FA9F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34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CF89D4-947C-4A28-B5F0-BCA5CA73D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6165547-A0AD-463C-9CD1-57984D3BD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AA46DB8-6304-4602-86EE-82D30B3A7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91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153DA0-7583-42BF-80FB-3AE48626D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241BA5-5316-40C1-BD4F-D15925075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12F177-EA46-405D-A1DF-DEBE3E0D5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CFDAE85-682C-43FE-A113-2A63179E0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AE4348-A8AD-4A78-AD0F-3ACA656D6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642B97-EC67-49A5-8E07-A674A553E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46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36C40B-2C3C-4174-B30F-50CEB52B3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E26724F-E101-4D7A-9D61-E7CB45A31C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FD5BAE1-C148-48A8-B4B3-07B799C88A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1647AC-906F-4514-A316-069F04AD4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2AEF415-EA83-4290-B583-F2679C022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DCED6E-9212-4AD7-B674-06AF74DDE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35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84F788-5935-45F4-8D7C-1322C4D6B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E12B2D-2C17-43F4-AACA-98036A8CF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CD34B0-95DD-46BB-8162-F39501079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7820C8-0547-4194-9E6D-2CC8A594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6C1DB2-FB9E-431F-A894-585337A38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96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90E59BB-EB57-4A9D-86CD-47819FC640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EF1322C-13B0-4FD4-9DFE-D5B80788F9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13F63-C578-4473-9B3C-3D72AD78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CC92F9-A48A-4C5A-8EEF-FC1774356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F2A086-216E-4CE9-98AA-F40C88BA4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25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602EB1-B396-4527-A290-0DD03CF02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119780B-B9BF-4B71-86C2-E9AACD966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FBC3CD-808D-41E3-8C4A-B9E3605591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49CCF-7383-43EE-B532-B4D01B1E180A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121F88-1E49-4106-A6AE-797C32BB7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032DD1-939B-40ED-80E7-7E8FB9F5D0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2ECF5-FDEF-421B-8C1B-5ADB5086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04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8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7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9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8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9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9.jp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9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40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9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4E7E92-8608-40FE-9353-B5F5CCAF91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B8676E-83B8-43B1-966B-05C209A117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A69B77A-7489-4446-AED6-B24024FAC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BBCD89-23D6-4593-B8B7-A81614D1ED2A}"/>
              </a:ext>
            </a:extLst>
          </p:cNvPr>
          <p:cNvSpPr txBox="1"/>
          <p:nvPr/>
        </p:nvSpPr>
        <p:spPr>
          <a:xfrm>
            <a:off x="2564296" y="5744490"/>
            <a:ext cx="6188764" cy="773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spc="50" dirty="0">
                <a:ln>
                  <a:noFill/>
                </a:ln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Автор: педагог – психолог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spc="50" dirty="0">
                <a:ln>
                  <a:noFill/>
                </a:ln>
                <a:effectLst>
                  <a:outerShdw blurRad="63500" dist="50800" dir="13500000" sx="0" sy="0">
                    <a:srgbClr val="000000">
                      <a:alpha val="50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Шумская Анастасия Игоревна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D2B97FB-A184-49FE-BE08-D19A41ED8DCA}"/>
              </a:ext>
            </a:extLst>
          </p:cNvPr>
          <p:cNvSpPr/>
          <p:nvPr/>
        </p:nvSpPr>
        <p:spPr>
          <a:xfrm>
            <a:off x="1367387" y="866313"/>
            <a:ext cx="905966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гостях у Дедушки Мороза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386B6AE-C376-4B7E-BC2A-590BC52CB5AB}"/>
              </a:ext>
            </a:extLst>
          </p:cNvPr>
          <p:cNvSpPr/>
          <p:nvPr/>
        </p:nvSpPr>
        <p:spPr>
          <a:xfrm>
            <a:off x="3349212" y="-57017"/>
            <a:ext cx="4274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 – квест</a:t>
            </a:r>
            <a:endParaRPr lang="ru-RU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B8DD8F8-53C8-46C9-A126-4FB4BF0B21B2}"/>
              </a:ext>
            </a:extLst>
          </p:cNvPr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3" name="Picture 6">
            <a:extLst>
              <a:ext uri="{FF2B5EF4-FFF2-40B4-BE49-F238E27FC236}">
                <a16:creationId xmlns:a16="http://schemas.microsoft.com/office/drawing/2014/main" id="{D2D1F0FD-3AFE-4468-8D01-6FC029999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657" y="2108920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25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8A989FC0-E3DC-4023-8E2D-916DF2728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8B83891B-8DAD-404E-9E87-41920D7CE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61" y="2811285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ьная выноска 6">
            <a:extLst>
              <a:ext uri="{FF2B5EF4-FFF2-40B4-BE49-F238E27FC236}">
                <a16:creationId xmlns:a16="http://schemas.microsoft.com/office/drawing/2014/main" id="{EBA35787-3F20-44B5-9FD8-186C2C3B9BCD}"/>
              </a:ext>
            </a:extLst>
          </p:cNvPr>
          <p:cNvSpPr/>
          <p:nvPr/>
        </p:nvSpPr>
        <p:spPr>
          <a:xfrm>
            <a:off x="3099176" y="223858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Здравствуйте, ребята! 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рад приветствовать Вас у себя в гостях. 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приготовил для вас подарки. Но чтобы их получить, вам нужно выполнить задания, которые приготовили для вас мои сказочные друзья. </a:t>
            </a:r>
          </a:p>
        </p:txBody>
      </p:sp>
    </p:spTree>
    <p:extLst>
      <p:ext uri="{BB962C8B-B14F-4D97-AF65-F5344CB8AC3E}">
        <p14:creationId xmlns:p14="http://schemas.microsoft.com/office/powerpoint/2010/main" val="29118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3BEBD53-D3F2-4175-B5EE-3C871CB68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5C54AFC-E6AB-4EA5-BD11-5D9F0BB31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61" y="2811285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FE48F42D-7192-4B73-89E8-D25860B379F2}"/>
              </a:ext>
            </a:extLst>
          </p:cNvPr>
          <p:cNvSpPr/>
          <p:nvPr/>
        </p:nvSpPr>
        <p:spPr>
          <a:xfrm>
            <a:off x="2476324" y="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Ребята, вы готовы? Тогда мы начинаем. И первое задание для вас приготовила моя внучка – Снегурочка. </a:t>
            </a:r>
          </a:p>
        </p:txBody>
      </p:sp>
    </p:spTree>
    <p:extLst>
      <p:ext uri="{BB962C8B-B14F-4D97-AF65-F5344CB8AC3E}">
        <p14:creationId xmlns:p14="http://schemas.microsoft.com/office/powerpoint/2010/main" val="3673051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52A550E-3BD0-4CB5-9E7E-58C7287B6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BD04A5-14B9-4A33-A4A7-E8CBBFC7D61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56" y="3018891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Овальная выноска 6">
            <a:extLst>
              <a:ext uri="{FF2B5EF4-FFF2-40B4-BE49-F238E27FC236}">
                <a16:creationId xmlns:a16="http://schemas.microsoft.com/office/drawing/2014/main" id="{E32C41EE-2441-450B-A488-5A14FB6F2DE5}"/>
              </a:ext>
            </a:extLst>
          </p:cNvPr>
          <p:cNvSpPr/>
          <p:nvPr/>
        </p:nvSpPr>
        <p:spPr>
          <a:xfrm>
            <a:off x="231729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Здравствуйте, ребята! </a:t>
            </a:r>
          </a:p>
          <a:p>
            <a:pPr algn="just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вам приготовила интересное задание. Назовите лишнюю картинку? </a:t>
            </a:r>
          </a:p>
        </p:txBody>
      </p:sp>
    </p:spTree>
    <p:extLst>
      <p:ext uri="{BB962C8B-B14F-4D97-AF65-F5344CB8AC3E}">
        <p14:creationId xmlns:p14="http://schemas.microsoft.com/office/powerpoint/2010/main" val="370817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7064F-5DB1-4845-8616-20646C04B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70E8C2-DB0A-4952-B3E4-BC7FE49B5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96807C2-FE2F-4C5D-B690-195DEE5C6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726A335-886B-4967-8103-A11B5606FEFB}"/>
              </a:ext>
            </a:extLst>
          </p:cNvPr>
          <p:cNvGrpSpPr/>
          <p:nvPr/>
        </p:nvGrpSpPr>
        <p:grpSpPr>
          <a:xfrm>
            <a:off x="5387232" y="2097431"/>
            <a:ext cx="2772864" cy="2564313"/>
            <a:chOff x="805198" y="1092340"/>
            <a:chExt cx="3096344" cy="264897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3073ADE5-196D-41E5-A850-B4107EE29B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05198" y="1092340"/>
              <a:ext cx="3096344" cy="2648975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C7F7E76-A0D5-4805-A0DA-188353DE4A18}"/>
                </a:ext>
              </a:extLst>
            </p:cNvPr>
            <p:cNvSpPr txBox="1"/>
            <p:nvPr/>
          </p:nvSpPr>
          <p:spPr>
            <a:xfrm>
              <a:off x="3388276" y="3068960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9A546A5F-C749-47E8-9F39-B8A0DF58C598}"/>
              </a:ext>
            </a:extLst>
          </p:cNvPr>
          <p:cNvGrpSpPr/>
          <p:nvPr/>
        </p:nvGrpSpPr>
        <p:grpSpPr>
          <a:xfrm>
            <a:off x="8333861" y="803791"/>
            <a:ext cx="2706106" cy="2564312"/>
            <a:chOff x="5267055" y="1070798"/>
            <a:chExt cx="3086278" cy="2627587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9AB69640-E2D1-44A1-B410-92E3A45D8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67055" y="1070798"/>
              <a:ext cx="3086278" cy="262758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5D84F3B-3503-41E5-9DDC-B3B35F64EAB3}"/>
                </a:ext>
              </a:extLst>
            </p:cNvPr>
            <p:cNvSpPr txBox="1"/>
            <p:nvPr/>
          </p:nvSpPr>
          <p:spPr>
            <a:xfrm>
              <a:off x="7884368" y="3231609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7D1648-E12B-48AE-9D9D-C7C1E9DD1E57}"/>
              </a:ext>
            </a:extLst>
          </p:cNvPr>
          <p:cNvGrpSpPr/>
          <p:nvPr/>
        </p:nvGrpSpPr>
        <p:grpSpPr>
          <a:xfrm>
            <a:off x="8333861" y="3429000"/>
            <a:ext cx="2745561" cy="2465489"/>
            <a:chOff x="755575" y="3998534"/>
            <a:chExt cx="3195591" cy="2646039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FAD6AF91-6857-40C7-A58A-6201752446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5575" y="3998534"/>
              <a:ext cx="3195591" cy="2646039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5CF924-A4DA-457A-8FA5-C7C7C05F72ED}"/>
                </a:ext>
              </a:extLst>
            </p:cNvPr>
            <p:cNvSpPr txBox="1"/>
            <p:nvPr/>
          </p:nvSpPr>
          <p:spPr>
            <a:xfrm>
              <a:off x="3549055" y="6124654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C686EC4-CB56-47AD-A847-94173558C24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47" y="316860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Овальная выноска 6">
            <a:extLst>
              <a:ext uri="{FF2B5EF4-FFF2-40B4-BE49-F238E27FC236}">
                <a16:creationId xmlns:a16="http://schemas.microsoft.com/office/drawing/2014/main" id="{50812D5F-DEDA-4B0B-A94A-BE34D183F479}"/>
              </a:ext>
            </a:extLst>
          </p:cNvPr>
          <p:cNvSpPr/>
          <p:nvPr/>
        </p:nvSpPr>
        <p:spPr>
          <a:xfrm>
            <a:off x="1798065" y="82633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лишнее дерево? </a:t>
            </a:r>
          </a:p>
        </p:txBody>
      </p:sp>
    </p:spTree>
    <p:extLst>
      <p:ext uri="{BB962C8B-B14F-4D97-AF65-F5344CB8AC3E}">
        <p14:creationId xmlns:p14="http://schemas.microsoft.com/office/powerpoint/2010/main" val="263752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AE27BF35-CBB6-4A0D-864D-5F03E130D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C281C74C-4537-4EB9-BA29-488230A09ECD}"/>
              </a:ext>
            </a:extLst>
          </p:cNvPr>
          <p:cNvGrpSpPr/>
          <p:nvPr/>
        </p:nvGrpSpPr>
        <p:grpSpPr>
          <a:xfrm>
            <a:off x="6655121" y="461665"/>
            <a:ext cx="2472683" cy="2907135"/>
            <a:chOff x="899591" y="620688"/>
            <a:chExt cx="2472683" cy="290713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780D2B8C-FC94-471E-9FA9-D427123014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99591" y="620688"/>
              <a:ext cx="2472683" cy="2907135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9B73572-F821-4A7A-BDA7-73B61C56696F}"/>
                </a:ext>
              </a:extLst>
            </p:cNvPr>
            <p:cNvSpPr txBox="1"/>
            <p:nvPr/>
          </p:nvSpPr>
          <p:spPr>
            <a:xfrm>
              <a:off x="913181" y="634787"/>
              <a:ext cx="7617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latin typeface="Arial" panose="020B0604020202020204" pitchFamily="34" charset="0"/>
                  <a:cs typeface="Arial" panose="020B0604020202020204" pitchFamily="34" charset="0"/>
                </a:rPr>
                <a:t>Иней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BC3C51F2-F70C-49E1-BE5B-FD56D8E1A49C}"/>
              </a:ext>
            </a:extLst>
          </p:cNvPr>
          <p:cNvGrpSpPr/>
          <p:nvPr/>
        </p:nvGrpSpPr>
        <p:grpSpPr>
          <a:xfrm>
            <a:off x="9423561" y="461665"/>
            <a:ext cx="2472682" cy="2921812"/>
            <a:chOff x="5300104" y="3646411"/>
            <a:chExt cx="2368240" cy="2921812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0CC7D008-C643-45F4-920D-FCB455137F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00104" y="3646411"/>
              <a:ext cx="2368240" cy="292181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1329F3D-7099-4FC8-A053-329F4C8096DC}"/>
                </a:ext>
              </a:extLst>
            </p:cNvPr>
            <p:cNvSpPr txBox="1"/>
            <p:nvPr/>
          </p:nvSpPr>
          <p:spPr>
            <a:xfrm>
              <a:off x="6732646" y="3771594"/>
              <a:ext cx="8270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latin typeface="Arial" panose="020B0604020202020204" pitchFamily="34" charset="0"/>
                  <a:cs typeface="Arial" panose="020B0604020202020204" pitchFamily="34" charset="0"/>
                </a:rPr>
                <a:t>Гроза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2A256AD9-2294-4A73-98B3-0120BD6FE9D3}"/>
              </a:ext>
            </a:extLst>
          </p:cNvPr>
          <p:cNvGrpSpPr/>
          <p:nvPr/>
        </p:nvGrpSpPr>
        <p:grpSpPr>
          <a:xfrm>
            <a:off x="7755292" y="3508660"/>
            <a:ext cx="4027549" cy="2356607"/>
            <a:chOff x="4444941" y="764554"/>
            <a:chExt cx="4027549" cy="2356607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DE8BFF12-5224-4F94-B3F7-A73925DC05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44941" y="764554"/>
              <a:ext cx="4027549" cy="2356607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8FF94D1-CC84-440B-9D88-617E1E442AD9}"/>
                </a:ext>
              </a:extLst>
            </p:cNvPr>
            <p:cNvSpPr txBox="1"/>
            <p:nvPr/>
          </p:nvSpPr>
          <p:spPr>
            <a:xfrm>
              <a:off x="4572000" y="2633178"/>
              <a:ext cx="12668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latin typeface="Arial" panose="020B0604020202020204" pitchFamily="34" charset="0"/>
                  <a:cs typeface="Arial" panose="020B0604020202020204" pitchFamily="34" charset="0"/>
                </a:rPr>
                <a:t>Снегопад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2052BB2-2FAC-4451-B759-1DFDE52BA4CF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20" y="3126182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Овальная выноска 6">
            <a:extLst>
              <a:ext uri="{FF2B5EF4-FFF2-40B4-BE49-F238E27FC236}">
                <a16:creationId xmlns:a16="http://schemas.microsoft.com/office/drawing/2014/main" id="{41F3817F-E1C2-4C91-8216-CB0505E17248}"/>
              </a:ext>
            </a:extLst>
          </p:cNvPr>
          <p:cNvSpPr/>
          <p:nvPr/>
        </p:nvSpPr>
        <p:spPr>
          <a:xfrm>
            <a:off x="2024242" y="1636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лишнюю картинку? </a:t>
            </a:r>
          </a:p>
        </p:txBody>
      </p:sp>
    </p:spTree>
    <p:extLst>
      <p:ext uri="{BB962C8B-B14F-4D97-AF65-F5344CB8AC3E}">
        <p14:creationId xmlns:p14="http://schemas.microsoft.com/office/powerpoint/2010/main" val="61728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653523A-BFF4-4C77-B80B-AFC12324A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6CD35D8-946B-4654-A57F-5C10225A7A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9420" y="1803641"/>
            <a:ext cx="2952328" cy="295232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4285A6-6C86-4DCD-A878-082E1D37835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7991" y="570885"/>
            <a:ext cx="2708920" cy="270892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0A3DCF-842C-41D2-8196-4F2FA90D901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9625" y="3429000"/>
            <a:ext cx="3025180" cy="302518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107FB1-66C0-466A-9EE9-060B2C0E61B5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0" y="315751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ьная выноска 6">
            <a:extLst>
              <a:ext uri="{FF2B5EF4-FFF2-40B4-BE49-F238E27FC236}">
                <a16:creationId xmlns:a16="http://schemas.microsoft.com/office/drawing/2014/main" id="{3334E8E0-51AC-43F3-81B2-86E3B4F9F177}"/>
              </a:ext>
            </a:extLst>
          </p:cNvPr>
          <p:cNvSpPr/>
          <p:nvPr/>
        </p:nvSpPr>
        <p:spPr>
          <a:xfrm>
            <a:off x="1973228" y="13233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лишнюю одежду? </a:t>
            </a:r>
          </a:p>
        </p:txBody>
      </p:sp>
    </p:spTree>
    <p:extLst>
      <p:ext uri="{BB962C8B-B14F-4D97-AF65-F5344CB8AC3E}">
        <p14:creationId xmlns:p14="http://schemas.microsoft.com/office/powerpoint/2010/main" val="214656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4A427EF-0316-486D-BBA5-2E56523E9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79FFF6-9476-40F4-907A-A96F154572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4746" y="3297777"/>
            <a:ext cx="3212976" cy="32129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6C0C07-DD83-4897-ACC8-76A9BFABE2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3925" y="502258"/>
            <a:ext cx="2627309" cy="262730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A3B89A-CADF-490B-8719-020CB8B93B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600" y="502258"/>
            <a:ext cx="3600400" cy="24482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E1CBC4B-D80B-4775-BAF7-CCF4725EE438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0" y="315751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ьная выноска 6">
            <a:extLst>
              <a:ext uri="{FF2B5EF4-FFF2-40B4-BE49-F238E27FC236}">
                <a16:creationId xmlns:a16="http://schemas.microsoft.com/office/drawing/2014/main" id="{6DDAB721-35C9-466C-B5C4-8175148C14A3}"/>
              </a:ext>
            </a:extLst>
          </p:cNvPr>
          <p:cNvSpPr/>
          <p:nvPr/>
        </p:nvSpPr>
        <p:spPr>
          <a:xfrm>
            <a:off x="1989375" y="13233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лишнюю обувь? </a:t>
            </a:r>
          </a:p>
        </p:txBody>
      </p:sp>
    </p:spTree>
    <p:extLst>
      <p:ext uri="{BB962C8B-B14F-4D97-AF65-F5344CB8AC3E}">
        <p14:creationId xmlns:p14="http://schemas.microsoft.com/office/powerpoint/2010/main" val="305385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7DF3637-A393-4D2B-89F8-1AD9A5D4A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B1B3DC-3479-4D1F-AE9B-E61E0680AF7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104" y="1140101"/>
            <a:ext cx="2429497" cy="17718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A6EDDA-E3D4-43B8-93DF-AAA2B6EAFC0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218" y="1149833"/>
            <a:ext cx="2429497" cy="176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D598C7-B4DD-49B3-8A6E-6463A61FD9B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123" y="3234386"/>
            <a:ext cx="2774676" cy="206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6FDA3C-0D49-4328-9B0F-872F400EE2D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0" y="315751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ьная выноска 6">
            <a:extLst>
              <a:ext uri="{FF2B5EF4-FFF2-40B4-BE49-F238E27FC236}">
                <a16:creationId xmlns:a16="http://schemas.microsoft.com/office/drawing/2014/main" id="{3DD1E41A-C2B9-4664-BD12-59CA0B1C8946}"/>
              </a:ext>
            </a:extLst>
          </p:cNvPr>
          <p:cNvSpPr/>
          <p:nvPr/>
        </p:nvSpPr>
        <p:spPr>
          <a:xfrm>
            <a:off x="1907924" y="220753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лишнее животное? </a:t>
            </a:r>
          </a:p>
        </p:txBody>
      </p:sp>
    </p:spTree>
    <p:extLst>
      <p:ext uri="{BB962C8B-B14F-4D97-AF65-F5344CB8AC3E}">
        <p14:creationId xmlns:p14="http://schemas.microsoft.com/office/powerpoint/2010/main" val="11092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8C9106B-2246-40B4-B660-83009D704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F3FBAC-3E22-4575-93F1-8C3E54C2EA0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0" y="315751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AAEFDF49-AC4A-4714-8812-198592441FE4}"/>
              </a:ext>
            </a:extLst>
          </p:cNvPr>
          <p:cNvSpPr/>
          <p:nvPr/>
        </p:nvSpPr>
        <p:spPr>
          <a:xfrm>
            <a:off x="1835066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 правильный ответ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EDFB655C-F28B-434D-ACA7-3A84321CC9B0}"/>
              </a:ext>
            </a:extLst>
          </p:cNvPr>
          <p:cNvGrpSpPr/>
          <p:nvPr/>
        </p:nvGrpSpPr>
        <p:grpSpPr>
          <a:xfrm>
            <a:off x="6150064" y="593198"/>
            <a:ext cx="2706106" cy="2564312"/>
            <a:chOff x="5267055" y="1070798"/>
            <a:chExt cx="3086278" cy="2627587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3993BD1-945F-4662-B7EA-DA4229A6CA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67055" y="1070798"/>
              <a:ext cx="3086278" cy="262758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7688196-F273-48F9-96EF-B71E0836CCE8}"/>
                </a:ext>
              </a:extLst>
            </p:cNvPr>
            <p:cNvSpPr txBox="1"/>
            <p:nvPr/>
          </p:nvSpPr>
          <p:spPr>
            <a:xfrm>
              <a:off x="7884368" y="3231609"/>
              <a:ext cx="3561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3FD2B2C2-202E-4BA5-A998-B614801E8EC3}"/>
              </a:ext>
            </a:extLst>
          </p:cNvPr>
          <p:cNvGrpSpPr/>
          <p:nvPr/>
        </p:nvGrpSpPr>
        <p:grpSpPr>
          <a:xfrm>
            <a:off x="9392467" y="1691616"/>
            <a:ext cx="2472682" cy="2921812"/>
            <a:chOff x="5300104" y="3646411"/>
            <a:chExt cx="2368240" cy="2921812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3CC2D10B-C101-454A-93FD-6ECF2C6C44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00104" y="3646411"/>
              <a:ext cx="2368240" cy="292181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B71B827-3799-46AD-94FD-1A6F03D0BBD2}"/>
                </a:ext>
              </a:extLst>
            </p:cNvPr>
            <p:cNvSpPr txBox="1"/>
            <p:nvPr/>
          </p:nvSpPr>
          <p:spPr>
            <a:xfrm>
              <a:off x="6732646" y="3771594"/>
              <a:ext cx="8270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>
                  <a:latin typeface="Arial" panose="020B0604020202020204" pitchFamily="34" charset="0"/>
                  <a:cs typeface="Arial" panose="020B0604020202020204" pitchFamily="34" charset="0"/>
                </a:rPr>
                <a:t>Гроза</a:t>
              </a:r>
            </a:p>
          </p:txBody>
        </p:sp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7169241-7855-45E3-9B9B-F55212FD556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780" y="2927248"/>
            <a:ext cx="3025180" cy="302518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73270DA-81E2-4A59-8C5C-6447CBA024D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8142" y="4501421"/>
            <a:ext cx="2627309" cy="262730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0473EAD-0D9D-49A7-B102-6A86CDDF9559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100" y="5086143"/>
            <a:ext cx="2429497" cy="17718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551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4DBEDC2-ED54-49A8-9D3F-FB4278C47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67BDBC3-1CA1-49E0-B390-9E0303F4F71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0" y="3157510"/>
            <a:ext cx="2599255" cy="356815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F5F33C16-981F-425B-B712-A32A5BF41931}"/>
              </a:ext>
            </a:extLst>
          </p:cNvPr>
          <p:cNvSpPr/>
          <p:nvPr/>
        </p:nvSpPr>
        <p:spPr>
          <a:xfrm>
            <a:off x="1941084" y="13233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Молодцы, ребята. Вы ловко справились с моим заданием. А теперь вас ждет следующее задание.</a:t>
            </a:r>
          </a:p>
        </p:txBody>
      </p:sp>
    </p:spTree>
    <p:extLst>
      <p:ext uri="{BB962C8B-B14F-4D97-AF65-F5344CB8AC3E}">
        <p14:creationId xmlns:p14="http://schemas.microsoft.com/office/powerpoint/2010/main" val="108890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06FFFC9-290C-4C51-8285-41F891902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F13A16-910C-4EC5-9EEB-C19F7330009F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8" r="8445"/>
          <a:stretch/>
        </p:blipFill>
        <p:spPr bwMode="auto">
          <a:xfrm>
            <a:off x="214979" y="3157510"/>
            <a:ext cx="2599255" cy="35318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F87C473E-2483-44DB-9D5B-B4C1DD92C00E}"/>
              </a:ext>
            </a:extLst>
          </p:cNvPr>
          <p:cNvSpPr/>
          <p:nvPr/>
        </p:nvSpPr>
        <p:spPr>
          <a:xfrm>
            <a:off x="2317299" y="-4763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Привет, ребята. Я веселый Снеговик.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приготовил интересное задание.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371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465A0C0-1A9A-4983-8604-CCBC649CD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6E34C6E-6FCA-46E2-9532-314BD2AA0328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8" r="8445"/>
          <a:stretch/>
        </p:blipFill>
        <p:spPr bwMode="auto">
          <a:xfrm>
            <a:off x="214979" y="3157510"/>
            <a:ext cx="2599255" cy="35318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FC7363D2-9B1D-4B9E-9CE1-B552BB1A7164}"/>
              </a:ext>
            </a:extLst>
          </p:cNvPr>
          <p:cNvSpPr/>
          <p:nvPr/>
        </p:nvSpPr>
        <p:spPr>
          <a:xfrm>
            <a:off x="2317299" y="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Отгадайте мои загадки. </a:t>
            </a:r>
          </a:p>
        </p:txBody>
      </p:sp>
    </p:spTree>
    <p:extLst>
      <p:ext uri="{BB962C8B-B14F-4D97-AF65-F5344CB8AC3E}">
        <p14:creationId xmlns:p14="http://schemas.microsoft.com/office/powerpoint/2010/main" val="322701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8D88DB-D847-41EA-A052-685755587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CDC1E3-1B70-4CB2-8372-E2DB1D131991}"/>
              </a:ext>
            </a:extLst>
          </p:cNvPr>
          <p:cNvSpPr txBox="1"/>
          <p:nvPr/>
        </p:nvSpPr>
        <p:spPr>
          <a:xfrm>
            <a:off x="397566" y="569247"/>
            <a:ext cx="6188764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Запорошила дорожки,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Разукрасила окошки,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Радость детям подарила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на санках прокатила</a:t>
            </a:r>
            <a:r>
              <a:rPr lang="ru-RU" sz="1800" dirty="0">
                <a:solidFill>
                  <a:srgbClr val="21252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solidFill>
                  <a:srgbClr val="21252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601B96-3D0F-415D-BA2E-453525D2FCE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80" y="436725"/>
            <a:ext cx="2862472" cy="22254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C00B43-610B-45EE-9B96-57DDAC3450B0}"/>
              </a:ext>
            </a:extLst>
          </p:cNvPr>
          <p:cNvSpPr txBox="1"/>
          <p:nvPr/>
        </p:nvSpPr>
        <p:spPr>
          <a:xfrm>
            <a:off x="2895598" y="4122217"/>
            <a:ext cx="618876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Ёжик на неё похож,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Листьев вовсе не найдёшь.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красавица, стройна,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на Новый год — важна.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0F2A49-3F45-4270-89FE-372509CC2A6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36" y="2794650"/>
            <a:ext cx="2790412" cy="26941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786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ED6556-13EE-43B9-95E1-C37A0B2E2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50D414-BD45-42A3-B887-D61C668033B5}"/>
              </a:ext>
            </a:extLst>
          </p:cNvPr>
          <p:cNvSpPr txBox="1"/>
          <p:nvPr/>
        </p:nvSpPr>
        <p:spPr>
          <a:xfrm>
            <a:off x="2100470" y="598508"/>
            <a:ext cx="359796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Хлоп — и конфета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Стреляет как пушка!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Каждому ясно: это …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0D3536-29BD-41AF-B7BD-5BF279667715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67"/>
          <a:stretch/>
        </p:blipFill>
        <p:spPr bwMode="auto">
          <a:xfrm>
            <a:off x="6096000" y="173752"/>
            <a:ext cx="2664518" cy="21718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025F16-5E8B-497F-A445-1E609036DD1E}"/>
              </a:ext>
            </a:extLst>
          </p:cNvPr>
          <p:cNvSpPr txBox="1"/>
          <p:nvPr/>
        </p:nvSpPr>
        <p:spPr>
          <a:xfrm>
            <a:off x="3042205" y="3337026"/>
            <a:ext cx="571831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Нос — морковка,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Руки — палки,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Вместо тела —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Снежный ком.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Прояви, дружок, смекалку,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 же это за углом?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8B11ED-695B-4C4A-B273-FC2F7D6C4BD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8" r="8445"/>
          <a:stretch/>
        </p:blipFill>
        <p:spPr bwMode="auto">
          <a:xfrm>
            <a:off x="874643" y="3323602"/>
            <a:ext cx="2451653" cy="26776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9013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253D09F-C997-4C65-BEA7-4016F4C78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5C7775-F731-400E-B3BA-CFD8A319EF90}"/>
              </a:ext>
            </a:extLst>
          </p:cNvPr>
          <p:cNvSpPr txBox="1"/>
          <p:nvPr/>
        </p:nvSpPr>
        <p:spPr>
          <a:xfrm>
            <a:off x="1358348" y="601028"/>
            <a:ext cx="542676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Верхушку елки украшает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в небесах ночных бывает.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ярко светит нам всегда,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называется... 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8E9088-6BDA-4CB1-9A70-2AA0DBCB8EF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113" y="309480"/>
            <a:ext cx="2398644" cy="2261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4ED826-2AD9-4CAA-82BF-F29A7BF5FED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73" y="3429000"/>
            <a:ext cx="2673350" cy="241624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067AD0-EC43-4D75-86DB-40DB041C7B84}"/>
              </a:ext>
            </a:extLst>
          </p:cNvPr>
          <p:cNvSpPr txBox="1"/>
          <p:nvPr/>
        </p:nvSpPr>
        <p:spPr>
          <a:xfrm>
            <a:off x="3528392" y="4117078"/>
            <a:ext cx="471114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красавице лесной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Золотится дождь волной —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серебристого шнура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Вниз свисает… </a:t>
            </a:r>
          </a:p>
        </p:txBody>
      </p:sp>
    </p:spTree>
    <p:extLst>
      <p:ext uri="{BB962C8B-B14F-4D97-AF65-F5344CB8AC3E}">
        <p14:creationId xmlns:p14="http://schemas.microsoft.com/office/powerpoint/2010/main" val="232885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6BE297B-2B3F-4843-835D-19C729F6B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09281C-368A-41BA-A624-4D050984EF43}"/>
              </a:ext>
            </a:extLst>
          </p:cNvPr>
          <p:cNvSpPr txBox="1"/>
          <p:nvPr/>
        </p:nvSpPr>
        <p:spPr>
          <a:xfrm>
            <a:off x="2564296" y="639561"/>
            <a:ext cx="618876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Вот идёт какой-то дед,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руках его букет: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из листьев и цветов –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сосулек и снежков.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106694-B9BB-4EE3-B42C-822D1CD381C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109" y="185529"/>
            <a:ext cx="2290143" cy="2623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27C96F-6FC1-41DF-B37C-EDBCDDE0E0D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4" y="3254317"/>
            <a:ext cx="2290143" cy="262393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225C7E-730E-47C7-862A-FDA148A29C68}"/>
              </a:ext>
            </a:extLst>
          </p:cNvPr>
          <p:cNvSpPr txBox="1"/>
          <p:nvPr/>
        </p:nvSpPr>
        <p:spPr>
          <a:xfrm>
            <a:off x="4288322" y="3494617"/>
            <a:ext cx="618876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за девочка такая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Дед Морозу помогает?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Шубка белая на ней,</a:t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 ее косы длинней.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6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DBA3E84-4CBE-409B-A070-0AD7AFCD7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13EE56-966E-4F50-8662-A8D6CF71E13C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8" r="8445"/>
          <a:stretch/>
        </p:blipFill>
        <p:spPr bwMode="auto">
          <a:xfrm>
            <a:off x="214979" y="3157510"/>
            <a:ext cx="2599255" cy="35318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0C255A75-15E6-4B95-AEEE-A6435838801C}"/>
              </a:ext>
            </a:extLst>
          </p:cNvPr>
          <p:cNvSpPr/>
          <p:nvPr/>
        </p:nvSpPr>
        <p:spPr>
          <a:xfrm>
            <a:off x="2317299" y="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Молодцы ребята. А теперь вас ждет следующее задание. </a:t>
            </a:r>
          </a:p>
        </p:txBody>
      </p:sp>
    </p:spTree>
    <p:extLst>
      <p:ext uri="{BB962C8B-B14F-4D97-AF65-F5344CB8AC3E}">
        <p14:creationId xmlns:p14="http://schemas.microsoft.com/office/powerpoint/2010/main" val="58976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353C58E-1B74-4308-B004-58335DEBC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EFDDA3-8A61-45CA-BC0F-C2B6CDE375B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78" y="3127693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B0CE233A-01ED-4BC7-BC8E-90FC5306F709}"/>
              </a:ext>
            </a:extLst>
          </p:cNvPr>
          <p:cNvSpPr/>
          <p:nvPr/>
        </p:nvSpPr>
        <p:spPr>
          <a:xfrm>
            <a:off x="2211281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Привет, ребята. </a:t>
            </a:r>
          </a:p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Снежная Королева.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моем лесу животные забыли свои следы. Помогите каждому животному найти свой след.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8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2FDB179-B4DC-4E82-8D3A-05F328EA9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06502A-275B-4A07-B734-D75B0B8E5DE3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3" t="4810" r="51171" b="69692"/>
          <a:stretch/>
        </p:blipFill>
        <p:spPr bwMode="auto">
          <a:xfrm>
            <a:off x="6479276" y="2329068"/>
            <a:ext cx="1366010" cy="18472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D04F2F-9E8A-47D2-AFE6-66FFCE4AB08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4169" r="71496" b="69051"/>
          <a:stretch/>
        </p:blipFill>
        <p:spPr bwMode="auto">
          <a:xfrm>
            <a:off x="8944803" y="471901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812203-D7EA-4E4C-8580-B9666377AEB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78" t="4490" r="22426" b="69692"/>
          <a:stretch/>
        </p:blipFill>
        <p:spPr bwMode="auto">
          <a:xfrm>
            <a:off x="8944803" y="2505386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FC1EEB-56BA-4C5F-A2F5-6477417A937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8" t="36402" r="17736" b="36497"/>
          <a:stretch/>
        </p:blipFill>
        <p:spPr bwMode="auto">
          <a:xfrm>
            <a:off x="8915814" y="4697896"/>
            <a:ext cx="2295525" cy="1814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D7E22-8F37-4F1F-A288-FF60D493481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Овальная выноска 6">
            <a:extLst>
              <a:ext uri="{FF2B5EF4-FFF2-40B4-BE49-F238E27FC236}">
                <a16:creationId xmlns:a16="http://schemas.microsoft.com/office/drawing/2014/main" id="{4A11DC8C-CBEA-4D0D-BA8B-F0F6923E177A}"/>
              </a:ext>
            </a:extLst>
          </p:cNvPr>
          <p:cNvSpPr/>
          <p:nvPr/>
        </p:nvSpPr>
        <p:spPr>
          <a:xfrm>
            <a:off x="231729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00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CDE8529-07B7-4E65-B75C-28B334386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ACDF59-E77F-48A0-8224-FFD25637D50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7587BC14-ED8F-4688-B13E-229D7FCA8A11}"/>
              </a:ext>
            </a:extLst>
          </p:cNvPr>
          <p:cNvSpPr/>
          <p:nvPr/>
        </p:nvSpPr>
        <p:spPr>
          <a:xfrm>
            <a:off x="2276092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8D91EA-8BD2-47E9-9751-BD679C74286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18" t="4490" r="3544" b="68890"/>
          <a:stretch/>
        </p:blipFill>
        <p:spPr bwMode="auto">
          <a:xfrm>
            <a:off x="6433084" y="2505386"/>
            <a:ext cx="1458775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30241F5-2025-4599-B224-741918F2E76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4169" r="71496" b="69051"/>
          <a:stretch/>
        </p:blipFill>
        <p:spPr bwMode="auto">
          <a:xfrm>
            <a:off x="9408629" y="481839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852AFF-70F1-4EFC-8CCB-DADDFDE6D38F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78" t="4490" r="22426" b="69692"/>
          <a:stretch/>
        </p:blipFill>
        <p:spPr bwMode="auto">
          <a:xfrm>
            <a:off x="9408629" y="2505386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5B35C2D-F66A-4C16-9306-A4A31219E48A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8" t="36402" r="17736" b="36497"/>
          <a:stretch/>
        </p:blipFill>
        <p:spPr bwMode="auto">
          <a:xfrm>
            <a:off x="9379640" y="4561340"/>
            <a:ext cx="2295525" cy="1814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4363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B0A8FA8-AFF8-43CE-B2D8-B56ABD58A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5D9038-F375-4A3F-AFF0-8AB24E6C66F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F87FC43E-507D-4109-BEB4-D44DF7F54A1C}"/>
              </a:ext>
            </a:extLst>
          </p:cNvPr>
          <p:cNvSpPr/>
          <p:nvPr/>
        </p:nvSpPr>
        <p:spPr>
          <a:xfrm>
            <a:off x="231729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4C839F-879F-4CC5-B938-A77465892A91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65" t="36402" r="2823" b="36497"/>
          <a:stretch/>
        </p:blipFill>
        <p:spPr bwMode="auto">
          <a:xfrm>
            <a:off x="6293539" y="2505365"/>
            <a:ext cx="1458775" cy="18472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EEE14D-A42A-480D-A90D-4A078AD6D2ED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4169" r="71496" b="69051"/>
          <a:stretch/>
        </p:blipFill>
        <p:spPr bwMode="auto">
          <a:xfrm>
            <a:off x="9408629" y="481839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1A20A4B-EEA5-44BF-9846-CC064EE24D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8629" y="2505365"/>
            <a:ext cx="2267909" cy="184724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4AE274D-370F-4D3B-A4C5-8FBF4A2162E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8" t="36402" r="17736" b="36497"/>
          <a:stretch/>
        </p:blipFill>
        <p:spPr bwMode="auto">
          <a:xfrm>
            <a:off x="9379640" y="4561340"/>
            <a:ext cx="2295525" cy="1814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2991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628EF88-9D86-492A-B9E5-C4F049548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81197A3-08A7-4B3B-8FB3-69820BD23B9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8539957A-8296-42B5-9D34-749A5B8F8043}"/>
              </a:ext>
            </a:extLst>
          </p:cNvPr>
          <p:cNvSpPr/>
          <p:nvPr/>
        </p:nvSpPr>
        <p:spPr>
          <a:xfrm>
            <a:off x="2198030" y="4754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800048-5708-4EC2-B461-0F1FF643C0AA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26" t="67832" r="1980" b="5227"/>
          <a:stretch/>
        </p:blipFill>
        <p:spPr bwMode="auto">
          <a:xfrm>
            <a:off x="10517083" y="2716125"/>
            <a:ext cx="1366010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7CCBCCA-2CD2-4721-970A-DE88F507202F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2" t="67832" r="17374" b="5548"/>
          <a:stretch/>
        </p:blipFill>
        <p:spPr bwMode="auto">
          <a:xfrm>
            <a:off x="7031761" y="486447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EDC654D-A1DA-47A0-9EF8-0F71B3A0EF4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t="67510" r="64521" b="4748"/>
          <a:stretch/>
        </p:blipFill>
        <p:spPr bwMode="auto">
          <a:xfrm>
            <a:off x="7031761" y="2716125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07AA30E-67C3-41FC-9158-44E9AC322B7D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" t="36723" r="74861" b="36178"/>
          <a:stretch/>
        </p:blipFill>
        <p:spPr bwMode="auto">
          <a:xfrm>
            <a:off x="7031761" y="4787062"/>
            <a:ext cx="1753428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802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FC07925-1AF6-4C15-829F-B9C2C45A0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DE24A6-ECC9-4D2A-9835-7EACFC70609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AF4D33ED-064B-4139-8904-6AFD03E4FA43}"/>
              </a:ext>
            </a:extLst>
          </p:cNvPr>
          <p:cNvSpPr/>
          <p:nvPr/>
        </p:nvSpPr>
        <p:spPr>
          <a:xfrm>
            <a:off x="2198030" y="4754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946009-0B17-48DC-B9E8-38A17439EB72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2" t="67832" r="17374" b="5548"/>
          <a:stretch/>
        </p:blipFill>
        <p:spPr bwMode="auto">
          <a:xfrm>
            <a:off x="7031761" y="486447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051D60-63B4-4BD4-9D62-CC51852D97C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t="67510" r="64521" b="4748"/>
          <a:stretch/>
        </p:blipFill>
        <p:spPr bwMode="auto">
          <a:xfrm>
            <a:off x="7031761" y="2716125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90ED9E3-8E75-4FD4-8E09-4B98389B902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" t="36723" r="74861" b="36178"/>
          <a:stretch/>
        </p:blipFill>
        <p:spPr bwMode="auto">
          <a:xfrm>
            <a:off x="7031761" y="4787062"/>
            <a:ext cx="1753428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A0C0C9-A714-4E05-A881-FE71E1302DF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00" t="67510" r="51291" b="4748"/>
          <a:stretch/>
        </p:blipFill>
        <p:spPr bwMode="auto">
          <a:xfrm>
            <a:off x="10492061" y="2716125"/>
            <a:ext cx="1366010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050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B3FD323-76A3-4D7E-AE5C-F8165DE11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918437-6951-43EB-B19A-366F8D604E0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7519E2F6-BFE2-48FB-9640-6497E44234BF}"/>
              </a:ext>
            </a:extLst>
          </p:cNvPr>
          <p:cNvSpPr/>
          <p:nvPr/>
        </p:nvSpPr>
        <p:spPr>
          <a:xfrm>
            <a:off x="2198030" y="4754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Назовите, кому из животных принадлежит этот след?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B14DBA-7C59-45D4-9953-BC212360C89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2" t="67832" r="17374" b="5548"/>
          <a:stretch/>
        </p:blipFill>
        <p:spPr bwMode="auto">
          <a:xfrm>
            <a:off x="7031761" y="486447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A1CE73-D16F-43E8-8963-A107B79D9271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t="67510" r="64521" b="4748"/>
          <a:stretch/>
        </p:blipFill>
        <p:spPr bwMode="auto">
          <a:xfrm>
            <a:off x="7031761" y="2716125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38998E-0225-4FC1-B8A6-08632DB35B53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" t="36723" r="74861" b="36178"/>
          <a:stretch/>
        </p:blipFill>
        <p:spPr bwMode="auto">
          <a:xfrm>
            <a:off x="7031761" y="4787062"/>
            <a:ext cx="1753428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85A404-E4AC-4B06-9967-9ABA3544C91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9" t="36723" r="50806" b="36178"/>
          <a:stretch/>
        </p:blipFill>
        <p:spPr bwMode="auto">
          <a:xfrm>
            <a:off x="10098526" y="2867360"/>
            <a:ext cx="1905000" cy="160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623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725B2BE-ED48-49F4-A81D-0D840341B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5F177B3-BB96-4532-91E1-940689B7927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4" y="3252681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035BB507-2B2D-41D9-BB58-1094F34AC78E}"/>
              </a:ext>
            </a:extLst>
          </p:cNvPr>
          <p:cNvSpPr/>
          <p:nvPr/>
        </p:nvSpPr>
        <p:spPr>
          <a:xfrm>
            <a:off x="231729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Внимание!</a:t>
            </a:r>
          </a:p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Правильный ответ!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7194A7-2BFB-47DE-91E0-00A0E34154C1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3" t="4810" r="51171" b="69692"/>
          <a:stretch/>
        </p:blipFill>
        <p:spPr bwMode="auto">
          <a:xfrm>
            <a:off x="7247903" y="670684"/>
            <a:ext cx="1366010" cy="18472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EAEA7D-EECA-43E3-BE82-37598A5D8EF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4169" r="71496" b="69051"/>
          <a:stretch/>
        </p:blipFill>
        <p:spPr bwMode="auto">
          <a:xfrm>
            <a:off x="9077325" y="670683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02477A8-1DAC-4BE8-85CF-9900BDB8ED9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18" t="4490" r="3544" b="68890"/>
          <a:stretch/>
        </p:blipFill>
        <p:spPr bwMode="auto">
          <a:xfrm>
            <a:off x="7247903" y="2697543"/>
            <a:ext cx="1458775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89CBC5-3C57-43C3-8BDF-EECD1DD4967E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78" t="4490" r="22426" b="69692"/>
          <a:stretch/>
        </p:blipFill>
        <p:spPr bwMode="auto">
          <a:xfrm>
            <a:off x="9077325" y="2697543"/>
            <a:ext cx="2266536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25C5482-1133-4330-AB3A-5E9AC2C799B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65" t="36402" r="2823" b="36497"/>
          <a:stretch/>
        </p:blipFill>
        <p:spPr bwMode="auto">
          <a:xfrm>
            <a:off x="7247903" y="4777772"/>
            <a:ext cx="1458775" cy="18472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E110B5A-3A59-4AF2-8DD7-28AB7839A313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8" t="36402" r="17736" b="36497"/>
          <a:stretch/>
        </p:blipFill>
        <p:spPr bwMode="auto">
          <a:xfrm>
            <a:off x="9183342" y="4724403"/>
            <a:ext cx="2295525" cy="1814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8886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FB1DD9C-0B40-47F4-9BA3-5A2F0B42C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692A41-C3DF-4B00-BD41-B753A0F1BA0C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2" t="67832" r="17374" b="5548"/>
          <a:stretch/>
        </p:blipFill>
        <p:spPr bwMode="auto">
          <a:xfrm>
            <a:off x="7748121" y="566401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BA0D71-82E7-431B-9944-F38D29D3C22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26" t="67832" r="1980" b="5227"/>
          <a:stretch/>
        </p:blipFill>
        <p:spPr bwMode="auto">
          <a:xfrm>
            <a:off x="10488370" y="564667"/>
            <a:ext cx="1366010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E35AB2-8AE3-4540-880E-C7698055D54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t="67510" r="64521" b="4748"/>
          <a:stretch/>
        </p:blipFill>
        <p:spPr bwMode="auto">
          <a:xfrm>
            <a:off x="7748121" y="2583844"/>
            <a:ext cx="2286000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9CE8419-E0DE-4C1B-9C7B-84133AA42EB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00" t="67510" r="51291" b="4748"/>
          <a:stretch/>
        </p:blipFill>
        <p:spPr bwMode="auto">
          <a:xfrm>
            <a:off x="10594387" y="2690996"/>
            <a:ext cx="1366010" cy="18472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ED44863-2403-4F18-B745-F6D14583834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" t="36723" r="74861" b="36178"/>
          <a:stretch/>
        </p:blipFill>
        <p:spPr bwMode="auto">
          <a:xfrm>
            <a:off x="7762202" y="4749043"/>
            <a:ext cx="1753428" cy="19121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87C14F7-4366-475D-9E00-3FDC420D1D8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9" t="36723" r="50806" b="36178"/>
          <a:stretch/>
        </p:blipFill>
        <p:spPr bwMode="auto">
          <a:xfrm>
            <a:off x="10055397" y="4900279"/>
            <a:ext cx="1905000" cy="160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1580C7B-D785-497A-BB98-E2D45E193AC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9" y="3275859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Овальная выноска 6">
            <a:extLst>
              <a:ext uri="{FF2B5EF4-FFF2-40B4-BE49-F238E27FC236}">
                <a16:creationId xmlns:a16="http://schemas.microsoft.com/office/drawing/2014/main" id="{213F0356-D7A7-445A-924B-39E52E3A7A52}"/>
              </a:ext>
            </a:extLst>
          </p:cNvPr>
          <p:cNvSpPr/>
          <p:nvPr/>
        </p:nvSpPr>
        <p:spPr>
          <a:xfrm>
            <a:off x="215787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Внимание!</a:t>
            </a:r>
          </a:p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Правильный ответ!</a:t>
            </a:r>
          </a:p>
        </p:txBody>
      </p:sp>
    </p:spTree>
    <p:extLst>
      <p:ext uri="{BB962C8B-B14F-4D97-AF65-F5344CB8AC3E}">
        <p14:creationId xmlns:p14="http://schemas.microsoft.com/office/powerpoint/2010/main" val="4126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498ABD0-F0DB-467C-A29A-330B1533C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7EC4C4-462A-47B0-8714-562BA0D38F7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38" y="3429000"/>
            <a:ext cx="2541474" cy="35617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E6E6A569-64A2-48EA-A057-C1BFC72755AE}"/>
              </a:ext>
            </a:extLst>
          </p:cNvPr>
          <p:cNvSpPr/>
          <p:nvPr/>
        </p:nvSpPr>
        <p:spPr>
          <a:xfrm>
            <a:off x="2118516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Молодцы, ребята. Вы помогли животным найти свои следы. А теперь вас ждет следующее задание.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4CDBA57-BC73-46A1-9A86-14C428518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F3FE0F-DAB4-4889-A715-3B6222BDC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87" y="3119805"/>
            <a:ext cx="2542252" cy="3560373"/>
          </a:xfrm>
          <a:prstGeom prst="rect">
            <a:avLst/>
          </a:prstGeom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72E8CFF1-4CBB-4F8E-AB08-4EBDA0F76EC7}"/>
              </a:ext>
            </a:extLst>
          </p:cNvPr>
          <p:cNvSpPr/>
          <p:nvPr/>
        </p:nvSpPr>
        <p:spPr>
          <a:xfrm>
            <a:off x="2317299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Привет ребята. Я сказочный эльф. Я приготовил интересное задание.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256322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5109E61-767E-474E-9418-47B471003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9E550A98-3E94-421F-9FE1-833B6B544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3698" y="3667585"/>
            <a:ext cx="1766838" cy="203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236x/50/23/75/502375164e4cfc6862796c97249055f2--green-christmas-christmas-balls.jpg">
            <a:extLst>
              <a:ext uri="{FF2B5EF4-FFF2-40B4-BE49-F238E27FC236}">
                <a16:creationId xmlns:a16="http://schemas.microsoft.com/office/drawing/2014/main" id="{5C658ADF-D65C-4E18-8E01-366B507E6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42764" y="4869673"/>
            <a:ext cx="1348354" cy="165116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s://ds04.infourok.ru/uploads/ex/114e/000f4005-56edb244/hello_html_m67aa8930.png">
            <a:extLst>
              <a:ext uri="{FF2B5EF4-FFF2-40B4-BE49-F238E27FC236}">
                <a16:creationId xmlns:a16="http://schemas.microsoft.com/office/drawing/2014/main" id="{E084682A-9267-423A-B49E-BC703B33E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98014" y="3581113"/>
            <a:ext cx="1734515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E4BF2CA5-436C-4177-A3D9-8E489B907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0229" y="1249228"/>
            <a:ext cx="1491783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s://sunveter.ru/uploads/posts/2015-07/thumbs/1436899113_43.png">
            <a:extLst>
              <a:ext uri="{FF2B5EF4-FFF2-40B4-BE49-F238E27FC236}">
                <a16:creationId xmlns:a16="http://schemas.microsoft.com/office/drawing/2014/main" id="{39FAA29B-AB7C-4E00-A9A6-F110060F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1806" y="2574609"/>
            <a:ext cx="1728952" cy="17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http://lepassetempsderose.l.e.pic.centerblog.net/32aed64e.png">
            <a:extLst>
              <a:ext uri="{FF2B5EF4-FFF2-40B4-BE49-F238E27FC236}">
                <a16:creationId xmlns:a16="http://schemas.microsoft.com/office/drawing/2014/main" id="{82ACFCDD-05B8-4E4B-98E3-2A1AF91B7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9119" y="-44157"/>
            <a:ext cx="1391122" cy="17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298AF71-3E22-42D3-A783-34CE67D181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387" y="3119805"/>
            <a:ext cx="2542252" cy="3560373"/>
          </a:xfrm>
          <a:prstGeom prst="rect">
            <a:avLst/>
          </a:prstGeom>
        </p:spPr>
      </p:pic>
      <p:sp>
        <p:nvSpPr>
          <p:cNvPr id="12" name="Овальная выноска 6">
            <a:extLst>
              <a:ext uri="{FF2B5EF4-FFF2-40B4-BE49-F238E27FC236}">
                <a16:creationId xmlns:a16="http://schemas.microsoft.com/office/drawing/2014/main" id="{95DAF82C-F3CA-4DE5-B3F3-CE7D97F39BA8}"/>
              </a:ext>
            </a:extLst>
          </p:cNvPr>
          <p:cNvSpPr/>
          <p:nvPr/>
        </p:nvSpPr>
        <p:spPr>
          <a:xfrm>
            <a:off x="2351044" y="223859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424211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587321E-8BD1-4BD2-8AA7-768FC9A5B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975C4F0-A128-42E5-A4FA-EAEE59140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893291" y="3846924"/>
            <a:ext cx="1979303" cy="195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236x/50/23/75/502375164e4cfc6862796c97249055f2--green-christmas-christmas-balls.jpg">
            <a:extLst>
              <a:ext uri="{FF2B5EF4-FFF2-40B4-BE49-F238E27FC236}">
                <a16:creationId xmlns:a16="http://schemas.microsoft.com/office/drawing/2014/main" id="{22A78DAE-8C24-4748-9F0C-F4302FDC9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6347" y="0"/>
            <a:ext cx="1348354" cy="165116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s://ds04.infourok.ru/uploads/ex/114e/000f4005-56edb244/hello_html_m67aa8930.png">
            <a:extLst>
              <a:ext uri="{FF2B5EF4-FFF2-40B4-BE49-F238E27FC236}">
                <a16:creationId xmlns:a16="http://schemas.microsoft.com/office/drawing/2014/main" id="{D0812396-9978-482D-B3BE-35DFBBA5E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5218" y="2522859"/>
            <a:ext cx="1734515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1AFD68A0-D4D9-43FD-A629-2C1564DDA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1717" y="4971540"/>
            <a:ext cx="1491783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http://lepassetempsderose.l.e.pic.centerblog.net/32aed64e.png">
            <a:extLst>
              <a:ext uri="{FF2B5EF4-FFF2-40B4-BE49-F238E27FC236}">
                <a16:creationId xmlns:a16="http://schemas.microsoft.com/office/drawing/2014/main" id="{7A252B5A-161A-4804-92B5-3DE10D2BB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92189" y="3592054"/>
            <a:ext cx="1391122" cy="17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s://sunveter.ru/uploads/posts/2015-07/thumbs/1436899113_43.png">
            <a:extLst>
              <a:ext uri="{FF2B5EF4-FFF2-40B4-BE49-F238E27FC236}">
                <a16:creationId xmlns:a16="http://schemas.microsoft.com/office/drawing/2014/main" id="{A708367F-A5FF-4365-A5DE-FF2AFFD5A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74078" y="1257018"/>
            <a:ext cx="1728952" cy="17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830BF82-07C2-4965-A41B-E9F12CFBAB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387" y="3119805"/>
            <a:ext cx="2542252" cy="3560373"/>
          </a:xfrm>
          <a:prstGeom prst="rect">
            <a:avLst/>
          </a:prstGeom>
        </p:spPr>
      </p:pic>
      <p:sp>
        <p:nvSpPr>
          <p:cNvPr id="11" name="Овальная выноска 6">
            <a:extLst>
              <a:ext uri="{FF2B5EF4-FFF2-40B4-BE49-F238E27FC236}">
                <a16:creationId xmlns:a16="http://schemas.microsoft.com/office/drawing/2014/main" id="{86BA54E9-D2F3-4762-84C8-066F7B42DD2D}"/>
              </a:ext>
            </a:extLst>
          </p:cNvPr>
          <p:cNvSpPr/>
          <p:nvPr/>
        </p:nvSpPr>
        <p:spPr>
          <a:xfrm>
            <a:off x="2317299" y="175065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679939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077231D-6870-4012-85BD-772F58F89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1DC111B5-8A56-47A6-9048-989045C44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679461" y="3690950"/>
            <a:ext cx="2071981" cy="205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236x/50/23/75/502375164e4cfc6862796c97249055f2--green-christmas-christmas-balls.jpg">
            <a:extLst>
              <a:ext uri="{FF2B5EF4-FFF2-40B4-BE49-F238E27FC236}">
                <a16:creationId xmlns:a16="http://schemas.microsoft.com/office/drawing/2014/main" id="{C2122D60-55EE-4E7E-8CB7-250363605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8020" y="0"/>
            <a:ext cx="1348354" cy="165116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s://ds04.infourok.ru/uploads/ex/114e/000f4005-56edb244/hello_html_m67aa8930.png">
            <a:extLst>
              <a:ext uri="{FF2B5EF4-FFF2-40B4-BE49-F238E27FC236}">
                <a16:creationId xmlns:a16="http://schemas.microsoft.com/office/drawing/2014/main" id="{5575ECBB-24F0-45AC-95BC-F5AB95150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7418" y="2536210"/>
            <a:ext cx="1734515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C92061C5-5DE8-4559-92BC-A5B60CAC1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98785" y="4965485"/>
            <a:ext cx="1491783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lepassetempsderose.l.e.pic.centerblog.net/32aed64e.png">
            <a:extLst>
              <a:ext uri="{FF2B5EF4-FFF2-40B4-BE49-F238E27FC236}">
                <a16:creationId xmlns:a16="http://schemas.microsoft.com/office/drawing/2014/main" id="{F20741F3-4C12-43DA-8F9D-4F0D80D99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74490" y="3521174"/>
            <a:ext cx="1391122" cy="17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s://sunveter.ru/uploads/posts/2015-07/thumbs/1436899113_43.png">
            <a:extLst>
              <a:ext uri="{FF2B5EF4-FFF2-40B4-BE49-F238E27FC236}">
                <a16:creationId xmlns:a16="http://schemas.microsoft.com/office/drawing/2014/main" id="{FC1EC2FF-5EA1-449A-9F54-DC3BDE2FB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17685" y="1239296"/>
            <a:ext cx="1728952" cy="17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2F082D4-5F74-4160-9602-4D8370F8F8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661" y="3119805"/>
            <a:ext cx="2542252" cy="3560373"/>
          </a:xfrm>
          <a:prstGeom prst="rect">
            <a:avLst/>
          </a:prstGeom>
        </p:spPr>
      </p:pic>
      <p:sp>
        <p:nvSpPr>
          <p:cNvPr id="10" name="Овальная выноска 6">
            <a:extLst>
              <a:ext uri="{FF2B5EF4-FFF2-40B4-BE49-F238E27FC236}">
                <a16:creationId xmlns:a16="http://schemas.microsoft.com/office/drawing/2014/main" id="{A8A85DA9-F5A3-4EC5-A090-9326DC0E8655}"/>
              </a:ext>
            </a:extLst>
          </p:cNvPr>
          <p:cNvSpPr/>
          <p:nvPr/>
        </p:nvSpPr>
        <p:spPr>
          <a:xfrm>
            <a:off x="2521278" y="48592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372885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54CE2E5-5D21-4AFC-BFA2-9BA33A29C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112C95F1-3924-4558-BB8B-592320B22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06649" y="3477795"/>
            <a:ext cx="1840879" cy="224276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236x/50/23/75/502375164e4cfc6862796c97249055f2--green-christmas-christmas-balls.jpg">
            <a:extLst>
              <a:ext uri="{FF2B5EF4-FFF2-40B4-BE49-F238E27FC236}">
                <a16:creationId xmlns:a16="http://schemas.microsoft.com/office/drawing/2014/main" id="{BAB6D0DC-FE8A-442F-9EF4-7375DD3BF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5905" y="2938"/>
            <a:ext cx="1348354" cy="165116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s://ds04.infourok.ru/uploads/ex/114e/000f4005-56edb244/hello_html_m67aa8930.png">
            <a:extLst>
              <a:ext uri="{FF2B5EF4-FFF2-40B4-BE49-F238E27FC236}">
                <a16:creationId xmlns:a16="http://schemas.microsoft.com/office/drawing/2014/main" id="{375F8127-F1C6-4987-AFBF-89FCAFDEA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5905" y="2583736"/>
            <a:ext cx="1734515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759C9B4E-227A-4152-8E26-32BAE7D00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4007" y="5006638"/>
            <a:ext cx="1491783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lepassetempsderose.l.e.pic.centerblog.net/32aed64e.png">
            <a:extLst>
              <a:ext uri="{FF2B5EF4-FFF2-40B4-BE49-F238E27FC236}">
                <a16:creationId xmlns:a16="http://schemas.microsoft.com/office/drawing/2014/main" id="{6B5EB99B-B38C-4557-A0EF-205647D3D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58334" y="3937600"/>
            <a:ext cx="1391122" cy="17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s://sunveter.ru/uploads/posts/2015-07/thumbs/1436899113_43.png">
            <a:extLst>
              <a:ext uri="{FF2B5EF4-FFF2-40B4-BE49-F238E27FC236}">
                <a16:creationId xmlns:a16="http://schemas.microsoft.com/office/drawing/2014/main" id="{A676E46E-73EA-4647-8F2E-166AEE1C3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63048" y="1288198"/>
            <a:ext cx="1728952" cy="17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66BDD15-A2DB-44E7-BDE7-E5D5C7DB2F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158" y="3063911"/>
            <a:ext cx="2542252" cy="3560373"/>
          </a:xfrm>
          <a:prstGeom prst="rect">
            <a:avLst/>
          </a:prstGeom>
        </p:spPr>
      </p:pic>
      <p:sp>
        <p:nvSpPr>
          <p:cNvPr id="10" name="Овальная выноска 6">
            <a:extLst>
              <a:ext uri="{FF2B5EF4-FFF2-40B4-BE49-F238E27FC236}">
                <a16:creationId xmlns:a16="http://schemas.microsoft.com/office/drawing/2014/main" id="{5F5A1B0E-2C03-44AA-8DE0-07AD9A41E9FA}"/>
              </a:ext>
            </a:extLst>
          </p:cNvPr>
          <p:cNvSpPr/>
          <p:nvPr/>
        </p:nvSpPr>
        <p:spPr>
          <a:xfrm>
            <a:off x="2268827" y="51530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188887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C150A15-D987-4EDF-AACA-E5E0B7C3E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B0AB0E24-710B-4771-9DC2-6D285AE91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4400" y="3876427"/>
            <a:ext cx="1749385" cy="200753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236x/50/23/75/502375164e4cfc6862796c97249055f2--green-christmas-christmas-balls.jpg">
            <a:extLst>
              <a:ext uri="{FF2B5EF4-FFF2-40B4-BE49-F238E27FC236}">
                <a16:creationId xmlns:a16="http://schemas.microsoft.com/office/drawing/2014/main" id="{3DAE1213-A284-48BC-85A6-21E91ACAE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7167" y="0"/>
            <a:ext cx="1348354" cy="1651163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s://ds04.infourok.ru/uploads/ex/114e/000f4005-56edb244/hello_html_m67aa8930.png">
            <a:extLst>
              <a:ext uri="{FF2B5EF4-FFF2-40B4-BE49-F238E27FC236}">
                <a16:creationId xmlns:a16="http://schemas.microsoft.com/office/drawing/2014/main" id="{26463925-EA81-4364-8AA6-B5AA589EF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93684" y="2666836"/>
            <a:ext cx="1734515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a-webdesign.com/images/green-christmas-ornaments-png-8.png">
            <a:extLst>
              <a:ext uri="{FF2B5EF4-FFF2-40B4-BE49-F238E27FC236}">
                <a16:creationId xmlns:a16="http://schemas.microsoft.com/office/drawing/2014/main" id="{4FCC4510-E0DC-484E-8550-DD3EFAB6D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6416" y="5140725"/>
            <a:ext cx="1491783" cy="171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lepassetempsderose.l.e.pic.centerblog.net/32aed64e.png">
            <a:extLst>
              <a:ext uri="{FF2B5EF4-FFF2-40B4-BE49-F238E27FC236}">
                <a16:creationId xmlns:a16="http://schemas.microsoft.com/office/drawing/2014/main" id="{1B7A47DE-71DE-450E-90D6-1A3BEC25F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31963" y="3876428"/>
            <a:ext cx="1391122" cy="17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s://sunveter.ru/uploads/posts/2015-07/thumbs/1436899113_43.png">
            <a:extLst>
              <a:ext uri="{FF2B5EF4-FFF2-40B4-BE49-F238E27FC236}">
                <a16:creationId xmlns:a16="http://schemas.microsoft.com/office/drawing/2014/main" id="{F5D1F4AE-F6D1-4ECE-B574-7E8AE5A60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63048" y="1432179"/>
            <a:ext cx="1728952" cy="17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855486-0D6B-4E5D-A4CB-59BA55B595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158" y="3100009"/>
            <a:ext cx="2542252" cy="3560373"/>
          </a:xfrm>
          <a:prstGeom prst="rect">
            <a:avLst/>
          </a:prstGeom>
        </p:spPr>
      </p:pic>
      <p:sp>
        <p:nvSpPr>
          <p:cNvPr id="10" name="Овальная выноска 6">
            <a:extLst>
              <a:ext uri="{FF2B5EF4-FFF2-40B4-BE49-F238E27FC236}">
                <a16:creationId xmlns:a16="http://schemas.microsoft.com/office/drawing/2014/main" id="{5C21A232-F929-41A4-A876-BC76FF29B32A}"/>
              </a:ext>
            </a:extLst>
          </p:cNvPr>
          <p:cNvSpPr/>
          <p:nvPr/>
        </p:nvSpPr>
        <p:spPr>
          <a:xfrm>
            <a:off x="2317299" y="272823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такой же шарик. </a:t>
            </a:r>
          </a:p>
        </p:txBody>
      </p:sp>
    </p:spTree>
    <p:extLst>
      <p:ext uri="{BB962C8B-B14F-4D97-AF65-F5344CB8AC3E}">
        <p14:creationId xmlns:p14="http://schemas.microsoft.com/office/powerpoint/2010/main" val="140029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2D13221-B201-4718-AC28-FA3CD27A3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63569C-5CDA-4697-89C0-93C72909D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87" y="3119805"/>
            <a:ext cx="2542252" cy="3560373"/>
          </a:xfrm>
          <a:prstGeom prst="rect">
            <a:avLst/>
          </a:prstGeom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B8228692-D672-4D36-ADAF-25D3665E3983}"/>
              </a:ext>
            </a:extLst>
          </p:cNvPr>
          <p:cNvSpPr/>
          <p:nvPr/>
        </p:nvSpPr>
        <p:spPr>
          <a:xfrm>
            <a:off x="2741369" y="392092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Молодцы, ребята. А теперь вас ждет следующее задание, которое для вас приготовил сам Дедушка Мороз!</a:t>
            </a:r>
          </a:p>
        </p:txBody>
      </p:sp>
    </p:spTree>
    <p:extLst>
      <p:ext uri="{BB962C8B-B14F-4D97-AF65-F5344CB8AC3E}">
        <p14:creationId xmlns:p14="http://schemas.microsoft.com/office/powerpoint/2010/main" val="425170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37BEC9E-1180-4A6E-9F0B-4528EC856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67353E2B-2520-46CB-ADD8-E62ACE721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65" y="2990836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5FF08820-8F0B-4352-985D-582F499DBCFD}"/>
              </a:ext>
            </a:extLst>
          </p:cNvPr>
          <p:cNvSpPr/>
          <p:nvPr/>
        </p:nvSpPr>
        <p:spPr>
          <a:xfrm>
            <a:off x="2211282" y="17955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Ребята я приготовил для вас интересное задание.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отличия на следующих картинках. </a:t>
            </a:r>
          </a:p>
        </p:txBody>
      </p:sp>
    </p:spTree>
    <p:extLst>
      <p:ext uri="{BB962C8B-B14F-4D97-AF65-F5344CB8AC3E}">
        <p14:creationId xmlns:p14="http://schemas.microsoft.com/office/powerpoint/2010/main" val="78018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B12D9AC-9A26-40DD-97FD-34EC838A9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F2DF2A-8FA8-4184-BC38-75CBA8F29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0"/>
            <a:ext cx="4475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833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1A9CAD1-DDAF-451B-86F4-E99216431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4D60F9BC-5AE3-4D20-8D45-02A220A5E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655" y="824946"/>
            <a:ext cx="8876608" cy="58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01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AE3F88A-418C-474F-A3B7-771B360C6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DA58449E-B82C-491D-9583-B39407057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250" y="445826"/>
            <a:ext cx="8268872" cy="5846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08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9914DB3-DE2E-4899-B9A2-4B09ED49C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6058FD77-0852-4A0C-B8DE-275283602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65" y="2990836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ьная выноска 6">
            <a:extLst>
              <a:ext uri="{FF2B5EF4-FFF2-40B4-BE49-F238E27FC236}">
                <a16:creationId xmlns:a16="http://schemas.microsoft.com/office/drawing/2014/main" id="{E8269917-7F7F-4AAB-8DA7-C19D31BAE54E}"/>
              </a:ext>
            </a:extLst>
          </p:cNvPr>
          <p:cNvSpPr/>
          <p:nvPr/>
        </p:nvSpPr>
        <p:spPr>
          <a:xfrm>
            <a:off x="2211282" y="17955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Молодцы, ребята. Справились со всеми нашими заданиями. А теперь пришло время получать подарки.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B1E297D-C159-470C-98A2-E3696FB6EF1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736" y="3384692"/>
            <a:ext cx="4002405" cy="2755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636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9D00C3F-7AB5-48EA-86D0-6A2FF06D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8195553-C836-4198-82B5-6D76126B4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65" y="2990836"/>
            <a:ext cx="2599255" cy="368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ьная выноска 6">
            <a:extLst>
              <a:ext uri="{FF2B5EF4-FFF2-40B4-BE49-F238E27FC236}">
                <a16:creationId xmlns:a16="http://schemas.microsoft.com/office/drawing/2014/main" id="{2E25A9FA-59C4-49B0-B7BB-EE070A62D189}"/>
              </a:ext>
            </a:extLst>
          </p:cNvPr>
          <p:cNvSpPr/>
          <p:nvPr/>
        </p:nvSpPr>
        <p:spPr>
          <a:xfrm>
            <a:off x="2211282" y="179551"/>
            <a:ext cx="3778701" cy="3205141"/>
          </a:xfrm>
          <a:prstGeom prst="wedgeEllipseCallout">
            <a:avLst>
              <a:gd name="adj1" fmla="val -54220"/>
              <a:gd name="adj2" fmla="val 8464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Вот и подошла к концу наша встреча. До новых встреч! </a:t>
            </a:r>
          </a:p>
        </p:txBody>
      </p:sp>
    </p:spTree>
    <p:extLst>
      <p:ext uri="{BB962C8B-B14F-4D97-AF65-F5344CB8AC3E}">
        <p14:creationId xmlns:p14="http://schemas.microsoft.com/office/powerpoint/2010/main" val="401674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899261ED-B07F-47CB-A492-B36509F6B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EEE995C-CBE0-4F4A-91A8-78732F4E2F5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111" y="2171316"/>
            <a:ext cx="2602032" cy="3710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http://www.playcast.ru/uploads/2018/01/13/24376898.png">
            <a:extLst>
              <a:ext uri="{FF2B5EF4-FFF2-40B4-BE49-F238E27FC236}">
                <a16:creationId xmlns:a16="http://schemas.microsoft.com/office/drawing/2014/main" id="{1F4BA769-5A6E-4CD5-8234-6762B7932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8578" y="1828800"/>
            <a:ext cx="2425069" cy="419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3E64DD-4045-44E9-9B66-4FBC0651ECA1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56" y="2171316"/>
            <a:ext cx="2398726" cy="37108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1503549-DFAF-4BE9-B8FC-B966AA082B2F}"/>
              </a:ext>
            </a:extLst>
          </p:cNvPr>
          <p:cNvSpPr/>
          <p:nvPr/>
        </p:nvSpPr>
        <p:spPr>
          <a:xfrm>
            <a:off x="2223143" y="514150"/>
            <a:ext cx="7295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НОВЫМ ГОДОМ!!!</a:t>
            </a:r>
            <a:endParaRPr lang="ru-RU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27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  <p:sndAc>
          <p:stSnd>
            <p:snd r:embed="rId2" name="Новый год.wav"/>
          </p:stSnd>
        </p:sndAc>
      </p:transition>
    </mc:Choice>
    <mc:Fallback>
      <p:transition spd="med">
        <p:fade/>
        <p:sndAc>
          <p:stSnd>
            <p:snd r:embed="rId2" name="Новый год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548</Words>
  <Application>Microsoft Office PowerPoint</Application>
  <PresentationFormat>Широкоэкранный</PresentationFormat>
  <Paragraphs>71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17</cp:revision>
  <dcterms:created xsi:type="dcterms:W3CDTF">2023-12-18T09:57:23Z</dcterms:created>
  <dcterms:modified xsi:type="dcterms:W3CDTF">2023-12-21T10:35:25Z</dcterms:modified>
</cp:coreProperties>
</file>