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</p:sldIdLst>
  <p:sldSz cx="12192000" cy="6858000"/>
  <p:notesSz cx="6858000" cy="9144000"/>
  <p:custDataLst>
    <p:tags r:id="rId1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tags" Target="tags/tag1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764D7D-A1D6-18C2-F6CA-6AA58A36A5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4DC37C9-9C0C-5704-86E9-3FB39288EE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052094-9EB8-FC25-E98A-402B71CD3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E55C1-9D1D-43EC-B95F-8A4A27C92663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112750-6E98-0606-2A60-C1FED6382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05360F-252B-324E-0FA2-983F747E0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507E5-8F2E-48F3-8BBA-73B6727641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93565"/>
      </p:ext>
    </p:extLst>
  </p:cSld>
  <p:clrMapOvr>
    <a:masterClrMapping/>
  </p:clrMapOvr>
  <p:transition spd="slow">
    <p:randomBar dir="vert"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4C8A08-38CF-17C4-6A7F-1B4EF726D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CE6A1E-5DE5-1305-E4A8-5AAE39EDD6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1D3C03-1B4B-4093-9BB0-1D481952C8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7E55C1-9D1D-43EC-B95F-8A4A27C92663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E6A9B0-91E2-38F3-0F72-8F45E06868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8B5DEB-5356-AB70-85FB-4262F8D76D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3507E5-8F2E-48F3-8BBA-73B6727641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452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slow">
    <p:randomBar dir="vert"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Relationship Id="rId5" Type="http://schemas.openxmlformats.org/officeDocument/2006/relationships/image" Target="../media/image9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Relationship Id="rId5" Type="http://schemas.openxmlformats.org/officeDocument/2006/relationships/image" Target="../media/image12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Relationship Id="rId6" Type="http://schemas.openxmlformats.org/officeDocument/2006/relationships/image" Target="../media/image1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Relationship Id="rId5" Type="http://schemas.openxmlformats.org/officeDocument/2006/relationships/image" Target="../media/image22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Relationship Id="rId5" Type="http://schemas.openxmlformats.org/officeDocument/2006/relationships/image" Target="../media/image25.jpeg" /><Relationship Id="rId6" Type="http://schemas.openxmlformats.org/officeDocument/2006/relationships/image" Target="../media/image26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7.jpeg" /><Relationship Id="rId4" Type="http://schemas.openxmlformats.org/officeDocument/2006/relationships/image" Target="../media/image28.jpeg" /><Relationship Id="rId5" Type="http://schemas.openxmlformats.org/officeDocument/2006/relationships/image" Target="../media/image2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Relationship Id="rId5" Type="http://schemas.openxmlformats.org/officeDocument/2006/relationships/image" Target="../media/image32.jpeg" /><Relationship Id="rId6" Type="http://schemas.openxmlformats.org/officeDocument/2006/relationships/image" Target="../media/image3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41.jpeg" /><Relationship Id="rId2" Type="http://schemas.openxmlformats.org/officeDocument/2006/relationships/image" Target="../media/image1.jpeg" /><Relationship Id="rId3" Type="http://schemas.openxmlformats.org/officeDocument/2006/relationships/image" Target="../media/image34.jpeg" /><Relationship Id="rId4" Type="http://schemas.openxmlformats.org/officeDocument/2006/relationships/image" Target="../media/image35.jpeg" /><Relationship Id="rId5" Type="http://schemas.openxmlformats.org/officeDocument/2006/relationships/image" Target="../media/image36.jpeg" /><Relationship Id="rId6" Type="http://schemas.openxmlformats.org/officeDocument/2006/relationships/image" Target="../media/image37.jpeg" /><Relationship Id="rId7" Type="http://schemas.openxmlformats.org/officeDocument/2006/relationships/image" Target="../media/image38.jpeg" /><Relationship Id="rId8" Type="http://schemas.openxmlformats.org/officeDocument/2006/relationships/image" Target="../media/image39.jpeg" /><Relationship Id="rId9" Type="http://schemas.openxmlformats.org/officeDocument/2006/relationships/image" Target="../media/image40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2.jpeg" /><Relationship Id="rId4" Type="http://schemas.openxmlformats.org/officeDocument/2006/relationships/image" Target="../media/image43.jpeg" /><Relationship Id="rId5" Type="http://schemas.openxmlformats.org/officeDocument/2006/relationships/image" Target="../media/image44.jpeg" /><Relationship Id="rId6" Type="http://schemas.openxmlformats.org/officeDocument/2006/relationships/image" Target="../media/image45.jpeg" /><Relationship Id="rId7" Type="http://schemas.openxmlformats.org/officeDocument/2006/relationships/image" Target="../media/image46.jpeg" /><Relationship Id="rId8" Type="http://schemas.openxmlformats.org/officeDocument/2006/relationships/image" Target="../media/image47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01B003AD-691B-95C3-208E-510306CFA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7AB81-295F-D74D-8E89-26413F6F4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1080" y="197587"/>
            <a:ext cx="9906000" cy="112553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r>
              <a:rPr lang="ru-RU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</a:t>
            </a:r>
            <a:br>
              <a:rPr lang="ru-RU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ОБРАЗОВАТЕЛЬНОЕ БЮДЖЕТНОЕ УЧРЕЖДЕНИЕ</a:t>
            </a:r>
            <a:br>
              <a:rPr lang="ru-RU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ДЕТСКИЙ САД № 126 МУНИЦИПАЛЬНОГО ОБРАЗОВАНИЯ </a:t>
            </a:r>
            <a:br>
              <a:rPr lang="ru-RU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ГОРОДСКОЙ ОКРУГ ГОРОД-КУРОРТ СОЧИ КРАСНОДАРСКОГО КРАЯ</a:t>
            </a:r>
            <a:endParaRPr lang="ru-RU" sz="200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9EFAD58-3A6E-94A9-00B7-62CAB9EA60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0439" y="1627632"/>
            <a:ext cx="11071122" cy="1655762"/>
          </a:xfrm>
        </p:spPr>
        <p:txBody>
          <a:bodyPr>
            <a:norm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ОСНОВ ЗДОРОВОГО ОБРАЗА ЖИЗНИ </a:t>
            </a:r>
            <a:endParaRPr lang="ru-RU" sz="2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61E7DBA2-DBA3-0159-4C85-948D31A78AA1}"/>
              </a:ext>
            </a:extLst>
          </p:cNvPr>
          <p:cNvSpPr txBox="1"/>
          <p:nvPr/>
        </p:nvSpPr>
        <p:spPr>
          <a:xfrm>
            <a:off x="9036583" y="5085706"/>
            <a:ext cx="2959509" cy="11255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r>
              <a:rPr lang="ru-RU" sz="16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Доброштанова О.Л.  </a:t>
            </a:r>
          </a:p>
          <a:p>
            <a:pPr algn="r">
              <a:lnSpc>
                <a:spcPct val="1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r>
              <a:rPr 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endParaRPr lang="ru-RU" sz="2800"/>
          </a:p>
        </p:txBody>
      </p:sp>
      <p:pic>
        <p:nvPicPr>
          <p:cNvPr id="6" name="Рисунок 5" descr="Изображение выглядит как стена, в помещении, Детское искусство, искусств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64D0B108-A01C-D21F-A361-73D3A2EA6A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24" y="2415368"/>
            <a:ext cx="45720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Изображение выглядит как стена, картина, Детское искусство, искусств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AE51D68A-FC1E-15FA-D895-79A02CC5A7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93" y="3283394"/>
            <a:ext cx="4232039" cy="31740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360738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17F68-E8E4-BF5C-8918-232EAF8CB0DB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33CD4BD2-5661-7AA9-0453-EAB94315D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766AD8-8575-0319-9F12-18D76EB82B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2C17F8-FE3E-8110-CF92-18A3BEF36ECC}"/>
              </a:ext>
            </a:extLst>
          </p:cNvPr>
          <p:cNvSpPr txBox="1"/>
          <p:nvPr/>
        </p:nvSpPr>
        <p:spPr>
          <a:xfrm>
            <a:off x="530509" y="217531"/>
            <a:ext cx="11344275" cy="27065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Охрана и укрепление физического и психического здоровья детей обеспечивается различными нормативными документами: 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ФГОС ДО (п. 1.6.) 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Федеральная образовательная программа дошкольного образования (п. 14.2) 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ФГОС ДО (п. 2.6.) 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22 ФОП ДО (п.22)</a:t>
            </a:r>
            <a:endParaRPr lang="ru-RU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64F8221-AFCC-C5BA-CE84-48CD09300D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27" y="3761887"/>
            <a:ext cx="2870960" cy="2878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B590DAD-A88F-26F0-6353-C3575AC62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3960" y="3707798"/>
            <a:ext cx="3133257" cy="3133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6C9D098-2F84-F964-1F4C-60177E5EC7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0580" y="3707798"/>
            <a:ext cx="4122812" cy="2979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87534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0CA36-AD36-57FA-301D-E43DD4D80BE5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541DB051-18BC-A6F9-E91E-AC32E0F3E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5BE99E-667B-B952-0F20-E79AEEA29E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F0DF4C2-1BD9-F320-008A-14CEA70BA6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4898" y="3319846"/>
            <a:ext cx="2602429" cy="3609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51780C-6A87-BDEC-E24D-57B0A262B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1287" y="3548613"/>
            <a:ext cx="2146812" cy="3033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38FE9A2-633B-5D9E-5610-6750DD4A14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191" y="3498764"/>
            <a:ext cx="4244740" cy="31835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CCBF8617-59CD-1AF7-BC9C-4E423C1150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888145"/>
              </p:ext>
            </p:extLst>
          </p:nvPr>
        </p:nvGraphicFramePr>
        <p:xfrm>
          <a:off x="1093731" y="175681"/>
          <a:ext cx="10368247" cy="3197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1318">
                  <a:extLst>
                    <a:ext uri="{9D8B030D-6E8A-4147-A177-3AD203B41FA5}">
                      <a16:colId xmlns:a16="http://schemas.microsoft.com/office/drawing/2014/main" val="1290014575"/>
                    </a:ext>
                  </a:extLst>
                </a:gridCol>
                <a:gridCol w="7506929">
                  <a:extLst>
                    <a:ext uri="{9D8B030D-6E8A-4147-A177-3AD203B41FA5}">
                      <a16:colId xmlns:a16="http://schemas.microsoft.com/office/drawing/2014/main" val="2599806062"/>
                    </a:ext>
                  </a:extLst>
                </a:gridCol>
              </a:tblGrid>
              <a:tr h="363046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2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 ЗОЖ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9907982"/>
                  </a:ext>
                </a:extLst>
              </a:tr>
              <a:tr h="586459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2 - 3 года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КГН.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Навыки самообслуживания.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1542293"/>
                  </a:ext>
                </a:extLst>
              </a:tr>
              <a:tr h="67529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3 - 5 лет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условий для формирования правильной осанки.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Воспитание полезных привычек.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4549402"/>
                  </a:ext>
                </a:extLst>
              </a:tr>
              <a:tr h="148564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– 7 лет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Расширение представлений: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 здоровье и его ценности, оздоровительном воздействии физических упражнений, туризме как форме активного отдыха.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 физической культуре и спорте, спортивных событиях и достижениях. 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0081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77889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88CD6-704E-2733-4CAB-A22F22077A11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FF93A2D3-EB4F-2729-E47B-E555488D7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F6063-4F99-CA58-2B71-477296573A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34DF2D-0380-DADD-13B3-971C5D535131}"/>
              </a:ext>
            </a:extLst>
          </p:cNvPr>
          <p:cNvSpPr txBox="1"/>
          <p:nvPr/>
        </p:nvSpPr>
        <p:spPr>
          <a:xfrm>
            <a:off x="209551" y="337256"/>
            <a:ext cx="11639550" cy="2730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Физкультурно-оздоровительная работа: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1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Упражнения, направленные на укрепления здоровья детей.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1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Утренняя гимнастика. 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1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Беседы по здоровому образу жизни.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Подвижные игры.</a:t>
            </a:r>
            <a:endParaRPr lang="ru-RU" sz="18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1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Физкультурные занятия.</a:t>
            </a:r>
            <a:endParaRPr lang="ru-RU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на открытом воздухе, одежда, обувь, детская площад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291A14BC-C8CD-11DD-32B4-1E5F2D8894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3741751"/>
            <a:ext cx="3701056" cy="2778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27D11DA-7BA3-83AF-7888-E99E6E34EB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7084" y="3478898"/>
            <a:ext cx="3861959" cy="2793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Изображение выглядит как одежда, шар, мальчик, игр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D3A75DE4-1B8C-2435-F926-47545CBB87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695" y="2912891"/>
            <a:ext cx="3207261" cy="3207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40187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F9F32-37C2-2002-96C6-2474458B170F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A10CF649-F8B6-5695-8A5C-C551130FF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71075C-E6E5-1C0B-B2C3-60931BD7DF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4865CB-6C0F-1896-D4FB-E9BDF5C94399}"/>
              </a:ext>
            </a:extLst>
          </p:cNvPr>
          <p:cNvSpPr txBox="1"/>
          <p:nvPr/>
        </p:nvSpPr>
        <p:spPr>
          <a:xfrm>
            <a:off x="209551" y="1029679"/>
            <a:ext cx="8183336" cy="1043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Подвижные игры. </a:t>
            </a:r>
          </a:p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Вечерние прогулки  «Катание на самокатах». </a:t>
            </a:r>
            <a:endParaRPr lang="ru-RU" sz="2400" b="1" i="1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C5F0B06-880F-8F3F-94E3-E7F00EE6DA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90" y="3156684"/>
            <a:ext cx="3796193" cy="3802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7080ADE-F7FB-C123-824B-06B29099C0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9306" y="3689460"/>
            <a:ext cx="4383279" cy="3168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88640D-B8AE-9210-E36C-EEF6811C76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2195" y="2762210"/>
            <a:ext cx="3900799" cy="2925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1BACFCB-93EC-D249-7D6D-C589EC3DA4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63472" y="517451"/>
            <a:ext cx="3518977" cy="2639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26112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5EE9F-DA06-AE82-3444-66BBCC6FB4D4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D03B0786-2663-E26B-A82A-6FD7AFB46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918FC4-35EF-6E24-8003-CAB2AF5D6D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15A14A-E334-2EDF-643A-18C69E41FA36}"/>
              </a:ext>
            </a:extLst>
          </p:cNvPr>
          <p:cNvSpPr txBox="1"/>
          <p:nvPr/>
        </p:nvSpPr>
        <p:spPr>
          <a:xfrm>
            <a:off x="136402" y="1325680"/>
            <a:ext cx="8560707" cy="49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«Малые Олимпийские игры».</a:t>
            </a:r>
            <a:endParaRPr lang="ru-RU" sz="2400" b="1" i="1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F392725-4BFA-2D46-DBD1-CCCFC7F08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98" y="2813912"/>
            <a:ext cx="4187958" cy="418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Изображение выглядит как мальчик, одежда, Человеческое лицо, ребенок, начинающий ходить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EBEF44DD-0D93-B105-F37C-4800A46064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258" y="244996"/>
            <a:ext cx="3275444" cy="3275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Изображение выглядит как одежда, шар, девочка, Товары для праздников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0921431D-FBFC-0310-6401-C039B9FF60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60" y="1986481"/>
            <a:ext cx="4064000" cy="406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51058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55206-54D5-7865-2373-6E37704A49D4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F88DFD87-CF98-D833-95F6-71A4569F7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6916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217705-9925-2DE9-2A2F-711C2A134A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3036CE-A244-4A3F-DC06-C3B03EACD5A7}"/>
              </a:ext>
            </a:extLst>
          </p:cNvPr>
          <p:cNvSpPr txBox="1"/>
          <p:nvPr/>
        </p:nvSpPr>
        <p:spPr>
          <a:xfrm>
            <a:off x="453698" y="1039460"/>
            <a:ext cx="8418898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Материально-технические условия для формирования ЗОЖ.</a:t>
            </a:r>
            <a:endParaRPr lang="ru-RU" sz="2400" b="1" i="1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на открытом воздухе, детская площадка, земля, дорог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D0594B0D-5207-9BF3-4D52-EF83D0CF8F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69" y="2872677"/>
            <a:ext cx="4315619" cy="3240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2212F6-B3A2-B8FB-4045-062BBB2D4E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3688" y="6505"/>
            <a:ext cx="3197220" cy="4262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Изображение выглядит как детская площадка, в помещении, Детское искусство, игруш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68D3F86D-AD87-0D50-514D-78975ED170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9" y="2320684"/>
            <a:ext cx="4406265" cy="4406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52328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F400D-4F8C-8AA5-D7EB-D86E146128F0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8267F1D1-5AEF-77C4-36E1-B5D5038E1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6916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3BA645-093E-8FC2-6989-3EABB76BB1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7BD9A7-9580-3A7E-60B3-5B3605B5D1DE}"/>
              </a:ext>
            </a:extLst>
          </p:cNvPr>
          <p:cNvSpPr txBox="1"/>
          <p:nvPr/>
        </p:nvSpPr>
        <p:spPr>
          <a:xfrm>
            <a:off x="308490" y="72229"/>
            <a:ext cx="11770734" cy="1585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spcAft>
                <a:spcPts val="1000"/>
              </a:spcAft>
            </a:pPr>
            <a:r>
              <a:rPr lang="ru-RU" sz="1800" b="1" i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 детский сад применяет следующие здоровьесберегающие технологии:</a:t>
            </a:r>
            <a:endParaRPr lang="ru-RU" sz="1600" b="1" i="1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1000"/>
              </a:spcAft>
            </a:pPr>
            <a:r>
              <a:rPr lang="ru-RU" sz="1800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Гигиенические процедуры.</a:t>
            </a:r>
            <a:endParaRPr lang="ru-RU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1000"/>
              </a:spcAft>
            </a:pPr>
            <a:r>
              <a:rPr lang="ru-RU" sz="1800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Двигательные разминки. </a:t>
            </a:r>
          </a:p>
          <a:p>
            <a:pPr indent="449580" algn="just">
              <a:spcAft>
                <a:spcPts val="1000"/>
              </a:spcAft>
            </a:pPr>
            <a:r>
              <a:rPr lang="ru-RU" sz="1800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Пальчиковая гимнастика. </a:t>
            </a:r>
            <a:endParaRPr lang="ru-RU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46FCB31-FEF7-991C-F81B-6E93AB3478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611" y="3166964"/>
            <a:ext cx="3392424" cy="3395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Изображение выглядит как обувь, одежда, стена, человек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CA6E8C0D-88BD-5CA8-0FFD-F007CA0EAE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472" y="1990252"/>
            <a:ext cx="2591937" cy="3455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Изображение выглядит как в помещении, одежда, мебель, школ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044C16E2-05AC-3515-80F4-9DAB826E69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755" y="2879542"/>
            <a:ext cx="2455469" cy="3273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10E93AC-944D-A173-01A2-CBEF8D90CE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1630" y="1097279"/>
            <a:ext cx="2825496" cy="3767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09778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DB5C40-C07E-5C91-6DD7-0F852DB72E02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8C3F96EE-9943-CB3E-3426-AD8E583F6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6916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E9807D-3AEB-BCBB-8863-E946DE936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037E19-9A51-EEBE-E093-40849783E636}"/>
              </a:ext>
            </a:extLst>
          </p:cNvPr>
          <p:cNvSpPr txBox="1"/>
          <p:nvPr/>
        </p:nvSpPr>
        <p:spPr>
          <a:xfrm>
            <a:off x="326778" y="191508"/>
            <a:ext cx="11770734" cy="1678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1800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Физкультминутки. 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1800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Гимнастика для глаз. 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1800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Логоритмические упражнения. </a:t>
            </a:r>
            <a:endParaRPr lang="ru-RU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1000"/>
              </a:spcAft>
            </a:pPr>
            <a:endParaRPr lang="ru-RU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Изображение выглядит как одежда, обувь, человек, в помещении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D882BE27-2CC5-568F-E5BF-62A21BFDF0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46" y="2907792"/>
            <a:ext cx="2729484" cy="3639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Изображение выглядит как одежда, человек, обувь, ребенок, начинающий ходить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8A5E802F-79ED-488E-2746-3ABB270E1C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187" y="2397738"/>
            <a:ext cx="3233323" cy="3904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Изображение выглядит как одежда, человек, Человеческое лицо, ребенок, начинающий ходить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7C2F2E07-2104-1A90-A89E-8AE92267DE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302" y="1705812"/>
            <a:ext cx="4719395" cy="3446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319203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FF5C3-19CD-300E-A314-CCF4123BA4FD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7CA5F0AD-33C9-FF78-53D6-CFE955C4B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6916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5DC402-1626-031A-AB66-52D34A3021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5A4513-C57C-26B1-5854-543308A8A97F}"/>
              </a:ext>
            </a:extLst>
          </p:cNvPr>
          <p:cNvSpPr txBox="1"/>
          <p:nvPr/>
        </p:nvSpPr>
        <p:spPr>
          <a:xfrm>
            <a:off x="541782" y="158841"/>
            <a:ext cx="8227314" cy="836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spcAft>
                <a:spcPts val="1000"/>
              </a:spcAft>
            </a:pPr>
            <a:r>
              <a:rPr lang="ru-RU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ru-RU" sz="2000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Песочная терапия. </a:t>
            </a:r>
          </a:p>
          <a:p>
            <a:pPr indent="449580" algn="just">
              <a:spcAft>
                <a:spcPts val="1000"/>
              </a:spcAft>
            </a:pPr>
            <a:r>
              <a:rPr lang="ru-RU" sz="2000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Гимнастика после дневного сна. </a:t>
            </a:r>
            <a:endParaRPr lang="ru-RU" sz="2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Изображение выглядит как в помещении, Человеческое лицо, человек, стен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2727A7ED-CE05-5BAC-1AE8-AF27F6DD1B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925" y="3626560"/>
            <a:ext cx="3792474" cy="2844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CA27337-A8F8-3025-CA77-645227B963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0911" y="54864"/>
            <a:ext cx="2768579" cy="3483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Изображение выглядит как ребенок, начинающий ходить, в помещении, мальчик, одежд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2885F18B-E3DB-D7C2-DDC1-1B241DC3AB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726" y="1274282"/>
            <a:ext cx="2958350" cy="3944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Изображение выглядит как одежда, в помещении, ребенок, начинающий ходить, стол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FE030BBF-223F-C100-C04B-66ABF68397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81" y="2578608"/>
            <a:ext cx="2778505" cy="3704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641554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475A2-0C72-5280-125B-C2C80D0130F6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64439BC5-BB6B-F4C7-5070-81028050D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6916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D8838B-85E0-04D6-8307-2684829C79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713A9A-2A1B-690F-AC2A-968A811F7431}"/>
              </a:ext>
            </a:extLst>
          </p:cNvPr>
          <p:cNvSpPr txBox="1"/>
          <p:nvPr/>
        </p:nvSpPr>
        <p:spPr>
          <a:xfrm>
            <a:off x="541782" y="158841"/>
            <a:ext cx="8227314" cy="764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spcAft>
                <a:spcPts val="1000"/>
              </a:spcAft>
            </a:pPr>
            <a:r>
              <a:rPr lang="ru-RU" b="1" i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Галотерапия. </a:t>
            </a:r>
            <a:endParaRPr lang="ru-RU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u-RU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одежда, в помещении, ребенок, начинающий ходить, девоч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3B76A66F-E986-5A10-E91D-9733ABEB6C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704" y="154380"/>
            <a:ext cx="2386584" cy="3182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Изображение выглядит как одежда, ребенок, начинающий ходить, Человеческое лицо, девоч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CA7DF409-09A3-76CD-CF22-174AEB671B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139" y="662310"/>
            <a:ext cx="2029968" cy="270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Изображение выглядит как одежда, человек, ребенок, начинающий ходить, Человеческое лиц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027DCBE9-36CE-27D4-D495-FD549C1FA3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867" y="519471"/>
            <a:ext cx="1996802" cy="2662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Изображение выглядит как одежда, ребенок, начинающий ходить, человек, девоч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05A6C1C5-5325-80CE-9D82-9C910B3D7F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704" y="3427993"/>
            <a:ext cx="2386584" cy="3182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Изображение выглядит как одежда, Детское искусство, ребенок, начинающий ходить, мальчик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FA6877DB-06AF-731F-ACFE-12D3422D12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12" y="1557064"/>
            <a:ext cx="2505715" cy="3340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Изображение выглядит как одежда, ребенок, начинающий ходить, мальчик, Детское искусств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D4E8B8C4-56CB-E773-FD58-C5E41068BCA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139" y="3597053"/>
            <a:ext cx="2029968" cy="270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Изображение выглядит как Детское искусство, одежда, картина, ребенок, начинающий ходить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81DECD26-F3E1-6F9B-73F7-66C1FDD0FC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39" y="3674428"/>
            <a:ext cx="1865376" cy="2487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 descr="Изображение выглядит как зеленый, искусств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34DE579B-4327-7427-6302-A0CB16474DF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91" y="1590049"/>
            <a:ext cx="257175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97030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45455E-8C5A-94A5-4718-6053CD6F2810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36D350AB-35E8-DB6E-1BFB-7AA26B1C1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008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785891-C21D-8A89-8EB1-51D263BC5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86F390-E782-9298-AB64-D319CAC08068}"/>
              </a:ext>
            </a:extLst>
          </p:cNvPr>
          <p:cNvSpPr txBox="1"/>
          <p:nvPr/>
        </p:nvSpPr>
        <p:spPr>
          <a:xfrm>
            <a:off x="157734" y="203039"/>
            <a:ext cx="12034266" cy="49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Спортивные мероприятия с участием родителей.</a:t>
            </a:r>
            <a:endParaRPr lang="ru-RU" sz="2000" b="1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E13682-F4BF-F562-CB13-DE101182AB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4518" y="3907076"/>
            <a:ext cx="3663847" cy="2747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C51D3C1-CC92-6BE8-3A70-7B5E8E168B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734" y="3867912"/>
            <a:ext cx="3986784" cy="2990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467E520-87EC-C483-19F4-1C3C2DFE46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9738" y="3799650"/>
            <a:ext cx="3986785" cy="2990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A8A3DE-6272-7BF1-B296-F9107020DF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85216"/>
            <a:ext cx="4589963" cy="3319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149E3CA-0BC5-05F4-9E99-5D85777118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5322" y="585216"/>
            <a:ext cx="3271935" cy="3271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3647439-B774-9ED6-8163-E3A1477011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7079" y="717986"/>
            <a:ext cx="4356886" cy="3162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706660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4B6FC-A2F9-054B-152C-FBB75E5480B9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059DF2EF-304C-BF97-38B6-EB3CC2CE4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88DA38-2967-44BB-5057-324E83E7E2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516522"/>
            <a:ext cx="9906000" cy="1756262"/>
          </a:xfrm>
        </p:spPr>
        <p:txBody>
          <a:bodyPr>
            <a:noAutofit/>
          </a:bodyPr>
          <a:lstStyle/>
          <a:p>
            <a:pPr algn="l">
              <a:lnSpc>
                <a:spcPct val="200000"/>
              </a:lnSpc>
              <a:spcAft>
                <a:spcPts val="1000"/>
              </a:spcAft>
              <a:tabLst>
                <a:tab pos="2514600"/>
                <a:tab pos="2743200"/>
              </a:tabLst>
            </a:pP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7ACDB4-EE41-F2F0-BB66-D5195486B6F4}"/>
              </a:ext>
            </a:extLst>
          </p:cNvPr>
          <p:cNvSpPr txBox="1"/>
          <p:nvPr/>
        </p:nvSpPr>
        <p:spPr>
          <a:xfrm>
            <a:off x="157734" y="1099151"/>
            <a:ext cx="12034266" cy="3400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i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«Забота о здоровье – это </a:t>
            </a:r>
          </a:p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i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Важнейший труд воспитателя.</a:t>
            </a:r>
          </a:p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i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жизнерадостности, бодрости детей</a:t>
            </a:r>
          </a:p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i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Зависит их духовная жизнь».</a:t>
            </a:r>
          </a:p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3200" b="1" i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В.А. Сухомлинский</a:t>
            </a:r>
            <a:endParaRPr lang="ru-RU" sz="2800" b="1" i="1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1849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Широкоэкранный</PresentationFormat>
  <Paragraphs>47</Paragraphs>
  <Slides>13</Slides>
  <Notes>0</Notes>
  <TotalTime>916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baseType="lpstr" size="20">
      <vt:lpstr>Arial</vt:lpstr>
      <vt:lpstr>Aptos Display</vt:lpstr>
      <vt:lpstr>Aptos</vt:lpstr>
      <vt:lpstr>Times New Roman</vt:lpstr>
      <vt:lpstr>Calibri</vt:lpstr>
      <vt:lpstr>Wingdings</vt:lpstr>
      <vt:lpstr>Тема Office</vt:lpstr>
      <vt:lpstr>МУНИЦИПАЛЬНОЕ ДОШКОЛЬНОЕ ОБРАЗОВАТЕЛЬНОЕ БЮДЖЕТНОЕ УЧРЕЖДЕНИЕДЕТСКИЙ САД № 126 МУНИЦИПАЛЬНОГО ОБРАЗОВАНИЯ ГОРОДСКОЙ ОКРУГ ГОРОД-КУРОРТ СОЧИ КРАСНОДАРСКОГО КРАЯ</vt:lpstr>
      <vt:lpstr/>
      <vt:lpstr/>
      <vt:lpstr/>
      <vt:lpstr/>
      <vt:lpstr/>
      <vt:lpstr/>
      <vt:lpstr/>
      <vt:lpstr/>
      <vt:lpstr/>
      <vt:lpstr/>
      <vt:lpstr/>
      <vt:lpstr/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Виктория Суровцева</dc:creator>
  <cp:lastModifiedBy>Виктория Суровцева</cp:lastModifiedBy>
  <cp:revision>19</cp:revision>
  <dcterms:created xsi:type="dcterms:W3CDTF">2025-02-06T12:09:47Z</dcterms:created>
  <dcterms:modified xsi:type="dcterms:W3CDTF">2025-03-05T09:45:03Z</dcterms:modified>
</cp:coreProperties>
</file>