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71" r:id="rId2"/>
    <p:sldId id="258" r:id="rId3"/>
    <p:sldId id="259" r:id="rId4"/>
    <p:sldId id="276" r:id="rId5"/>
    <p:sldId id="282" r:id="rId6"/>
    <p:sldId id="283" r:id="rId7"/>
    <p:sldId id="284" r:id="rId8"/>
    <p:sldId id="286" r:id="rId9"/>
    <p:sldId id="285" r:id="rId10"/>
    <p:sldId id="287" r:id="rId11"/>
    <p:sldId id="26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4" d="100"/>
          <a:sy n="74" d="100"/>
        </p:scale>
        <p:origin x="-1008" y="-2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21F4176-3336-4003-9073-59CDF0170E83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7371E9-AF36-4BE4-8A2B-18CD822CBB2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обусловлена необходимостью поиска эффективных методов и приемов, направленных на активизацию познавательной деятельности младших школьников </a:t>
          </a:r>
          <a:endParaRPr lang="ru-RU" sz="18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378E0F-2F69-40A2-A420-EC2BA43066E8}" type="parTrans" cxnId="{022D429A-285D-470F-99BD-5065D53035D7}">
      <dgm:prSet/>
      <dgm:spPr/>
      <dgm:t>
        <a:bodyPr/>
        <a:lstStyle/>
        <a:p>
          <a:endParaRPr lang="ru-RU"/>
        </a:p>
      </dgm:t>
    </dgm:pt>
    <dgm:pt modelId="{44E48E67-2CF8-4F4B-AD90-D90CC7A227D4}" type="sibTrans" cxnId="{022D429A-285D-470F-99BD-5065D53035D7}">
      <dgm:prSet/>
      <dgm:spPr/>
      <dgm:t>
        <a:bodyPr/>
        <a:lstStyle/>
        <a:p>
          <a:endParaRPr lang="ru-RU"/>
        </a:p>
      </dgm:t>
    </dgm:pt>
    <dgm:pt modelId="{2BB53D5C-A9B0-4450-8AA0-0C08416AA4C5}">
      <dgm:prSet custT="1"/>
      <dgm:spPr/>
      <dgm:t>
        <a:bodyPr/>
        <a:lstStyle/>
        <a:p>
          <a:r>
            <a: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важно не только предоставить ученикам информацию, но и увлечь их изучаемым материалом, тем самым стимулируя их умственное развитие и желание к освоению нового </a:t>
          </a:r>
          <a:endParaRPr lang="ru-RU" sz="18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858AD3-54D6-4430-93FA-04CE29194D9D}" type="parTrans" cxnId="{89F1E7C0-5E30-4F55-AB32-AB4C8AD8B459}">
      <dgm:prSet/>
      <dgm:spPr/>
      <dgm:t>
        <a:bodyPr/>
        <a:lstStyle/>
        <a:p>
          <a:endParaRPr lang="ru-RU"/>
        </a:p>
      </dgm:t>
    </dgm:pt>
    <dgm:pt modelId="{A5722031-8F2D-41DA-BCC5-F5E4F32BC130}" type="sibTrans" cxnId="{89F1E7C0-5E30-4F55-AB32-AB4C8AD8B459}">
      <dgm:prSet/>
      <dgm:spPr/>
      <dgm:t>
        <a:bodyPr/>
        <a:lstStyle/>
        <a:p>
          <a:endParaRPr lang="ru-RU"/>
        </a:p>
      </dgm:t>
    </dgm:pt>
    <dgm:pt modelId="{0DB9AC5C-FA8D-4885-8036-C3661E4CEF11}">
      <dgm:prSet custT="1"/>
      <dgm:spPr/>
      <dgm:t>
        <a:bodyPr/>
        <a:lstStyle/>
        <a:p>
          <a:r>
            <a: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игровые методы обучения зарекомендовали себя как один из инструментов, способных повысить интерес детей к изучению иностранного языка</a:t>
          </a:r>
          <a:endParaRPr lang="ru-RU" sz="18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207075-9DA6-4E7A-A4BA-0C1B101445B6}" type="parTrans" cxnId="{D26A925B-C82A-4741-ABC1-7D159AF47650}">
      <dgm:prSet/>
      <dgm:spPr/>
      <dgm:t>
        <a:bodyPr/>
        <a:lstStyle/>
        <a:p>
          <a:endParaRPr lang="ru-RU"/>
        </a:p>
      </dgm:t>
    </dgm:pt>
    <dgm:pt modelId="{F2B59EA3-EAA6-4360-A373-460134026FF0}" type="sibTrans" cxnId="{D26A925B-C82A-4741-ABC1-7D159AF47650}">
      <dgm:prSet/>
      <dgm:spPr/>
      <dgm:t>
        <a:bodyPr/>
        <a:lstStyle/>
        <a:p>
          <a:endParaRPr lang="ru-RU"/>
        </a:p>
      </dgm:t>
    </dgm:pt>
    <dgm:pt modelId="{7190B97E-1DEC-42B3-A175-8CFC4C81A300}">
      <dgm:prSet custT="1"/>
      <dgm:spPr/>
      <dgm:t>
        <a:bodyPr/>
        <a:lstStyle/>
        <a:p>
          <a:r>
            <a: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игровые методы создают увлекательную атмосферу, способствующую развитию коммуникационных навыков, креативности и взаимодействия между учащимися </a:t>
          </a:r>
          <a:endParaRPr lang="ru-RU" sz="18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9CCF2A-4C78-42C8-AA89-46C2C6075FF0}" type="parTrans" cxnId="{E4657C53-773E-409F-BB73-E75234C8056C}">
      <dgm:prSet/>
      <dgm:spPr/>
      <dgm:t>
        <a:bodyPr/>
        <a:lstStyle/>
        <a:p>
          <a:endParaRPr lang="ru-RU"/>
        </a:p>
      </dgm:t>
    </dgm:pt>
    <dgm:pt modelId="{A0D13100-FD6B-4848-B0A1-B805F7801C5C}" type="sibTrans" cxnId="{E4657C53-773E-409F-BB73-E75234C8056C}">
      <dgm:prSet/>
      <dgm:spPr/>
      <dgm:t>
        <a:bodyPr/>
        <a:lstStyle/>
        <a:p>
          <a:endParaRPr lang="ru-RU"/>
        </a:p>
      </dgm:t>
    </dgm:pt>
    <dgm:pt modelId="{14790363-FB37-4AE8-85BD-B7D2375939A1}">
      <dgm:prSet custT="1"/>
      <dgm:spPr/>
      <dgm:t>
        <a:bodyPr/>
        <a:lstStyle/>
        <a:p>
          <a:r>
            <a: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игровые методы не только делают обучение более интересным и эмоционально насыщенным, но и значительно увеличивают эффективность процесса усвоения языка, активируя внимание и мотивацию детей</a:t>
          </a:r>
          <a:endParaRPr lang="ru-RU" sz="18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720371-C48E-4711-8D7F-70420338A1FC}" type="parTrans" cxnId="{3F02D16E-F762-403E-AB69-AB2C320D610C}">
      <dgm:prSet/>
      <dgm:spPr/>
      <dgm:t>
        <a:bodyPr/>
        <a:lstStyle/>
        <a:p>
          <a:endParaRPr lang="ru-RU"/>
        </a:p>
      </dgm:t>
    </dgm:pt>
    <dgm:pt modelId="{281FFA0F-74F2-4291-BFF7-A00992913327}" type="sibTrans" cxnId="{3F02D16E-F762-403E-AB69-AB2C320D610C}">
      <dgm:prSet/>
      <dgm:spPr/>
      <dgm:t>
        <a:bodyPr/>
        <a:lstStyle/>
        <a:p>
          <a:endParaRPr lang="ru-RU"/>
        </a:p>
      </dgm:t>
    </dgm:pt>
    <dgm:pt modelId="{607C94E0-4553-4D5F-9B96-9CBBBF08BE91}" type="pres">
      <dgm:prSet presAssocID="{621F4176-3336-4003-9073-59CDF0170E83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5BAC5B1-8A36-40D7-9EE1-819FAC8DD4DB}" type="pres">
      <dgm:prSet presAssocID="{621F4176-3336-4003-9073-59CDF0170E83}" presName="Name1" presStyleCnt="0"/>
      <dgm:spPr/>
    </dgm:pt>
    <dgm:pt modelId="{10B4B95D-5F1C-42DD-8A0A-5FB2C83D8D81}" type="pres">
      <dgm:prSet presAssocID="{621F4176-3336-4003-9073-59CDF0170E83}" presName="cycle" presStyleCnt="0"/>
      <dgm:spPr/>
    </dgm:pt>
    <dgm:pt modelId="{8CF2B029-D77D-4290-829E-3E8D26EADA62}" type="pres">
      <dgm:prSet presAssocID="{621F4176-3336-4003-9073-59CDF0170E83}" presName="srcNode" presStyleLbl="node1" presStyleIdx="0" presStyleCnt="5"/>
      <dgm:spPr/>
    </dgm:pt>
    <dgm:pt modelId="{70AFFC44-A0D9-4E87-9C83-711838413CBA}" type="pres">
      <dgm:prSet presAssocID="{621F4176-3336-4003-9073-59CDF0170E83}" presName="conn" presStyleLbl="parChTrans1D2" presStyleIdx="0" presStyleCnt="1"/>
      <dgm:spPr/>
      <dgm:t>
        <a:bodyPr/>
        <a:lstStyle/>
        <a:p>
          <a:endParaRPr lang="ru-RU"/>
        </a:p>
      </dgm:t>
    </dgm:pt>
    <dgm:pt modelId="{B55F5DB8-ADBC-4F46-AE59-C045CDC7FB7A}" type="pres">
      <dgm:prSet presAssocID="{621F4176-3336-4003-9073-59CDF0170E83}" presName="extraNode" presStyleLbl="node1" presStyleIdx="0" presStyleCnt="5"/>
      <dgm:spPr/>
    </dgm:pt>
    <dgm:pt modelId="{27BA433A-1BD5-4127-822A-2BE65B656852}" type="pres">
      <dgm:prSet presAssocID="{621F4176-3336-4003-9073-59CDF0170E83}" presName="dstNode" presStyleLbl="node1" presStyleIdx="0" presStyleCnt="5"/>
      <dgm:spPr/>
    </dgm:pt>
    <dgm:pt modelId="{90543E50-A899-4027-A6BB-E2DC930A3A6D}" type="pres">
      <dgm:prSet presAssocID="{F37371E9-AF36-4BE4-8A2B-18CD822CBB23}" presName="text_1" presStyleLbl="node1" presStyleIdx="0" presStyleCnt="5" custScaleX="98429" custScaleY="1166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12B86B-69FA-4DE3-96D2-3DB5C4CB5895}" type="pres">
      <dgm:prSet presAssocID="{F37371E9-AF36-4BE4-8A2B-18CD822CBB23}" presName="accent_1" presStyleCnt="0"/>
      <dgm:spPr/>
    </dgm:pt>
    <dgm:pt modelId="{F8466EAD-BAE7-4369-8ED6-9EBE335AD73C}" type="pres">
      <dgm:prSet presAssocID="{F37371E9-AF36-4BE4-8A2B-18CD822CBB23}" presName="accentRepeatNode" presStyleLbl="solidFgAcc1" presStyleIdx="0" presStyleCnt="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94A17C6-DB5F-486C-9F10-5093266E4283}" type="pres">
      <dgm:prSet presAssocID="{2BB53D5C-A9B0-4450-8AA0-0C08416AA4C5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35E110-5E1F-441C-A9C5-B44718F24779}" type="pres">
      <dgm:prSet presAssocID="{2BB53D5C-A9B0-4450-8AA0-0C08416AA4C5}" presName="accent_2" presStyleCnt="0"/>
      <dgm:spPr/>
    </dgm:pt>
    <dgm:pt modelId="{0232347A-D7D2-4A91-918E-C277D952F54C}" type="pres">
      <dgm:prSet presAssocID="{2BB53D5C-A9B0-4450-8AA0-0C08416AA4C5}" presName="accentRepeatNode" presStyleLbl="solidFgAcc1" presStyleIdx="1" presStyleCnt="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BE3DAE0D-46A1-46B0-B3C7-B721AAF3FBD0}" type="pres">
      <dgm:prSet presAssocID="{0DB9AC5C-FA8D-4885-8036-C3661E4CEF11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88F132-C4A9-4150-92CF-53AC0D5589F5}" type="pres">
      <dgm:prSet presAssocID="{0DB9AC5C-FA8D-4885-8036-C3661E4CEF11}" presName="accent_3" presStyleCnt="0"/>
      <dgm:spPr/>
    </dgm:pt>
    <dgm:pt modelId="{4ED4700A-0A88-4AEE-97CD-F7BDD35B710D}" type="pres">
      <dgm:prSet presAssocID="{0DB9AC5C-FA8D-4885-8036-C3661E4CEF11}" presName="accentRepeatNode" presStyleLbl="solidFgAcc1" presStyleIdx="2" presStyleCnt="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D690A167-DD9D-4B73-AA6B-2A34EC218BC7}" type="pres">
      <dgm:prSet presAssocID="{7190B97E-1DEC-42B3-A175-8CFC4C81A30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A21949-285C-4A5E-B087-0D410430B218}" type="pres">
      <dgm:prSet presAssocID="{7190B97E-1DEC-42B3-A175-8CFC4C81A300}" presName="accent_4" presStyleCnt="0"/>
      <dgm:spPr/>
    </dgm:pt>
    <dgm:pt modelId="{1CDBF57C-8954-4E9C-816C-28B622BBE1B9}" type="pres">
      <dgm:prSet presAssocID="{7190B97E-1DEC-42B3-A175-8CFC4C81A300}" presName="accentRepeatNode" presStyleLbl="solidFgAcc1" presStyleIdx="3" presStyleCnt="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3368ACA-2DE7-447C-B31D-F2A3C3AF858C}" type="pres">
      <dgm:prSet presAssocID="{14790363-FB37-4AE8-85BD-B7D2375939A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FAED09-0890-48AD-A3A2-2DF199B2959B}" type="pres">
      <dgm:prSet presAssocID="{14790363-FB37-4AE8-85BD-B7D2375939A1}" presName="accent_5" presStyleCnt="0"/>
      <dgm:spPr/>
    </dgm:pt>
    <dgm:pt modelId="{971DF739-11C9-4F61-BE86-028749E5AB7C}" type="pres">
      <dgm:prSet presAssocID="{14790363-FB37-4AE8-85BD-B7D2375939A1}" presName="accentRepeatNode" presStyleLbl="solidFgAcc1" presStyleIdx="4" presStyleCnt="5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3F02D16E-F762-403E-AB69-AB2C320D610C}" srcId="{621F4176-3336-4003-9073-59CDF0170E83}" destId="{14790363-FB37-4AE8-85BD-B7D2375939A1}" srcOrd="4" destOrd="0" parTransId="{94720371-C48E-4711-8D7F-70420338A1FC}" sibTransId="{281FFA0F-74F2-4291-BFF7-A00992913327}"/>
    <dgm:cxn modelId="{F46C725D-2739-467D-AB59-109D9E8C51E0}" type="presOf" srcId="{621F4176-3336-4003-9073-59CDF0170E83}" destId="{607C94E0-4553-4D5F-9B96-9CBBBF08BE91}" srcOrd="0" destOrd="0" presId="urn:microsoft.com/office/officeart/2008/layout/VerticalCurvedList"/>
    <dgm:cxn modelId="{89F1E7C0-5E30-4F55-AB32-AB4C8AD8B459}" srcId="{621F4176-3336-4003-9073-59CDF0170E83}" destId="{2BB53D5C-A9B0-4450-8AA0-0C08416AA4C5}" srcOrd="1" destOrd="0" parTransId="{39858AD3-54D6-4430-93FA-04CE29194D9D}" sibTransId="{A5722031-8F2D-41DA-BCC5-F5E4F32BC130}"/>
    <dgm:cxn modelId="{D26A925B-C82A-4741-ABC1-7D159AF47650}" srcId="{621F4176-3336-4003-9073-59CDF0170E83}" destId="{0DB9AC5C-FA8D-4885-8036-C3661E4CEF11}" srcOrd="2" destOrd="0" parTransId="{D0207075-9DA6-4E7A-A4BA-0C1B101445B6}" sibTransId="{F2B59EA3-EAA6-4360-A373-460134026FF0}"/>
    <dgm:cxn modelId="{8A78F5CA-CF44-48D3-A3A3-61ACA185452E}" type="presOf" srcId="{14790363-FB37-4AE8-85BD-B7D2375939A1}" destId="{F3368ACA-2DE7-447C-B31D-F2A3C3AF858C}" srcOrd="0" destOrd="0" presId="urn:microsoft.com/office/officeart/2008/layout/VerticalCurvedList"/>
    <dgm:cxn modelId="{A93C3511-3A00-435B-9B24-70C02C2AB610}" type="presOf" srcId="{0DB9AC5C-FA8D-4885-8036-C3661E4CEF11}" destId="{BE3DAE0D-46A1-46B0-B3C7-B721AAF3FBD0}" srcOrd="0" destOrd="0" presId="urn:microsoft.com/office/officeart/2008/layout/VerticalCurvedList"/>
    <dgm:cxn modelId="{B565E1D0-0F4D-4584-8779-FF89377B22A0}" type="presOf" srcId="{7190B97E-1DEC-42B3-A175-8CFC4C81A300}" destId="{D690A167-DD9D-4B73-AA6B-2A34EC218BC7}" srcOrd="0" destOrd="0" presId="urn:microsoft.com/office/officeart/2008/layout/VerticalCurvedList"/>
    <dgm:cxn modelId="{47713625-99D0-4C60-8B0C-4A58416D0737}" type="presOf" srcId="{F37371E9-AF36-4BE4-8A2B-18CD822CBB23}" destId="{90543E50-A899-4027-A6BB-E2DC930A3A6D}" srcOrd="0" destOrd="0" presId="urn:microsoft.com/office/officeart/2008/layout/VerticalCurvedList"/>
    <dgm:cxn modelId="{F603532F-49A6-469A-83F0-92D12BE22C0F}" type="presOf" srcId="{2BB53D5C-A9B0-4450-8AA0-0C08416AA4C5}" destId="{294A17C6-DB5F-486C-9F10-5093266E4283}" srcOrd="0" destOrd="0" presId="urn:microsoft.com/office/officeart/2008/layout/VerticalCurvedList"/>
    <dgm:cxn modelId="{E4657C53-773E-409F-BB73-E75234C8056C}" srcId="{621F4176-3336-4003-9073-59CDF0170E83}" destId="{7190B97E-1DEC-42B3-A175-8CFC4C81A300}" srcOrd="3" destOrd="0" parTransId="{629CCF2A-4C78-42C8-AA89-46C2C6075FF0}" sibTransId="{A0D13100-FD6B-4848-B0A1-B805F7801C5C}"/>
    <dgm:cxn modelId="{486F46F0-A0B5-434C-86F4-7102682EDBC3}" type="presOf" srcId="{44E48E67-2CF8-4F4B-AD90-D90CC7A227D4}" destId="{70AFFC44-A0D9-4E87-9C83-711838413CBA}" srcOrd="0" destOrd="0" presId="urn:microsoft.com/office/officeart/2008/layout/VerticalCurvedList"/>
    <dgm:cxn modelId="{022D429A-285D-470F-99BD-5065D53035D7}" srcId="{621F4176-3336-4003-9073-59CDF0170E83}" destId="{F37371E9-AF36-4BE4-8A2B-18CD822CBB23}" srcOrd="0" destOrd="0" parTransId="{5E378E0F-2F69-40A2-A420-EC2BA43066E8}" sibTransId="{44E48E67-2CF8-4F4B-AD90-D90CC7A227D4}"/>
    <dgm:cxn modelId="{A5B2C3C3-5111-49E1-9C80-6F51F11214D5}" type="presParOf" srcId="{607C94E0-4553-4D5F-9B96-9CBBBF08BE91}" destId="{A5BAC5B1-8A36-40D7-9EE1-819FAC8DD4DB}" srcOrd="0" destOrd="0" presId="urn:microsoft.com/office/officeart/2008/layout/VerticalCurvedList"/>
    <dgm:cxn modelId="{E00512F4-EBF9-42C4-ACDB-740F278BD404}" type="presParOf" srcId="{A5BAC5B1-8A36-40D7-9EE1-819FAC8DD4DB}" destId="{10B4B95D-5F1C-42DD-8A0A-5FB2C83D8D81}" srcOrd="0" destOrd="0" presId="urn:microsoft.com/office/officeart/2008/layout/VerticalCurvedList"/>
    <dgm:cxn modelId="{C092D6B7-BB76-48BB-A7C1-8BC1BF96BAD2}" type="presParOf" srcId="{10B4B95D-5F1C-42DD-8A0A-5FB2C83D8D81}" destId="{8CF2B029-D77D-4290-829E-3E8D26EADA62}" srcOrd="0" destOrd="0" presId="urn:microsoft.com/office/officeart/2008/layout/VerticalCurvedList"/>
    <dgm:cxn modelId="{7496C61E-6A5B-46B0-B2F0-13B52BB6F86E}" type="presParOf" srcId="{10B4B95D-5F1C-42DD-8A0A-5FB2C83D8D81}" destId="{70AFFC44-A0D9-4E87-9C83-711838413CBA}" srcOrd="1" destOrd="0" presId="urn:microsoft.com/office/officeart/2008/layout/VerticalCurvedList"/>
    <dgm:cxn modelId="{C2AEBF7F-AC06-4A8A-90A3-E8D46F5FCC27}" type="presParOf" srcId="{10B4B95D-5F1C-42DD-8A0A-5FB2C83D8D81}" destId="{B55F5DB8-ADBC-4F46-AE59-C045CDC7FB7A}" srcOrd="2" destOrd="0" presId="urn:microsoft.com/office/officeart/2008/layout/VerticalCurvedList"/>
    <dgm:cxn modelId="{1F9C0021-E016-4FB0-AF5F-80FFD670263A}" type="presParOf" srcId="{10B4B95D-5F1C-42DD-8A0A-5FB2C83D8D81}" destId="{27BA433A-1BD5-4127-822A-2BE65B656852}" srcOrd="3" destOrd="0" presId="urn:microsoft.com/office/officeart/2008/layout/VerticalCurvedList"/>
    <dgm:cxn modelId="{7E3C5855-BF05-44BA-A1A5-A0F845D7B692}" type="presParOf" srcId="{A5BAC5B1-8A36-40D7-9EE1-819FAC8DD4DB}" destId="{90543E50-A899-4027-A6BB-E2DC930A3A6D}" srcOrd="1" destOrd="0" presId="urn:microsoft.com/office/officeart/2008/layout/VerticalCurvedList"/>
    <dgm:cxn modelId="{EF85346F-4349-48C6-B83C-9CEE5B2B9435}" type="presParOf" srcId="{A5BAC5B1-8A36-40D7-9EE1-819FAC8DD4DB}" destId="{0F12B86B-69FA-4DE3-96D2-3DB5C4CB5895}" srcOrd="2" destOrd="0" presId="urn:microsoft.com/office/officeart/2008/layout/VerticalCurvedList"/>
    <dgm:cxn modelId="{0ADE0085-C21B-471A-9A81-0439540F1062}" type="presParOf" srcId="{0F12B86B-69FA-4DE3-96D2-3DB5C4CB5895}" destId="{F8466EAD-BAE7-4369-8ED6-9EBE335AD73C}" srcOrd="0" destOrd="0" presId="urn:microsoft.com/office/officeart/2008/layout/VerticalCurvedList"/>
    <dgm:cxn modelId="{41F334AC-57BF-4E26-B809-F9AF6CAC9E41}" type="presParOf" srcId="{A5BAC5B1-8A36-40D7-9EE1-819FAC8DD4DB}" destId="{294A17C6-DB5F-486C-9F10-5093266E4283}" srcOrd="3" destOrd="0" presId="urn:microsoft.com/office/officeart/2008/layout/VerticalCurvedList"/>
    <dgm:cxn modelId="{F2DCB893-C4EE-4A7F-96F4-ACB2509776FF}" type="presParOf" srcId="{A5BAC5B1-8A36-40D7-9EE1-819FAC8DD4DB}" destId="{2135E110-5E1F-441C-A9C5-B44718F24779}" srcOrd="4" destOrd="0" presId="urn:microsoft.com/office/officeart/2008/layout/VerticalCurvedList"/>
    <dgm:cxn modelId="{8FC0ECB5-1A5E-4EF6-B10F-F6D8D9CB0BE2}" type="presParOf" srcId="{2135E110-5E1F-441C-A9C5-B44718F24779}" destId="{0232347A-D7D2-4A91-918E-C277D952F54C}" srcOrd="0" destOrd="0" presId="urn:microsoft.com/office/officeart/2008/layout/VerticalCurvedList"/>
    <dgm:cxn modelId="{5325A264-C195-45B0-8864-D200E304FC32}" type="presParOf" srcId="{A5BAC5B1-8A36-40D7-9EE1-819FAC8DD4DB}" destId="{BE3DAE0D-46A1-46B0-B3C7-B721AAF3FBD0}" srcOrd="5" destOrd="0" presId="urn:microsoft.com/office/officeart/2008/layout/VerticalCurvedList"/>
    <dgm:cxn modelId="{733102AF-DCCB-4EDA-B5E2-8564E71DF42D}" type="presParOf" srcId="{A5BAC5B1-8A36-40D7-9EE1-819FAC8DD4DB}" destId="{4388F132-C4A9-4150-92CF-53AC0D5589F5}" srcOrd="6" destOrd="0" presId="urn:microsoft.com/office/officeart/2008/layout/VerticalCurvedList"/>
    <dgm:cxn modelId="{DB808107-8967-45C2-BAB5-9FCE0E6C77F6}" type="presParOf" srcId="{4388F132-C4A9-4150-92CF-53AC0D5589F5}" destId="{4ED4700A-0A88-4AEE-97CD-F7BDD35B710D}" srcOrd="0" destOrd="0" presId="urn:microsoft.com/office/officeart/2008/layout/VerticalCurvedList"/>
    <dgm:cxn modelId="{74C85DFE-F639-46D8-83EC-9A00F56CBAAA}" type="presParOf" srcId="{A5BAC5B1-8A36-40D7-9EE1-819FAC8DD4DB}" destId="{D690A167-DD9D-4B73-AA6B-2A34EC218BC7}" srcOrd="7" destOrd="0" presId="urn:microsoft.com/office/officeart/2008/layout/VerticalCurvedList"/>
    <dgm:cxn modelId="{36E58B14-4EF0-4151-965D-D3C05A12E43A}" type="presParOf" srcId="{A5BAC5B1-8A36-40D7-9EE1-819FAC8DD4DB}" destId="{0AA21949-285C-4A5E-B087-0D410430B218}" srcOrd="8" destOrd="0" presId="urn:microsoft.com/office/officeart/2008/layout/VerticalCurvedList"/>
    <dgm:cxn modelId="{679D6259-80B7-49FA-ADF9-A92BB8141BFE}" type="presParOf" srcId="{0AA21949-285C-4A5E-B087-0D410430B218}" destId="{1CDBF57C-8954-4E9C-816C-28B622BBE1B9}" srcOrd="0" destOrd="0" presId="urn:microsoft.com/office/officeart/2008/layout/VerticalCurvedList"/>
    <dgm:cxn modelId="{DE43AB22-CF2C-42ED-92D0-8795E0BA942A}" type="presParOf" srcId="{A5BAC5B1-8A36-40D7-9EE1-819FAC8DD4DB}" destId="{F3368ACA-2DE7-447C-B31D-F2A3C3AF858C}" srcOrd="9" destOrd="0" presId="urn:microsoft.com/office/officeart/2008/layout/VerticalCurvedList"/>
    <dgm:cxn modelId="{5E97C7E6-5977-41F0-9FFA-89AB84DD0AA8}" type="presParOf" srcId="{A5BAC5B1-8A36-40D7-9EE1-819FAC8DD4DB}" destId="{DDFAED09-0890-48AD-A3A2-2DF199B2959B}" srcOrd="10" destOrd="0" presId="urn:microsoft.com/office/officeart/2008/layout/VerticalCurvedList"/>
    <dgm:cxn modelId="{F0C7C260-466F-42C2-BD48-EE176AA1A6E7}" type="presParOf" srcId="{DDFAED09-0890-48AD-A3A2-2DF199B2959B}" destId="{971DF739-11C9-4F61-BE86-028749E5AB7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353E0B8-8FE6-4D38-8995-11401CD341FE}" type="doc">
      <dgm:prSet loTypeId="urn:microsoft.com/office/officeart/2005/8/layout/default" loCatId="list" qsTypeId="urn:microsoft.com/office/officeart/2005/8/quickstyle/simple3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8A561D41-1B49-44D6-A90D-F9E892655B0C}">
      <dgm:prSet phldrT="[Текст]" custT="1"/>
      <dgm:spPr/>
      <dgm:t>
        <a:bodyPr/>
        <a:lstStyle/>
        <a:p>
          <a:pPr algn="l"/>
          <a:r>
            <a:rPr lang="ru-RU" sz="18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Цель:</a:t>
          </a:r>
          <a:r>
            <a:rPr lang="ru-RU" sz="18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исследование эффективности использования игровых методов в обучении иностранного языка</a:t>
          </a:r>
          <a:endParaRPr lang="ru-RU" sz="1800" b="1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366A34-F389-4342-896B-5BC8A97F0B72}" type="parTrans" cxnId="{EE08A1E2-66B7-486E-9395-9C444EAAE6A8}">
      <dgm:prSet/>
      <dgm:spPr/>
      <dgm:t>
        <a:bodyPr/>
        <a:lstStyle/>
        <a:p>
          <a:endParaRPr lang="ru-RU"/>
        </a:p>
      </dgm:t>
    </dgm:pt>
    <dgm:pt modelId="{3C43778F-58E3-4DAE-A979-DD39D29DB03C}" type="sibTrans" cxnId="{EE08A1E2-66B7-486E-9395-9C444EAAE6A8}">
      <dgm:prSet/>
      <dgm:spPr/>
      <dgm:t>
        <a:bodyPr/>
        <a:lstStyle/>
        <a:p>
          <a:endParaRPr lang="ru-RU"/>
        </a:p>
      </dgm:t>
    </dgm:pt>
    <dgm:pt modelId="{E77A147D-3266-48A4-AFBB-E381857A4AC5}" type="pres">
      <dgm:prSet presAssocID="{B353E0B8-8FE6-4D38-8995-11401CD341F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EE9412-900E-441D-BF92-3DFC4B625F63}" type="pres">
      <dgm:prSet presAssocID="{8A561D41-1B49-44D6-A90D-F9E892655B0C}" presName="node" presStyleLbl="node1" presStyleIdx="0" presStyleCnt="1" custScaleX="214865" custScaleY="34085" custLinFactNeighborX="-564" custLinFactNeighborY="-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F8FB379-342D-497F-A3B9-625C6F817346}" type="presOf" srcId="{8A561D41-1B49-44D6-A90D-F9E892655B0C}" destId="{61EE9412-900E-441D-BF92-3DFC4B625F63}" srcOrd="0" destOrd="0" presId="urn:microsoft.com/office/officeart/2005/8/layout/default"/>
    <dgm:cxn modelId="{C44DED0D-F110-4AF3-BBDF-BDC73A8DEDBF}" type="presOf" srcId="{B353E0B8-8FE6-4D38-8995-11401CD341FE}" destId="{E77A147D-3266-48A4-AFBB-E381857A4AC5}" srcOrd="0" destOrd="0" presId="urn:microsoft.com/office/officeart/2005/8/layout/default"/>
    <dgm:cxn modelId="{EE08A1E2-66B7-486E-9395-9C444EAAE6A8}" srcId="{B353E0B8-8FE6-4D38-8995-11401CD341FE}" destId="{8A561D41-1B49-44D6-A90D-F9E892655B0C}" srcOrd="0" destOrd="0" parTransId="{6E366A34-F389-4342-896B-5BC8A97F0B72}" sibTransId="{3C43778F-58E3-4DAE-A979-DD39D29DB03C}"/>
    <dgm:cxn modelId="{F6A3F7E5-C58D-4947-932E-E8A20F5F2D87}" type="presParOf" srcId="{E77A147D-3266-48A4-AFBB-E381857A4AC5}" destId="{61EE9412-900E-441D-BF92-3DFC4B625F63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4E8F46-17C2-4345-B9A4-D550DA8AB960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55241FB-C2A4-43CC-8BE9-8F482BA41AF4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изучить теоретические основы применения игровых методов в образовательном процессе;</a:t>
          </a:r>
          <a:endParaRPr lang="ru-RU" sz="18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3AB85A-06EE-43FF-82DD-E357C0B020D5}" type="parTrans" cxnId="{9B758CDE-9808-4C1D-9727-9C12621151B6}">
      <dgm:prSet/>
      <dgm:spPr/>
      <dgm:t>
        <a:bodyPr/>
        <a:lstStyle/>
        <a:p>
          <a:endParaRPr lang="ru-RU" sz="1400" b="1"/>
        </a:p>
      </dgm:t>
    </dgm:pt>
    <dgm:pt modelId="{584DBDFF-5432-4D95-9FA4-C741D73E7F88}" type="sibTrans" cxnId="{9B758CDE-9808-4C1D-9727-9C12621151B6}">
      <dgm:prSet/>
      <dgm:spPr/>
      <dgm:t>
        <a:bodyPr/>
        <a:lstStyle/>
        <a:p>
          <a:endParaRPr lang="ru-RU" sz="1400" b="1"/>
        </a:p>
      </dgm:t>
    </dgm:pt>
    <dgm:pt modelId="{1280B86A-A165-47C1-A095-32BCAF09FB54}">
      <dgm:prSet custT="1"/>
      <dgm:spPr/>
      <dgm:t>
        <a:bodyPr/>
        <a:lstStyle/>
        <a:p>
          <a:r>
            <a:rPr lang="ru-RU" sz="1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проанализировать существующие модели игровых методов и их особенности;</a:t>
          </a:r>
          <a:endParaRPr lang="ru-RU" sz="18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0D84B0-8841-4EAE-90B9-7F464D8383DA}" type="parTrans" cxnId="{CA17776A-98D3-4302-A61F-07EF868D2928}">
      <dgm:prSet/>
      <dgm:spPr/>
      <dgm:t>
        <a:bodyPr/>
        <a:lstStyle/>
        <a:p>
          <a:endParaRPr lang="ru-RU"/>
        </a:p>
      </dgm:t>
    </dgm:pt>
    <dgm:pt modelId="{D8348626-A158-416C-BB3D-0283AD13F730}" type="sibTrans" cxnId="{CA17776A-98D3-4302-A61F-07EF868D2928}">
      <dgm:prSet/>
      <dgm:spPr/>
      <dgm:t>
        <a:bodyPr/>
        <a:lstStyle/>
        <a:p>
          <a:endParaRPr lang="ru-RU"/>
        </a:p>
      </dgm:t>
    </dgm:pt>
    <dgm:pt modelId="{5F179F1B-2B9A-411A-A530-ED5300455E87}">
      <dgm:prSet custT="1"/>
      <dgm:spPr/>
      <dgm:t>
        <a:bodyPr/>
        <a:lstStyle/>
        <a:p>
          <a:r>
            <a:rPr lang="ru-RU" sz="1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провести эмпирическое исследование, направленное на оценку влияния игровых методов на уровень языковой компетенции учащихся;</a:t>
          </a:r>
          <a:endParaRPr lang="ru-RU" sz="18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56C875-EAB7-4F81-9C28-A5ABE7CF401D}" type="parTrans" cxnId="{7B1F93AE-4784-432E-A6ED-DDA4E0524C1B}">
      <dgm:prSet/>
      <dgm:spPr/>
      <dgm:t>
        <a:bodyPr/>
        <a:lstStyle/>
        <a:p>
          <a:endParaRPr lang="ru-RU"/>
        </a:p>
      </dgm:t>
    </dgm:pt>
    <dgm:pt modelId="{8B6D05EE-08F3-408F-96D8-EB6A12148967}" type="sibTrans" cxnId="{7B1F93AE-4784-432E-A6ED-DDA4E0524C1B}">
      <dgm:prSet/>
      <dgm:spPr/>
      <dgm:t>
        <a:bodyPr/>
        <a:lstStyle/>
        <a:p>
          <a:endParaRPr lang="ru-RU"/>
        </a:p>
      </dgm:t>
    </dgm:pt>
    <dgm:pt modelId="{2C8EE8DA-FD87-4CA5-AECA-3241FEE6AC1F}">
      <dgm:prSet custT="1"/>
      <dgm:spPr/>
      <dgm:t>
        <a:bodyPr/>
        <a:lstStyle/>
        <a:p>
          <a:r>
            <a:rPr lang="ru-RU" sz="1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исследовать влияние игровых методов на мотивацию и заинтересованность детей в изучении иностранного языка;</a:t>
          </a:r>
          <a:endParaRPr lang="ru-RU" sz="18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3DD123-F6E9-41D2-A9E0-0A1A7E95D07E}" type="parTrans" cxnId="{05811939-E223-4912-8C92-2EC413B572CE}">
      <dgm:prSet/>
      <dgm:spPr/>
      <dgm:t>
        <a:bodyPr/>
        <a:lstStyle/>
        <a:p>
          <a:endParaRPr lang="ru-RU"/>
        </a:p>
      </dgm:t>
    </dgm:pt>
    <dgm:pt modelId="{48306C6A-0E86-4B17-A031-94878D92EFEE}" type="sibTrans" cxnId="{05811939-E223-4912-8C92-2EC413B572CE}">
      <dgm:prSet/>
      <dgm:spPr/>
      <dgm:t>
        <a:bodyPr/>
        <a:lstStyle/>
        <a:p>
          <a:endParaRPr lang="ru-RU"/>
        </a:p>
      </dgm:t>
    </dgm:pt>
    <dgm:pt modelId="{9B0F67F0-4CCF-44FA-BBF4-B42DEBACD213}">
      <dgm:prSet custT="1"/>
      <dgm:spPr/>
      <dgm:t>
        <a:bodyPr/>
        <a:lstStyle/>
        <a:p>
          <a:r>
            <a:rPr lang="ru-RU" sz="18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разработать комплекс игровых заданий и упражнений</a:t>
          </a:r>
          <a:r>
            <a:rPr lang="ru-RU" sz="1700" dirty="0" smtClean="0"/>
            <a:t>.</a:t>
          </a:r>
          <a:endParaRPr lang="ru-RU" sz="1700" dirty="0"/>
        </a:p>
      </dgm:t>
    </dgm:pt>
    <dgm:pt modelId="{C93A763D-F213-40DB-A54D-4465B5FE5FF1}" type="parTrans" cxnId="{3BD55E02-7814-4FC8-B8A4-BBA35B29BAAF}">
      <dgm:prSet/>
      <dgm:spPr/>
      <dgm:t>
        <a:bodyPr/>
        <a:lstStyle/>
        <a:p>
          <a:endParaRPr lang="ru-RU"/>
        </a:p>
      </dgm:t>
    </dgm:pt>
    <dgm:pt modelId="{48AAC741-CC7F-46B3-B747-835D3A395372}" type="sibTrans" cxnId="{3BD55E02-7814-4FC8-B8A4-BBA35B29BAAF}">
      <dgm:prSet/>
      <dgm:spPr/>
      <dgm:t>
        <a:bodyPr/>
        <a:lstStyle/>
        <a:p>
          <a:endParaRPr lang="ru-RU"/>
        </a:p>
      </dgm:t>
    </dgm:pt>
    <dgm:pt modelId="{BAE1AF94-5C85-490F-94E9-1D0D141DF44A}" type="pres">
      <dgm:prSet presAssocID="{904E8F46-17C2-4345-B9A4-D550DA8AB96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0B5951-2EC8-4CAA-AC71-F9AB2B91DF69}" type="pres">
      <dgm:prSet presAssocID="{055241FB-C2A4-43CC-8BE9-8F482BA41AF4}" presName="parentLin" presStyleCnt="0"/>
      <dgm:spPr/>
    </dgm:pt>
    <dgm:pt modelId="{19810C88-328A-4148-A69E-D2403896AF9C}" type="pres">
      <dgm:prSet presAssocID="{055241FB-C2A4-43CC-8BE9-8F482BA41AF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3A23DB9E-6AC3-4AA1-8223-B5555E66F3B1}" type="pres">
      <dgm:prSet presAssocID="{055241FB-C2A4-43CC-8BE9-8F482BA41AF4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73B7FF-A16E-41A9-B61F-C52511A8B4B2}" type="pres">
      <dgm:prSet presAssocID="{055241FB-C2A4-43CC-8BE9-8F482BA41AF4}" presName="negativeSpace" presStyleCnt="0"/>
      <dgm:spPr/>
    </dgm:pt>
    <dgm:pt modelId="{E1FC829E-A7F8-4CD0-ACF7-1FAA0F39AEC1}" type="pres">
      <dgm:prSet presAssocID="{055241FB-C2A4-43CC-8BE9-8F482BA41AF4}" presName="childText" presStyleLbl="conFgAcc1" presStyleIdx="0" presStyleCnt="5" custLinFactNeighborX="-226" custLinFactNeighborY="6239">
        <dgm:presLayoutVars>
          <dgm:bulletEnabled val="1"/>
        </dgm:presLayoutVars>
      </dgm:prSet>
      <dgm:spPr/>
    </dgm:pt>
    <dgm:pt modelId="{74A38D93-6277-48EB-A16C-EC3746158B7F}" type="pres">
      <dgm:prSet presAssocID="{584DBDFF-5432-4D95-9FA4-C741D73E7F88}" presName="spaceBetweenRectangles" presStyleCnt="0"/>
      <dgm:spPr/>
    </dgm:pt>
    <dgm:pt modelId="{0F0198C7-4CBA-4BB5-8846-597AF6C0147E}" type="pres">
      <dgm:prSet presAssocID="{1280B86A-A165-47C1-A095-32BCAF09FB54}" presName="parentLin" presStyleCnt="0"/>
      <dgm:spPr/>
    </dgm:pt>
    <dgm:pt modelId="{1BA4981A-DC2B-403A-9157-805B0DC3585A}" type="pres">
      <dgm:prSet presAssocID="{1280B86A-A165-47C1-A095-32BCAF09FB54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8861BD50-DC38-4809-8318-075F5C381681}" type="pres">
      <dgm:prSet presAssocID="{1280B86A-A165-47C1-A095-32BCAF09FB54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585C2-AF3D-489C-9DBB-18B0862659C4}" type="pres">
      <dgm:prSet presAssocID="{1280B86A-A165-47C1-A095-32BCAF09FB54}" presName="negativeSpace" presStyleCnt="0"/>
      <dgm:spPr/>
    </dgm:pt>
    <dgm:pt modelId="{F0CC1074-D5DF-483B-8F9C-E7DDBB5E441E}" type="pres">
      <dgm:prSet presAssocID="{1280B86A-A165-47C1-A095-32BCAF09FB54}" presName="childText" presStyleLbl="conFgAcc1" presStyleIdx="1" presStyleCnt="5">
        <dgm:presLayoutVars>
          <dgm:bulletEnabled val="1"/>
        </dgm:presLayoutVars>
      </dgm:prSet>
      <dgm:spPr/>
    </dgm:pt>
    <dgm:pt modelId="{5973004B-FECC-491C-9F97-79A8C5E5AD1D}" type="pres">
      <dgm:prSet presAssocID="{D8348626-A158-416C-BB3D-0283AD13F730}" presName="spaceBetweenRectangles" presStyleCnt="0"/>
      <dgm:spPr/>
    </dgm:pt>
    <dgm:pt modelId="{E2553140-4332-42FB-9547-428A1083B652}" type="pres">
      <dgm:prSet presAssocID="{5F179F1B-2B9A-411A-A530-ED5300455E87}" presName="parentLin" presStyleCnt="0"/>
      <dgm:spPr/>
    </dgm:pt>
    <dgm:pt modelId="{47851E90-09B5-4632-91E3-CC102A985788}" type="pres">
      <dgm:prSet presAssocID="{5F179F1B-2B9A-411A-A530-ED5300455E87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D0841459-2182-4371-A5D2-0B33E88F962B}" type="pres">
      <dgm:prSet presAssocID="{5F179F1B-2B9A-411A-A530-ED5300455E87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79D192-0070-43AF-8DBB-E284550701BF}" type="pres">
      <dgm:prSet presAssocID="{5F179F1B-2B9A-411A-A530-ED5300455E87}" presName="negativeSpace" presStyleCnt="0"/>
      <dgm:spPr/>
    </dgm:pt>
    <dgm:pt modelId="{6E8A41F0-AF99-4590-991C-A4ABE5DABB22}" type="pres">
      <dgm:prSet presAssocID="{5F179F1B-2B9A-411A-A530-ED5300455E87}" presName="childText" presStyleLbl="conFgAcc1" presStyleIdx="2" presStyleCnt="5">
        <dgm:presLayoutVars>
          <dgm:bulletEnabled val="1"/>
        </dgm:presLayoutVars>
      </dgm:prSet>
      <dgm:spPr/>
    </dgm:pt>
    <dgm:pt modelId="{D7CC297C-99F2-488C-8ABB-7CC0D4A83688}" type="pres">
      <dgm:prSet presAssocID="{8B6D05EE-08F3-408F-96D8-EB6A12148967}" presName="spaceBetweenRectangles" presStyleCnt="0"/>
      <dgm:spPr/>
    </dgm:pt>
    <dgm:pt modelId="{FECDC536-3697-4ABA-9F46-AD4F1282C13E}" type="pres">
      <dgm:prSet presAssocID="{2C8EE8DA-FD87-4CA5-AECA-3241FEE6AC1F}" presName="parentLin" presStyleCnt="0"/>
      <dgm:spPr/>
    </dgm:pt>
    <dgm:pt modelId="{0514A920-4A89-40B8-BD78-69B435825707}" type="pres">
      <dgm:prSet presAssocID="{2C8EE8DA-FD87-4CA5-AECA-3241FEE6AC1F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A02D01AB-1525-488B-AB12-C10EC7982AAF}" type="pres">
      <dgm:prSet presAssocID="{2C8EE8DA-FD87-4CA5-AECA-3241FEE6AC1F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6CA6BA-75BA-461F-B1DF-0500162A5099}" type="pres">
      <dgm:prSet presAssocID="{2C8EE8DA-FD87-4CA5-AECA-3241FEE6AC1F}" presName="negativeSpace" presStyleCnt="0"/>
      <dgm:spPr/>
    </dgm:pt>
    <dgm:pt modelId="{112DA09A-76E3-4CB4-AC94-F87FEF55F587}" type="pres">
      <dgm:prSet presAssocID="{2C8EE8DA-FD87-4CA5-AECA-3241FEE6AC1F}" presName="childText" presStyleLbl="conFgAcc1" presStyleIdx="3" presStyleCnt="5">
        <dgm:presLayoutVars>
          <dgm:bulletEnabled val="1"/>
        </dgm:presLayoutVars>
      </dgm:prSet>
      <dgm:spPr/>
    </dgm:pt>
    <dgm:pt modelId="{D0F22EE1-6914-4B28-BF23-D844759C03A7}" type="pres">
      <dgm:prSet presAssocID="{48306C6A-0E86-4B17-A031-94878D92EFEE}" presName="spaceBetweenRectangles" presStyleCnt="0"/>
      <dgm:spPr/>
    </dgm:pt>
    <dgm:pt modelId="{263E39FD-06D7-44E2-94C1-0B11A40B12BE}" type="pres">
      <dgm:prSet presAssocID="{9B0F67F0-4CCF-44FA-BBF4-B42DEBACD213}" presName="parentLin" presStyleCnt="0"/>
      <dgm:spPr/>
    </dgm:pt>
    <dgm:pt modelId="{CA367773-48D5-4C9F-B089-63B8E5F7D85B}" type="pres">
      <dgm:prSet presAssocID="{9B0F67F0-4CCF-44FA-BBF4-B42DEBACD213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5AE3B5C0-06B4-4D2A-BE9B-07AC7CDF09C5}" type="pres">
      <dgm:prSet presAssocID="{9B0F67F0-4CCF-44FA-BBF4-B42DEBACD21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0B650-637E-41A7-981C-6AEA9884D3BF}" type="pres">
      <dgm:prSet presAssocID="{9B0F67F0-4CCF-44FA-BBF4-B42DEBACD213}" presName="negativeSpace" presStyleCnt="0"/>
      <dgm:spPr/>
    </dgm:pt>
    <dgm:pt modelId="{CEAF9FA2-E83A-4BC7-B3B3-29EE97BBF962}" type="pres">
      <dgm:prSet presAssocID="{9B0F67F0-4CCF-44FA-BBF4-B42DEBACD21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1311E2F0-9D9B-401E-9C5E-CD8655060417}" type="presOf" srcId="{5F179F1B-2B9A-411A-A530-ED5300455E87}" destId="{47851E90-09B5-4632-91E3-CC102A985788}" srcOrd="0" destOrd="0" presId="urn:microsoft.com/office/officeart/2005/8/layout/list1"/>
    <dgm:cxn modelId="{7B1F93AE-4784-432E-A6ED-DDA4E0524C1B}" srcId="{904E8F46-17C2-4345-B9A4-D550DA8AB960}" destId="{5F179F1B-2B9A-411A-A530-ED5300455E87}" srcOrd="2" destOrd="0" parTransId="{1A56C875-EAB7-4F81-9C28-A5ABE7CF401D}" sibTransId="{8B6D05EE-08F3-408F-96D8-EB6A12148967}"/>
    <dgm:cxn modelId="{05811939-E223-4912-8C92-2EC413B572CE}" srcId="{904E8F46-17C2-4345-B9A4-D550DA8AB960}" destId="{2C8EE8DA-FD87-4CA5-AECA-3241FEE6AC1F}" srcOrd="3" destOrd="0" parTransId="{0B3DD123-F6E9-41D2-A9E0-0A1A7E95D07E}" sibTransId="{48306C6A-0E86-4B17-A031-94878D92EFEE}"/>
    <dgm:cxn modelId="{B6B8203F-A701-4CCE-8AD3-298986D0AD51}" type="presOf" srcId="{1280B86A-A165-47C1-A095-32BCAF09FB54}" destId="{8861BD50-DC38-4809-8318-075F5C381681}" srcOrd="1" destOrd="0" presId="urn:microsoft.com/office/officeart/2005/8/layout/list1"/>
    <dgm:cxn modelId="{7AA65EA9-7407-45DA-B5AE-178B033B8DAB}" type="presOf" srcId="{9B0F67F0-4CCF-44FA-BBF4-B42DEBACD213}" destId="{5AE3B5C0-06B4-4D2A-BE9B-07AC7CDF09C5}" srcOrd="1" destOrd="0" presId="urn:microsoft.com/office/officeart/2005/8/layout/list1"/>
    <dgm:cxn modelId="{8922A360-BEA8-4D1B-A30C-5DB9B5392311}" type="presOf" srcId="{055241FB-C2A4-43CC-8BE9-8F482BA41AF4}" destId="{19810C88-328A-4148-A69E-D2403896AF9C}" srcOrd="0" destOrd="0" presId="urn:microsoft.com/office/officeart/2005/8/layout/list1"/>
    <dgm:cxn modelId="{2007C9AD-9141-4F22-B22D-84F31161E5EE}" type="presOf" srcId="{055241FB-C2A4-43CC-8BE9-8F482BA41AF4}" destId="{3A23DB9E-6AC3-4AA1-8223-B5555E66F3B1}" srcOrd="1" destOrd="0" presId="urn:microsoft.com/office/officeart/2005/8/layout/list1"/>
    <dgm:cxn modelId="{AF5FFCD0-2A32-4F68-AE68-53FED5366148}" type="presOf" srcId="{9B0F67F0-4CCF-44FA-BBF4-B42DEBACD213}" destId="{CA367773-48D5-4C9F-B089-63B8E5F7D85B}" srcOrd="0" destOrd="0" presId="urn:microsoft.com/office/officeart/2005/8/layout/list1"/>
    <dgm:cxn modelId="{C0726A97-46E7-4326-8812-10CE7FB68EA3}" type="presOf" srcId="{5F179F1B-2B9A-411A-A530-ED5300455E87}" destId="{D0841459-2182-4371-A5D2-0B33E88F962B}" srcOrd="1" destOrd="0" presId="urn:microsoft.com/office/officeart/2005/8/layout/list1"/>
    <dgm:cxn modelId="{CA17776A-98D3-4302-A61F-07EF868D2928}" srcId="{904E8F46-17C2-4345-B9A4-D550DA8AB960}" destId="{1280B86A-A165-47C1-A095-32BCAF09FB54}" srcOrd="1" destOrd="0" parTransId="{9A0D84B0-8841-4EAE-90B9-7F464D8383DA}" sibTransId="{D8348626-A158-416C-BB3D-0283AD13F730}"/>
    <dgm:cxn modelId="{3BD55E02-7814-4FC8-B8A4-BBA35B29BAAF}" srcId="{904E8F46-17C2-4345-B9A4-D550DA8AB960}" destId="{9B0F67F0-4CCF-44FA-BBF4-B42DEBACD213}" srcOrd="4" destOrd="0" parTransId="{C93A763D-F213-40DB-A54D-4465B5FE5FF1}" sibTransId="{48AAC741-CC7F-46B3-B747-835D3A395372}"/>
    <dgm:cxn modelId="{BD3E4F1C-4589-4184-83A4-E0DF67CF7DA4}" type="presOf" srcId="{1280B86A-A165-47C1-A095-32BCAF09FB54}" destId="{1BA4981A-DC2B-403A-9157-805B0DC3585A}" srcOrd="0" destOrd="0" presId="urn:microsoft.com/office/officeart/2005/8/layout/list1"/>
    <dgm:cxn modelId="{F29D18B3-4FD6-4B27-A827-E2AD7BAD1907}" type="presOf" srcId="{904E8F46-17C2-4345-B9A4-D550DA8AB960}" destId="{BAE1AF94-5C85-490F-94E9-1D0D141DF44A}" srcOrd="0" destOrd="0" presId="urn:microsoft.com/office/officeart/2005/8/layout/list1"/>
    <dgm:cxn modelId="{49A8C750-AB67-4710-AF48-FB56AEB17438}" type="presOf" srcId="{2C8EE8DA-FD87-4CA5-AECA-3241FEE6AC1F}" destId="{A02D01AB-1525-488B-AB12-C10EC7982AAF}" srcOrd="1" destOrd="0" presId="urn:microsoft.com/office/officeart/2005/8/layout/list1"/>
    <dgm:cxn modelId="{9B758CDE-9808-4C1D-9727-9C12621151B6}" srcId="{904E8F46-17C2-4345-B9A4-D550DA8AB960}" destId="{055241FB-C2A4-43CC-8BE9-8F482BA41AF4}" srcOrd="0" destOrd="0" parTransId="{963AB85A-06EE-43FF-82DD-E357C0B020D5}" sibTransId="{584DBDFF-5432-4D95-9FA4-C741D73E7F88}"/>
    <dgm:cxn modelId="{032DABB8-59E4-41DE-92B5-B10565139FAA}" type="presOf" srcId="{2C8EE8DA-FD87-4CA5-AECA-3241FEE6AC1F}" destId="{0514A920-4A89-40B8-BD78-69B435825707}" srcOrd="0" destOrd="0" presId="urn:microsoft.com/office/officeart/2005/8/layout/list1"/>
    <dgm:cxn modelId="{90265992-2706-4FB2-B1EE-F24A257E9038}" type="presParOf" srcId="{BAE1AF94-5C85-490F-94E9-1D0D141DF44A}" destId="{B80B5951-2EC8-4CAA-AC71-F9AB2B91DF69}" srcOrd="0" destOrd="0" presId="urn:microsoft.com/office/officeart/2005/8/layout/list1"/>
    <dgm:cxn modelId="{D9AA15B9-40FC-4FF7-8365-C963F3738128}" type="presParOf" srcId="{B80B5951-2EC8-4CAA-AC71-F9AB2B91DF69}" destId="{19810C88-328A-4148-A69E-D2403896AF9C}" srcOrd="0" destOrd="0" presId="urn:microsoft.com/office/officeart/2005/8/layout/list1"/>
    <dgm:cxn modelId="{3809454D-C568-4B3F-BB68-5994F90B86AD}" type="presParOf" srcId="{B80B5951-2EC8-4CAA-AC71-F9AB2B91DF69}" destId="{3A23DB9E-6AC3-4AA1-8223-B5555E66F3B1}" srcOrd="1" destOrd="0" presId="urn:microsoft.com/office/officeart/2005/8/layout/list1"/>
    <dgm:cxn modelId="{0FBAAA14-3C7D-4D5C-8504-1581F99D18E8}" type="presParOf" srcId="{BAE1AF94-5C85-490F-94E9-1D0D141DF44A}" destId="{8973B7FF-A16E-41A9-B61F-C52511A8B4B2}" srcOrd="1" destOrd="0" presId="urn:microsoft.com/office/officeart/2005/8/layout/list1"/>
    <dgm:cxn modelId="{74F93B63-6662-4056-805A-25CDA1E28882}" type="presParOf" srcId="{BAE1AF94-5C85-490F-94E9-1D0D141DF44A}" destId="{E1FC829E-A7F8-4CD0-ACF7-1FAA0F39AEC1}" srcOrd="2" destOrd="0" presId="urn:microsoft.com/office/officeart/2005/8/layout/list1"/>
    <dgm:cxn modelId="{B4FBB7C2-8991-4B50-9DC9-7D408DDB4351}" type="presParOf" srcId="{BAE1AF94-5C85-490F-94E9-1D0D141DF44A}" destId="{74A38D93-6277-48EB-A16C-EC3746158B7F}" srcOrd="3" destOrd="0" presId="urn:microsoft.com/office/officeart/2005/8/layout/list1"/>
    <dgm:cxn modelId="{3BC84C6E-FB56-4CA7-920B-377016F3E353}" type="presParOf" srcId="{BAE1AF94-5C85-490F-94E9-1D0D141DF44A}" destId="{0F0198C7-4CBA-4BB5-8846-597AF6C0147E}" srcOrd="4" destOrd="0" presId="urn:microsoft.com/office/officeart/2005/8/layout/list1"/>
    <dgm:cxn modelId="{ECC2EE85-EF85-48B4-9241-6E3E66CAE44C}" type="presParOf" srcId="{0F0198C7-4CBA-4BB5-8846-597AF6C0147E}" destId="{1BA4981A-DC2B-403A-9157-805B0DC3585A}" srcOrd="0" destOrd="0" presId="urn:microsoft.com/office/officeart/2005/8/layout/list1"/>
    <dgm:cxn modelId="{7D0E515E-97AC-4245-8420-F3551F4F28DF}" type="presParOf" srcId="{0F0198C7-4CBA-4BB5-8846-597AF6C0147E}" destId="{8861BD50-DC38-4809-8318-075F5C381681}" srcOrd="1" destOrd="0" presId="urn:microsoft.com/office/officeart/2005/8/layout/list1"/>
    <dgm:cxn modelId="{5B284D93-4C2F-451D-AE1B-FFE27FC8E32A}" type="presParOf" srcId="{BAE1AF94-5C85-490F-94E9-1D0D141DF44A}" destId="{4D2585C2-AF3D-489C-9DBB-18B0862659C4}" srcOrd="5" destOrd="0" presId="urn:microsoft.com/office/officeart/2005/8/layout/list1"/>
    <dgm:cxn modelId="{978BEF9E-9B8B-457C-9067-2CB0EF6F9160}" type="presParOf" srcId="{BAE1AF94-5C85-490F-94E9-1D0D141DF44A}" destId="{F0CC1074-D5DF-483B-8F9C-E7DDBB5E441E}" srcOrd="6" destOrd="0" presId="urn:microsoft.com/office/officeart/2005/8/layout/list1"/>
    <dgm:cxn modelId="{4B8CA483-3146-423D-A717-488D95C32E0D}" type="presParOf" srcId="{BAE1AF94-5C85-490F-94E9-1D0D141DF44A}" destId="{5973004B-FECC-491C-9F97-79A8C5E5AD1D}" srcOrd="7" destOrd="0" presId="urn:microsoft.com/office/officeart/2005/8/layout/list1"/>
    <dgm:cxn modelId="{D1F2A5D3-E99D-4A60-BD1E-2A068388F1A0}" type="presParOf" srcId="{BAE1AF94-5C85-490F-94E9-1D0D141DF44A}" destId="{E2553140-4332-42FB-9547-428A1083B652}" srcOrd="8" destOrd="0" presId="urn:microsoft.com/office/officeart/2005/8/layout/list1"/>
    <dgm:cxn modelId="{D7F58925-C9A8-4513-B4DB-00F98670E5F8}" type="presParOf" srcId="{E2553140-4332-42FB-9547-428A1083B652}" destId="{47851E90-09B5-4632-91E3-CC102A985788}" srcOrd="0" destOrd="0" presId="urn:microsoft.com/office/officeart/2005/8/layout/list1"/>
    <dgm:cxn modelId="{DC36BD68-1A28-4544-BEFB-A59B072E7029}" type="presParOf" srcId="{E2553140-4332-42FB-9547-428A1083B652}" destId="{D0841459-2182-4371-A5D2-0B33E88F962B}" srcOrd="1" destOrd="0" presId="urn:microsoft.com/office/officeart/2005/8/layout/list1"/>
    <dgm:cxn modelId="{F5F23E06-C68B-46ED-AB0A-6553AAB8F5DA}" type="presParOf" srcId="{BAE1AF94-5C85-490F-94E9-1D0D141DF44A}" destId="{3479D192-0070-43AF-8DBB-E284550701BF}" srcOrd="9" destOrd="0" presId="urn:microsoft.com/office/officeart/2005/8/layout/list1"/>
    <dgm:cxn modelId="{178DDFC0-6FF7-46B2-98A6-BE4F2B59A108}" type="presParOf" srcId="{BAE1AF94-5C85-490F-94E9-1D0D141DF44A}" destId="{6E8A41F0-AF99-4590-991C-A4ABE5DABB22}" srcOrd="10" destOrd="0" presId="urn:microsoft.com/office/officeart/2005/8/layout/list1"/>
    <dgm:cxn modelId="{828FA8E1-A673-467F-A876-E86A1D446B69}" type="presParOf" srcId="{BAE1AF94-5C85-490F-94E9-1D0D141DF44A}" destId="{D7CC297C-99F2-488C-8ABB-7CC0D4A83688}" srcOrd="11" destOrd="0" presId="urn:microsoft.com/office/officeart/2005/8/layout/list1"/>
    <dgm:cxn modelId="{08035239-73F4-4FD9-A7CA-36B02FE0A8FE}" type="presParOf" srcId="{BAE1AF94-5C85-490F-94E9-1D0D141DF44A}" destId="{FECDC536-3697-4ABA-9F46-AD4F1282C13E}" srcOrd="12" destOrd="0" presId="urn:microsoft.com/office/officeart/2005/8/layout/list1"/>
    <dgm:cxn modelId="{52A5B467-24FE-4A4F-A002-7080EB747074}" type="presParOf" srcId="{FECDC536-3697-4ABA-9F46-AD4F1282C13E}" destId="{0514A920-4A89-40B8-BD78-69B435825707}" srcOrd="0" destOrd="0" presId="urn:microsoft.com/office/officeart/2005/8/layout/list1"/>
    <dgm:cxn modelId="{BE46616A-0F17-43C3-BEAC-B0417418921E}" type="presParOf" srcId="{FECDC536-3697-4ABA-9F46-AD4F1282C13E}" destId="{A02D01AB-1525-488B-AB12-C10EC7982AAF}" srcOrd="1" destOrd="0" presId="urn:microsoft.com/office/officeart/2005/8/layout/list1"/>
    <dgm:cxn modelId="{4CD0CCC4-8D50-4544-8CF6-0BA221BED3A0}" type="presParOf" srcId="{BAE1AF94-5C85-490F-94E9-1D0D141DF44A}" destId="{736CA6BA-75BA-461F-B1DF-0500162A5099}" srcOrd="13" destOrd="0" presId="urn:microsoft.com/office/officeart/2005/8/layout/list1"/>
    <dgm:cxn modelId="{C690115C-4C91-4895-97AC-FAA78FB96298}" type="presParOf" srcId="{BAE1AF94-5C85-490F-94E9-1D0D141DF44A}" destId="{112DA09A-76E3-4CB4-AC94-F87FEF55F587}" srcOrd="14" destOrd="0" presId="urn:microsoft.com/office/officeart/2005/8/layout/list1"/>
    <dgm:cxn modelId="{7BD5228E-7260-46BE-A4F1-7AAD1A528668}" type="presParOf" srcId="{BAE1AF94-5C85-490F-94E9-1D0D141DF44A}" destId="{D0F22EE1-6914-4B28-BF23-D844759C03A7}" srcOrd="15" destOrd="0" presId="urn:microsoft.com/office/officeart/2005/8/layout/list1"/>
    <dgm:cxn modelId="{A40A8CB2-4266-4AB3-BC50-5F61A3988582}" type="presParOf" srcId="{BAE1AF94-5C85-490F-94E9-1D0D141DF44A}" destId="{263E39FD-06D7-44E2-94C1-0B11A40B12BE}" srcOrd="16" destOrd="0" presId="urn:microsoft.com/office/officeart/2005/8/layout/list1"/>
    <dgm:cxn modelId="{5041E6DA-B260-4360-9F7F-1E807E1D8FB0}" type="presParOf" srcId="{263E39FD-06D7-44E2-94C1-0B11A40B12BE}" destId="{CA367773-48D5-4C9F-B089-63B8E5F7D85B}" srcOrd="0" destOrd="0" presId="urn:microsoft.com/office/officeart/2005/8/layout/list1"/>
    <dgm:cxn modelId="{60A8D1E7-895F-4FDC-A234-A4EAA4E7BF74}" type="presParOf" srcId="{263E39FD-06D7-44E2-94C1-0B11A40B12BE}" destId="{5AE3B5C0-06B4-4D2A-BE9B-07AC7CDF09C5}" srcOrd="1" destOrd="0" presId="urn:microsoft.com/office/officeart/2005/8/layout/list1"/>
    <dgm:cxn modelId="{D641C6C7-7CB2-458F-9911-9ACE3AD59402}" type="presParOf" srcId="{BAE1AF94-5C85-490F-94E9-1D0D141DF44A}" destId="{8830B650-637E-41A7-981C-6AEA9884D3BF}" srcOrd="17" destOrd="0" presId="urn:microsoft.com/office/officeart/2005/8/layout/list1"/>
    <dgm:cxn modelId="{68179ADE-9A9D-4779-992A-1234001109A8}" type="presParOf" srcId="{BAE1AF94-5C85-490F-94E9-1D0D141DF44A}" destId="{CEAF9FA2-E83A-4BC7-B3B3-29EE97BBF962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D3C91F-2D78-47CB-84A6-316DAB4410E5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E6AA75-E545-450E-A973-6FB12C0394CE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способность создавать ситуацию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AC6472-48C9-427A-B247-9FF044BB9F7B}" type="parTrans" cxnId="{6A638EC3-2E1E-45BF-8943-76E3C3F4DBE4}">
      <dgm:prSet/>
      <dgm:spPr/>
      <dgm:t>
        <a:bodyPr/>
        <a:lstStyle/>
        <a:p>
          <a:endParaRPr lang="ru-RU"/>
        </a:p>
      </dgm:t>
    </dgm:pt>
    <dgm:pt modelId="{142F8715-11E9-4461-9EFD-454244612087}" type="sibTrans" cxnId="{6A638EC3-2E1E-45BF-8943-76E3C3F4DBE4}">
      <dgm:prSet/>
      <dgm:spPr/>
      <dgm:t>
        <a:bodyPr/>
        <a:lstStyle/>
        <a:p>
          <a:endParaRPr lang="ru-RU"/>
        </a:p>
      </dgm:t>
    </dgm:pt>
    <dgm:pt modelId="{9DACE0AC-FD79-48E9-84A8-E623791A6F8F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школьники не просто слушатели или читатели, а полноценные участники происходящего</a:t>
          </a:r>
          <a:endParaRPr lang="ru-RU" sz="14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D8560A-95A9-46A8-9578-DCC7DBD70B09}" type="parTrans" cxnId="{12E779B5-CD0B-446A-B151-DAB776206C57}">
      <dgm:prSet/>
      <dgm:spPr/>
      <dgm:t>
        <a:bodyPr/>
        <a:lstStyle/>
        <a:p>
          <a:endParaRPr lang="ru-RU"/>
        </a:p>
      </dgm:t>
    </dgm:pt>
    <dgm:pt modelId="{72A52491-9AFE-4C08-B787-87DB7A8F9C96}" type="sibTrans" cxnId="{12E779B5-CD0B-446A-B151-DAB776206C57}">
      <dgm:prSet/>
      <dgm:spPr/>
      <dgm:t>
        <a:bodyPr/>
        <a:lstStyle/>
        <a:p>
          <a:endParaRPr lang="ru-RU"/>
        </a:p>
      </dgm:t>
    </dgm:pt>
    <dgm:pt modelId="{8472A54C-03FD-4581-BBA3-127D40C316FE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адаптации к различным образовательным ситуациям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A349A0-2E5F-488A-BA1D-A0966331C82C}" type="parTrans" cxnId="{19C1607B-55EF-4859-8A43-814586610857}">
      <dgm:prSet/>
      <dgm:spPr/>
      <dgm:t>
        <a:bodyPr/>
        <a:lstStyle/>
        <a:p>
          <a:endParaRPr lang="ru-RU"/>
        </a:p>
      </dgm:t>
    </dgm:pt>
    <dgm:pt modelId="{27E4953B-72EE-4A26-8831-3157D416FF33}" type="sibTrans" cxnId="{19C1607B-55EF-4859-8A43-814586610857}">
      <dgm:prSet/>
      <dgm:spPr/>
      <dgm:t>
        <a:bodyPr/>
        <a:lstStyle/>
        <a:p>
          <a:endParaRPr lang="ru-RU"/>
        </a:p>
      </dgm:t>
    </dgm:pt>
    <dgm:pt modelId="{417F0315-4084-4151-AA74-9E5E15D6D81E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любые игры могут быть направлены на отработку лексики, грамматики или коммуникативных навыков</a:t>
          </a:r>
          <a:endParaRPr lang="ru-RU" sz="14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DC93B2-B90C-4049-9E97-608A6E4ECB16}" type="parTrans" cxnId="{F72180CE-62C6-48B7-AF69-129B62E059BB}">
      <dgm:prSet/>
      <dgm:spPr/>
      <dgm:t>
        <a:bodyPr/>
        <a:lstStyle/>
        <a:p>
          <a:endParaRPr lang="ru-RU"/>
        </a:p>
      </dgm:t>
    </dgm:pt>
    <dgm:pt modelId="{89FEE003-4617-4800-9054-383A40669F96}" type="sibTrans" cxnId="{F72180CE-62C6-48B7-AF69-129B62E059BB}">
      <dgm:prSet/>
      <dgm:spPr/>
      <dgm:t>
        <a:bodyPr/>
        <a:lstStyle/>
        <a:p>
          <a:endParaRPr lang="ru-RU"/>
        </a:p>
      </dgm:t>
    </dgm:pt>
    <dgm:pt modelId="{07BECF7A-C822-4AAB-A684-855F724E2C70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создает особую атмосферу, где можно расслабиться и проявить себя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930644-E5B3-4205-82BF-A4C36A3E2B9B}" type="parTrans" cxnId="{B5B0CBF9-FB8F-4037-B65D-46713F790548}">
      <dgm:prSet/>
      <dgm:spPr/>
      <dgm:t>
        <a:bodyPr/>
        <a:lstStyle/>
        <a:p>
          <a:endParaRPr lang="ru-RU"/>
        </a:p>
      </dgm:t>
    </dgm:pt>
    <dgm:pt modelId="{7A35B52B-3D9B-4A75-B25F-047ADA86D60C}" type="sibTrans" cxnId="{B5B0CBF9-FB8F-4037-B65D-46713F790548}">
      <dgm:prSet/>
      <dgm:spPr/>
      <dgm:t>
        <a:bodyPr/>
        <a:lstStyle/>
        <a:p>
          <a:endParaRPr lang="ru-RU"/>
        </a:p>
      </dgm:t>
    </dgm:pt>
    <dgm:pt modelId="{AC67AE49-AACB-48F5-839C-F3F9FD472275}">
      <dgm:prSet phldrT="[Текст]" custT="1"/>
      <dgm:spPr/>
      <dgm:t>
        <a:bodyPr/>
        <a:lstStyle/>
        <a:p>
          <a:pPr algn="l"/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эта атмосфера включает элементы сотрудничества, соревнования и творчества, что способствует созданию положительного эмоционального фона</a:t>
          </a:r>
          <a:endParaRPr lang="ru-RU" sz="14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D546FC-A057-4D31-9B3E-E97854BF6BDC}" type="parTrans" cxnId="{894CA512-A72F-4270-8597-0FA0C3EB5205}">
      <dgm:prSet/>
      <dgm:spPr/>
      <dgm:t>
        <a:bodyPr/>
        <a:lstStyle/>
        <a:p>
          <a:endParaRPr lang="ru-RU"/>
        </a:p>
      </dgm:t>
    </dgm:pt>
    <dgm:pt modelId="{94BF2C0C-30DF-4A57-A49F-6D8DB594BBEB}" type="sibTrans" cxnId="{894CA512-A72F-4270-8597-0FA0C3EB5205}">
      <dgm:prSet/>
      <dgm:spPr/>
      <dgm:t>
        <a:bodyPr/>
        <a:lstStyle/>
        <a:p>
          <a:endParaRPr lang="ru-RU"/>
        </a:p>
      </dgm:t>
    </dgm:pt>
    <dgm:pt modelId="{BE490134-C962-4841-ADB9-82A8834F11F1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социальных навыков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8D06B7-9CEB-44F2-9657-C26EAE1730EF}" type="parTrans" cxnId="{8839BA0A-41EE-4F1A-A5E3-A328FF903618}">
      <dgm:prSet/>
      <dgm:spPr/>
      <dgm:t>
        <a:bodyPr/>
        <a:lstStyle/>
        <a:p>
          <a:endParaRPr lang="ru-RU"/>
        </a:p>
      </dgm:t>
    </dgm:pt>
    <dgm:pt modelId="{C6617B2F-4F4D-439D-824D-D83DFB38E070}" type="sibTrans" cxnId="{8839BA0A-41EE-4F1A-A5E3-A328FF903618}">
      <dgm:prSet/>
      <dgm:spPr/>
      <dgm:t>
        <a:bodyPr/>
        <a:lstStyle/>
        <a:p>
          <a:endParaRPr lang="ru-RU"/>
        </a:p>
      </dgm:t>
    </dgm:pt>
    <dgm:pt modelId="{7F3918F1-A124-415B-B8C1-5DA102C0CF7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работая в группах или парах, они учатся взаимодействовать, делиться мнениями и устанавливать коммуникацию</a:t>
          </a:r>
          <a:endParaRPr lang="ru-RU" sz="14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683288-6C15-4DB5-BBB3-953E24007C1B}" type="parTrans" cxnId="{5E4E9E63-DF87-467A-830A-C4ED9F287B80}">
      <dgm:prSet/>
      <dgm:spPr/>
      <dgm:t>
        <a:bodyPr/>
        <a:lstStyle/>
        <a:p>
          <a:endParaRPr lang="ru-RU"/>
        </a:p>
      </dgm:t>
    </dgm:pt>
    <dgm:pt modelId="{81010103-3BA0-4A8F-95E7-9427051C2EC7}" type="sibTrans" cxnId="{5E4E9E63-DF87-467A-830A-C4ED9F287B80}">
      <dgm:prSet/>
      <dgm:spPr/>
      <dgm:t>
        <a:bodyPr/>
        <a:lstStyle/>
        <a:p>
          <a:endParaRPr lang="ru-RU"/>
        </a:p>
      </dgm:t>
    </dgm:pt>
    <dgm:pt modelId="{BFBD182A-71A1-4C38-B20B-A6F00DA7E394}">
      <dgm:prSet phldrT="[Текст]" custT="1"/>
      <dgm:spPr/>
      <dgm:t>
        <a:bodyPr/>
        <a:lstStyle/>
        <a:p>
          <a:r>
            <a: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креативного мышления</a:t>
          </a:r>
          <a:endParaRPr lang="ru-RU" sz="16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EAB1C4-317B-42BA-8C0E-09E0CCDFFB38}" type="parTrans" cxnId="{A6996E2D-9288-4A89-B3B8-1499EAB22C66}">
      <dgm:prSet/>
      <dgm:spPr/>
      <dgm:t>
        <a:bodyPr/>
        <a:lstStyle/>
        <a:p>
          <a:endParaRPr lang="ru-RU"/>
        </a:p>
      </dgm:t>
    </dgm:pt>
    <dgm:pt modelId="{D22579C4-F3EB-47C3-8D31-1A127079B6AC}" type="sibTrans" cxnId="{A6996E2D-9288-4A89-B3B8-1499EAB22C66}">
      <dgm:prSet/>
      <dgm:spPr/>
      <dgm:t>
        <a:bodyPr/>
        <a:lstStyle/>
        <a:p>
          <a:endParaRPr lang="ru-RU"/>
        </a:p>
      </dgm:t>
    </dgm:pt>
    <dgm:pt modelId="{286076C0-8CE9-42E8-9CD7-7F5154C047A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игра стимулирует искать нестандартные решения, вырабатывать собственные стратегии и подходы к решению задач</a:t>
          </a:r>
          <a:endParaRPr lang="ru-RU" sz="14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E33A4D-7A5E-40F4-A0A6-E7F2B76D66EB}" type="parTrans" cxnId="{30D5D48B-9964-431D-8BA6-E3B52E83442B}">
      <dgm:prSet/>
      <dgm:spPr/>
      <dgm:t>
        <a:bodyPr/>
        <a:lstStyle/>
        <a:p>
          <a:endParaRPr lang="ru-RU"/>
        </a:p>
      </dgm:t>
    </dgm:pt>
    <dgm:pt modelId="{9F3569EA-9D6D-42EF-8CBB-1B84140CD177}" type="sibTrans" cxnId="{30D5D48B-9964-431D-8BA6-E3B52E83442B}">
      <dgm:prSet/>
      <dgm:spPr/>
      <dgm:t>
        <a:bodyPr/>
        <a:lstStyle/>
        <a:p>
          <a:endParaRPr lang="ru-RU"/>
        </a:p>
      </dgm:t>
    </dgm:pt>
    <dgm:pt modelId="{E919C8D0-24EF-4F95-8BFB-65B49357A85A}" type="pres">
      <dgm:prSet presAssocID="{59D3C91F-2D78-47CB-84A6-316DAB4410E5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8F1ADAD7-9997-48EF-86F7-4E0A2C965618}" type="pres">
      <dgm:prSet presAssocID="{F5E6AA75-E545-450E-A973-6FB12C0394CE}" presName="parentText1" presStyleLbl="node1" presStyleIdx="0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DEDEAE-B7F0-42B2-A47F-BCA612C5CC83}" type="pres">
      <dgm:prSet presAssocID="{F5E6AA75-E545-450E-A973-6FB12C0394CE}" presName="childText1" presStyleLbl="solidAlignAcc1" presStyleIdx="0" presStyleCnt="5" custLinFactNeighborX="-1035" custLinFactNeighborY="-10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AD7EBC-8797-4F69-9A32-8100FCCD42B4}" type="pres">
      <dgm:prSet presAssocID="{8472A54C-03FD-4581-BBA3-127D40C316FE}" presName="parentText2" presStyleLbl="node1" presStyleIdx="1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8D7FA7-F789-406E-B614-249F81BF450C}" type="pres">
      <dgm:prSet presAssocID="{8472A54C-03FD-4581-BBA3-127D40C316FE}" presName="childText2" presStyleLbl="solidAlignAcc1" presStyleIdx="1" presStyleCnt="5" custLinFactNeighborX="-2587" custLinFactNeighborY="-24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D6BB99-7A8B-42CD-AF39-3B5AFA174F5E}" type="pres">
      <dgm:prSet presAssocID="{07BECF7A-C822-4AAB-A684-855F724E2C70}" presName="parentText3" presStyleLbl="node1" presStyleIdx="2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6B5BF0-90E2-4EBF-ACCA-C9C0F02693FC}" type="pres">
      <dgm:prSet presAssocID="{07BECF7A-C822-4AAB-A684-855F724E2C70}" presName="childText3" presStyleLbl="solidAlignAcc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9B5D99-327C-44EA-A039-8B7AF790255E}" type="pres">
      <dgm:prSet presAssocID="{BE490134-C962-4841-ADB9-82A8834F11F1}" presName="parentText4" presStyleLbl="node1" presStyleIdx="3" presStyleCnt="5" custLinFactNeighborX="-879" custLinFactNeighborY="5887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6C4A80-6510-4D95-AF55-9ABF9A9409DD}" type="pres">
      <dgm:prSet presAssocID="{BE490134-C962-4841-ADB9-82A8834F11F1}" presName="childText4" presStyleLbl="solidAlignAcc1" presStyleIdx="3" presStyleCnt="5" custLinFactNeighborX="-1035" custLinFactNeighborY="71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3C2C29-873C-4812-8702-F94214C96426}" type="pres">
      <dgm:prSet presAssocID="{BFBD182A-71A1-4C38-B20B-A6F00DA7E394}" presName="parentText5" presStyleLbl="node1" presStyleIdx="4" presStyleCnt="5" custScaleX="116481" custLinFactNeighborX="5317" custLinFactNeighborY="-658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A3FA7-6A63-4C84-BBCF-5DA2A334C6D3}" type="pres">
      <dgm:prSet presAssocID="{BFBD182A-71A1-4C38-B20B-A6F00DA7E394}" presName="childText5" presStyleLbl="solidAlignAcc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B0CBF9-FB8F-4037-B65D-46713F790548}" srcId="{59D3C91F-2D78-47CB-84A6-316DAB4410E5}" destId="{07BECF7A-C822-4AAB-A684-855F724E2C70}" srcOrd="2" destOrd="0" parTransId="{A8930644-E5B3-4205-82BF-A4C36A3E2B9B}" sibTransId="{7A35B52B-3D9B-4A75-B25F-047ADA86D60C}"/>
    <dgm:cxn modelId="{9E431589-B54D-4766-962A-CA3794E3C13A}" type="presOf" srcId="{59D3C91F-2D78-47CB-84A6-316DAB4410E5}" destId="{E919C8D0-24EF-4F95-8BFB-65B49357A85A}" srcOrd="0" destOrd="0" presId="urn:microsoft.com/office/officeart/2009/3/layout/IncreasingArrowsProcess"/>
    <dgm:cxn modelId="{89963935-D1F3-4A7F-B8FD-BB0AFCD350F6}" type="presOf" srcId="{417F0315-4084-4151-AA74-9E5E15D6D81E}" destId="{468D7FA7-F789-406E-B614-249F81BF450C}" srcOrd="0" destOrd="0" presId="urn:microsoft.com/office/officeart/2009/3/layout/IncreasingArrowsProcess"/>
    <dgm:cxn modelId="{F2E0AD3B-1FA8-49D9-A12A-CC175039DBA4}" type="presOf" srcId="{7F3918F1-A124-415B-B8C1-5DA102C0CF7D}" destId="{BD6C4A80-6510-4D95-AF55-9ABF9A9409DD}" srcOrd="0" destOrd="0" presId="urn:microsoft.com/office/officeart/2009/3/layout/IncreasingArrowsProcess"/>
    <dgm:cxn modelId="{30D5D48B-9964-431D-8BA6-E3B52E83442B}" srcId="{BFBD182A-71A1-4C38-B20B-A6F00DA7E394}" destId="{286076C0-8CE9-42E8-9CD7-7F5154C047AC}" srcOrd="0" destOrd="0" parTransId="{21E33A4D-7A5E-40F4-A0A6-E7F2B76D66EB}" sibTransId="{9F3569EA-9D6D-42EF-8CBB-1B84140CD177}"/>
    <dgm:cxn modelId="{C4F231C2-1844-44E9-B8B0-1BDBED1EDDB3}" type="presOf" srcId="{BE490134-C962-4841-ADB9-82A8834F11F1}" destId="{F59B5D99-327C-44EA-A039-8B7AF790255E}" srcOrd="0" destOrd="0" presId="urn:microsoft.com/office/officeart/2009/3/layout/IncreasingArrowsProcess"/>
    <dgm:cxn modelId="{A6996E2D-9288-4A89-B3B8-1499EAB22C66}" srcId="{59D3C91F-2D78-47CB-84A6-316DAB4410E5}" destId="{BFBD182A-71A1-4C38-B20B-A6F00DA7E394}" srcOrd="4" destOrd="0" parTransId="{D3EAB1C4-317B-42BA-8C0E-09E0CCDFFB38}" sibTransId="{D22579C4-F3EB-47C3-8D31-1A127079B6AC}"/>
    <dgm:cxn modelId="{4F49FFAE-2939-4D3F-B80C-A71E6ABB241E}" type="presOf" srcId="{AC67AE49-AACB-48F5-839C-F3F9FD472275}" destId="{A96B5BF0-90E2-4EBF-ACCA-C9C0F02693FC}" srcOrd="0" destOrd="0" presId="urn:microsoft.com/office/officeart/2009/3/layout/IncreasingArrowsProcess"/>
    <dgm:cxn modelId="{C7E1869B-BEDE-406A-AFDB-67354EB8C5C7}" type="presOf" srcId="{9DACE0AC-FD79-48E9-84A8-E623791A6F8F}" destId="{73DEDEAE-B7F0-42B2-A47F-BCA612C5CC83}" srcOrd="0" destOrd="0" presId="urn:microsoft.com/office/officeart/2009/3/layout/IncreasingArrowsProcess"/>
    <dgm:cxn modelId="{894CA512-A72F-4270-8597-0FA0C3EB5205}" srcId="{07BECF7A-C822-4AAB-A684-855F724E2C70}" destId="{AC67AE49-AACB-48F5-839C-F3F9FD472275}" srcOrd="0" destOrd="0" parTransId="{55D546FC-A057-4D31-9B3E-E97854BF6BDC}" sibTransId="{94BF2C0C-30DF-4A57-A49F-6D8DB594BBEB}"/>
    <dgm:cxn modelId="{6A638EC3-2E1E-45BF-8943-76E3C3F4DBE4}" srcId="{59D3C91F-2D78-47CB-84A6-316DAB4410E5}" destId="{F5E6AA75-E545-450E-A973-6FB12C0394CE}" srcOrd="0" destOrd="0" parTransId="{F9AC6472-48C9-427A-B247-9FF044BB9F7B}" sibTransId="{142F8715-11E9-4461-9EFD-454244612087}"/>
    <dgm:cxn modelId="{8839BA0A-41EE-4F1A-A5E3-A328FF903618}" srcId="{59D3C91F-2D78-47CB-84A6-316DAB4410E5}" destId="{BE490134-C962-4841-ADB9-82A8834F11F1}" srcOrd="3" destOrd="0" parTransId="{7D8D06B7-9CEB-44F2-9657-C26EAE1730EF}" sibTransId="{C6617B2F-4F4D-439D-824D-D83DFB38E070}"/>
    <dgm:cxn modelId="{19C1607B-55EF-4859-8A43-814586610857}" srcId="{59D3C91F-2D78-47CB-84A6-316DAB4410E5}" destId="{8472A54C-03FD-4581-BBA3-127D40C316FE}" srcOrd="1" destOrd="0" parTransId="{B9A349A0-2E5F-488A-BA1D-A0966331C82C}" sibTransId="{27E4953B-72EE-4A26-8831-3157D416FF33}"/>
    <dgm:cxn modelId="{5E4E9E63-DF87-467A-830A-C4ED9F287B80}" srcId="{BE490134-C962-4841-ADB9-82A8834F11F1}" destId="{7F3918F1-A124-415B-B8C1-5DA102C0CF7D}" srcOrd="0" destOrd="0" parTransId="{D5683288-6C15-4DB5-BBB3-953E24007C1B}" sibTransId="{81010103-3BA0-4A8F-95E7-9427051C2EC7}"/>
    <dgm:cxn modelId="{12E779B5-CD0B-446A-B151-DAB776206C57}" srcId="{F5E6AA75-E545-450E-A973-6FB12C0394CE}" destId="{9DACE0AC-FD79-48E9-84A8-E623791A6F8F}" srcOrd="0" destOrd="0" parTransId="{12D8560A-95A9-46A8-9578-DCC7DBD70B09}" sibTransId="{72A52491-9AFE-4C08-B787-87DB7A8F9C96}"/>
    <dgm:cxn modelId="{FF8D7A4C-C845-4EF9-8BFE-B2F404E9DED7}" type="presOf" srcId="{F5E6AA75-E545-450E-A973-6FB12C0394CE}" destId="{8F1ADAD7-9997-48EF-86F7-4E0A2C965618}" srcOrd="0" destOrd="0" presId="urn:microsoft.com/office/officeart/2009/3/layout/IncreasingArrowsProcess"/>
    <dgm:cxn modelId="{9CCE4320-B67F-4365-8B69-3B8CBA862CC7}" type="presOf" srcId="{BFBD182A-71A1-4C38-B20B-A6F00DA7E394}" destId="{CC3C2C29-873C-4812-8702-F94214C96426}" srcOrd="0" destOrd="0" presId="urn:microsoft.com/office/officeart/2009/3/layout/IncreasingArrowsProcess"/>
    <dgm:cxn modelId="{8313E1A5-3AB3-4ABC-86B3-73B1B2A0A4F4}" type="presOf" srcId="{8472A54C-03FD-4581-BBA3-127D40C316FE}" destId="{E9AD7EBC-8797-4F69-9A32-8100FCCD42B4}" srcOrd="0" destOrd="0" presId="urn:microsoft.com/office/officeart/2009/3/layout/IncreasingArrowsProcess"/>
    <dgm:cxn modelId="{6534C2F7-44AF-4B83-A518-376FF7282B8D}" type="presOf" srcId="{286076C0-8CE9-42E8-9CD7-7F5154C047AC}" destId="{3CCA3FA7-6A63-4C84-BBCF-5DA2A334C6D3}" srcOrd="0" destOrd="0" presId="urn:microsoft.com/office/officeart/2009/3/layout/IncreasingArrowsProcess"/>
    <dgm:cxn modelId="{2B048D5A-D6E8-4CEB-ABB9-97DD022F3352}" type="presOf" srcId="{07BECF7A-C822-4AAB-A684-855F724E2C70}" destId="{84D6BB99-7A8B-42CD-AF39-3B5AFA174F5E}" srcOrd="0" destOrd="0" presId="urn:microsoft.com/office/officeart/2009/3/layout/IncreasingArrowsProcess"/>
    <dgm:cxn modelId="{F72180CE-62C6-48B7-AF69-129B62E059BB}" srcId="{8472A54C-03FD-4581-BBA3-127D40C316FE}" destId="{417F0315-4084-4151-AA74-9E5E15D6D81E}" srcOrd="0" destOrd="0" parTransId="{A4DC93B2-B90C-4049-9E97-608A6E4ECB16}" sibTransId="{89FEE003-4617-4800-9054-383A40669F96}"/>
    <dgm:cxn modelId="{E73AC786-841E-4BD7-B4BB-815E634F92D4}" type="presParOf" srcId="{E919C8D0-24EF-4F95-8BFB-65B49357A85A}" destId="{8F1ADAD7-9997-48EF-86F7-4E0A2C965618}" srcOrd="0" destOrd="0" presId="urn:microsoft.com/office/officeart/2009/3/layout/IncreasingArrowsProcess"/>
    <dgm:cxn modelId="{2158426A-F00A-40D5-90B2-77445167F4BF}" type="presParOf" srcId="{E919C8D0-24EF-4F95-8BFB-65B49357A85A}" destId="{73DEDEAE-B7F0-42B2-A47F-BCA612C5CC83}" srcOrd="1" destOrd="0" presId="urn:microsoft.com/office/officeart/2009/3/layout/IncreasingArrowsProcess"/>
    <dgm:cxn modelId="{E1FF8A99-88B2-4DD4-AF38-DA4C2BF61911}" type="presParOf" srcId="{E919C8D0-24EF-4F95-8BFB-65B49357A85A}" destId="{E9AD7EBC-8797-4F69-9A32-8100FCCD42B4}" srcOrd="2" destOrd="0" presId="urn:microsoft.com/office/officeart/2009/3/layout/IncreasingArrowsProcess"/>
    <dgm:cxn modelId="{E36756A5-B1C7-4578-B57C-39ED9FA6664F}" type="presParOf" srcId="{E919C8D0-24EF-4F95-8BFB-65B49357A85A}" destId="{468D7FA7-F789-406E-B614-249F81BF450C}" srcOrd="3" destOrd="0" presId="urn:microsoft.com/office/officeart/2009/3/layout/IncreasingArrowsProcess"/>
    <dgm:cxn modelId="{50AD44EE-B612-4B68-A27D-4E82D9E7ED6B}" type="presParOf" srcId="{E919C8D0-24EF-4F95-8BFB-65B49357A85A}" destId="{84D6BB99-7A8B-42CD-AF39-3B5AFA174F5E}" srcOrd="4" destOrd="0" presId="urn:microsoft.com/office/officeart/2009/3/layout/IncreasingArrowsProcess"/>
    <dgm:cxn modelId="{1FACADF9-4CD9-45F0-A6FA-5EA76D144A85}" type="presParOf" srcId="{E919C8D0-24EF-4F95-8BFB-65B49357A85A}" destId="{A96B5BF0-90E2-4EBF-ACCA-C9C0F02693FC}" srcOrd="5" destOrd="0" presId="urn:microsoft.com/office/officeart/2009/3/layout/IncreasingArrowsProcess"/>
    <dgm:cxn modelId="{320A2C51-820B-4BC9-A282-08F3E967D0B0}" type="presParOf" srcId="{E919C8D0-24EF-4F95-8BFB-65B49357A85A}" destId="{F59B5D99-327C-44EA-A039-8B7AF790255E}" srcOrd="6" destOrd="0" presId="urn:microsoft.com/office/officeart/2009/3/layout/IncreasingArrowsProcess"/>
    <dgm:cxn modelId="{59EA893F-4958-4C01-BC05-8293938A5919}" type="presParOf" srcId="{E919C8D0-24EF-4F95-8BFB-65B49357A85A}" destId="{BD6C4A80-6510-4D95-AF55-9ABF9A9409DD}" srcOrd="7" destOrd="0" presId="urn:microsoft.com/office/officeart/2009/3/layout/IncreasingArrowsProcess"/>
    <dgm:cxn modelId="{AD50C145-B950-4550-A8CF-1D4FF5756739}" type="presParOf" srcId="{E919C8D0-24EF-4F95-8BFB-65B49357A85A}" destId="{CC3C2C29-873C-4812-8702-F94214C96426}" srcOrd="8" destOrd="0" presId="urn:microsoft.com/office/officeart/2009/3/layout/IncreasingArrowsProcess"/>
    <dgm:cxn modelId="{C89D6678-49AF-41E7-810E-175114A51F1E}" type="presParOf" srcId="{E919C8D0-24EF-4F95-8BFB-65B49357A85A}" destId="{3CCA3FA7-6A63-4C84-BBCF-5DA2A334C6D3}" srcOrd="9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5A1BDF-2435-4196-A4F2-B9DBEF77DE9F}" type="doc">
      <dgm:prSet loTypeId="urn:microsoft.com/office/officeart/2005/8/layout/pList2" loCatId="list" qsTypeId="urn:microsoft.com/office/officeart/2005/8/quickstyle/simple1" qsCatId="simple" csTypeId="urn:microsoft.com/office/officeart/2005/8/colors/accent1_2" csCatId="accent1" phldr="1"/>
      <dgm:spPr/>
    </dgm:pt>
    <dgm:pt modelId="{E549214B-DBDA-424E-8BC2-0B67CCE5D848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 ролевых игр  </a:t>
          </a:r>
        </a:p>
        <a:p>
          <a:pPr algn="l"/>
          <a:endParaRPr lang="ru-RU" sz="1400" b="0" dirty="0" smtClean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ru-RU" sz="1400" b="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Эта модель позволяет учащимся взять на себя конкретные роли и взаимодействовать в ситуациях, близких к реальной жизни</a:t>
          </a:r>
          <a:endParaRPr lang="ru-RU" sz="1400" b="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BC8B72-C596-4278-84FA-52AA08EDF62C}" type="parTrans" cxnId="{B728C22B-8AF4-4937-859C-79A85949D468}">
      <dgm:prSet/>
      <dgm:spPr/>
      <dgm:t>
        <a:bodyPr/>
        <a:lstStyle/>
        <a:p>
          <a:endParaRPr lang="ru-RU"/>
        </a:p>
      </dgm:t>
    </dgm:pt>
    <dgm:pt modelId="{093AF799-4388-4893-AEE1-A3C25824B16E}" type="sibTrans" cxnId="{B728C22B-8AF4-4937-859C-79A85949D468}">
      <dgm:prSet/>
      <dgm:spPr/>
      <dgm:t>
        <a:bodyPr/>
        <a:lstStyle/>
        <a:p>
          <a:endParaRPr lang="ru-RU"/>
        </a:p>
      </dgm:t>
    </dgm:pt>
    <dgm:pt modelId="{1EACA6F6-2610-42AB-85E0-0FE23B17C34F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модель игр – соревнований</a:t>
          </a:r>
        </a:p>
        <a:p>
          <a:pPr algn="l"/>
          <a:r>
            <a:rPr lang="ru-RU" sz="1400" b="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Учащиеся могут принимать участие в различных языковых Олимпиадах и конкурсах, что в свою очередь создает мотивацию к более глубокой подготовке и изучению языка</a:t>
          </a:r>
        </a:p>
        <a:p>
          <a:pPr algn="l"/>
          <a:endParaRPr lang="ru-RU" sz="16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ctr"/>
          <a:r>
            <a:rPr lang="ru-RU" sz="1600" b="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593FE6-7F42-420A-AFC5-043DA8DE6EAE}" type="parTrans" cxnId="{6A4BBEDF-EB7E-414A-B0AF-F2CF3F30C4CB}">
      <dgm:prSet/>
      <dgm:spPr/>
      <dgm:t>
        <a:bodyPr/>
        <a:lstStyle/>
        <a:p>
          <a:endParaRPr lang="ru-RU"/>
        </a:p>
      </dgm:t>
    </dgm:pt>
    <dgm:pt modelId="{EE9A0DC3-F4A8-4082-AEA4-7BBBA30CD46B}" type="sibTrans" cxnId="{6A4BBEDF-EB7E-414A-B0AF-F2CF3F30C4CB}">
      <dgm:prSet/>
      <dgm:spPr/>
      <dgm:t>
        <a:bodyPr/>
        <a:lstStyle/>
        <a:p>
          <a:endParaRPr lang="ru-RU"/>
        </a:p>
      </dgm:t>
    </dgm:pt>
    <dgm:pt modelId="{C0E404D2-E925-4239-8990-7621C0C28A01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проективное обучение</a:t>
          </a:r>
        </a:p>
        <a:p>
          <a:pPr algn="l"/>
          <a:r>
            <a:rPr lang="ru-RU" sz="1400" b="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Учащиеся работают вместе над проектами, позволяет им приобрести навыки командной работы, которые важны не только в учебе, но и в будущей профессиональной деятельности</a:t>
          </a:r>
          <a:endParaRPr lang="ru-RU" sz="1400" b="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6932DA-92F5-4E60-95C8-6C8F7FFB8BAC}" type="parTrans" cxnId="{70372925-3D1A-4C84-B80C-6823D1ECD41F}">
      <dgm:prSet/>
      <dgm:spPr/>
      <dgm:t>
        <a:bodyPr/>
        <a:lstStyle/>
        <a:p>
          <a:endParaRPr lang="ru-RU"/>
        </a:p>
      </dgm:t>
    </dgm:pt>
    <dgm:pt modelId="{6A367992-A712-4087-880B-F6891F655EB6}" type="sibTrans" cxnId="{70372925-3D1A-4C84-B80C-6823D1ECD41F}">
      <dgm:prSet/>
      <dgm:spPr/>
      <dgm:t>
        <a:bodyPr/>
        <a:lstStyle/>
        <a:p>
          <a:endParaRPr lang="ru-RU"/>
        </a:p>
      </dgm:t>
    </dgm:pt>
    <dgm:pt modelId="{F12E68AC-C2EF-409E-A21D-5E51FB1ACE6D}">
      <dgm:prSet custT="1"/>
      <dgm:spPr/>
      <dgm:t>
        <a:bodyPr/>
        <a:lstStyle/>
        <a:p>
          <a:pPr algn="ctr"/>
          <a:r>
            <a:rPr lang="ru-RU" sz="1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 компьютерных и настольных игр</a:t>
          </a:r>
        </a:p>
        <a:p>
          <a:pPr algn="just"/>
          <a:r>
            <a:rPr lang="ru-RU" sz="1400" b="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Включает в себя викторины, кроссворды и различные интерактивные задания. Такие игры делают процесс изучения языка более увлекательным и мотивирующим</a:t>
          </a:r>
          <a:endParaRPr lang="ru-RU" sz="1400" b="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D183C3-10EC-4BCD-8960-7CC4BB0C1454}" type="parTrans" cxnId="{6AAD8203-B0B6-43DD-A012-0470DAF1374B}">
      <dgm:prSet/>
      <dgm:spPr/>
      <dgm:t>
        <a:bodyPr/>
        <a:lstStyle/>
        <a:p>
          <a:endParaRPr lang="ru-RU"/>
        </a:p>
      </dgm:t>
    </dgm:pt>
    <dgm:pt modelId="{DA06EEB3-8106-479A-89DD-94011AF4815F}" type="sibTrans" cxnId="{6AAD8203-B0B6-43DD-A012-0470DAF1374B}">
      <dgm:prSet/>
      <dgm:spPr/>
      <dgm:t>
        <a:bodyPr/>
        <a:lstStyle/>
        <a:p>
          <a:endParaRPr lang="ru-RU"/>
        </a:p>
      </dgm:t>
    </dgm:pt>
    <dgm:pt modelId="{43B95914-D002-449E-987E-6DC9E237109F}" type="pres">
      <dgm:prSet presAssocID="{9F5A1BDF-2435-4196-A4F2-B9DBEF77DE9F}" presName="Name0" presStyleCnt="0">
        <dgm:presLayoutVars>
          <dgm:dir/>
          <dgm:resizeHandles val="exact"/>
        </dgm:presLayoutVars>
      </dgm:prSet>
      <dgm:spPr/>
    </dgm:pt>
    <dgm:pt modelId="{2F5A26F3-06C6-42E8-9F7A-64B730BE5C6E}" type="pres">
      <dgm:prSet presAssocID="{9F5A1BDF-2435-4196-A4F2-B9DBEF77DE9F}" presName="bkgdShp" presStyleLbl="alignAccFollowNode1" presStyleIdx="0" presStyleCnt="1"/>
      <dgm:spPr/>
    </dgm:pt>
    <dgm:pt modelId="{165506ED-F438-4754-9149-CEC8856DE52D}" type="pres">
      <dgm:prSet presAssocID="{9F5A1BDF-2435-4196-A4F2-B9DBEF77DE9F}" presName="linComp" presStyleCnt="0"/>
      <dgm:spPr/>
    </dgm:pt>
    <dgm:pt modelId="{351DAACC-4491-4601-A336-48D137336362}" type="pres">
      <dgm:prSet presAssocID="{E549214B-DBDA-424E-8BC2-0B67CCE5D848}" presName="compNode" presStyleCnt="0"/>
      <dgm:spPr/>
    </dgm:pt>
    <dgm:pt modelId="{1B7EF479-BC58-440A-A901-72C58A5AE0EC}" type="pres">
      <dgm:prSet presAssocID="{E549214B-DBDA-424E-8BC2-0B67CCE5D84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36861B-A25D-40AC-8173-840B0AF85197}" type="pres">
      <dgm:prSet presAssocID="{E549214B-DBDA-424E-8BC2-0B67CCE5D848}" presName="invisiNode" presStyleLbl="node1" presStyleIdx="0" presStyleCnt="4"/>
      <dgm:spPr/>
    </dgm:pt>
    <dgm:pt modelId="{E8D75CDD-ED9F-498D-85BD-D43D986C1AEB}" type="pres">
      <dgm:prSet presAssocID="{E549214B-DBDA-424E-8BC2-0B67CCE5D848}" presName="imagNode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82208FCE-217A-4644-B000-C7CD7E365C5E}" type="pres">
      <dgm:prSet presAssocID="{093AF799-4388-4893-AEE1-A3C25824B16E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77A5014-9745-41E6-AC1F-D692CBA4C23C}" type="pres">
      <dgm:prSet presAssocID="{1EACA6F6-2610-42AB-85E0-0FE23B17C34F}" presName="compNode" presStyleCnt="0"/>
      <dgm:spPr/>
    </dgm:pt>
    <dgm:pt modelId="{0EA0DA4D-8B86-45DF-8542-AC622050D2A1}" type="pres">
      <dgm:prSet presAssocID="{1EACA6F6-2610-42AB-85E0-0FE23B17C34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2FBB39-7302-4914-B441-2E0AEDBE4FDE}" type="pres">
      <dgm:prSet presAssocID="{1EACA6F6-2610-42AB-85E0-0FE23B17C34F}" presName="invisiNode" presStyleLbl="node1" presStyleIdx="1" presStyleCnt="4"/>
      <dgm:spPr/>
    </dgm:pt>
    <dgm:pt modelId="{B1C389B7-45ED-43A3-8D7A-63E0E731C803}" type="pres">
      <dgm:prSet presAssocID="{1EACA6F6-2610-42AB-85E0-0FE23B17C34F}" presName="imagNode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6F8F10BE-1EA0-4A7F-AC6D-A615513C0C45}" type="pres">
      <dgm:prSet presAssocID="{EE9A0DC3-F4A8-4082-AEA4-7BBBA30CD46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EFA1B6E1-1CAA-4653-BA66-0F11A4D90C09}" type="pres">
      <dgm:prSet presAssocID="{F12E68AC-C2EF-409E-A21D-5E51FB1ACE6D}" presName="compNode" presStyleCnt="0"/>
      <dgm:spPr/>
    </dgm:pt>
    <dgm:pt modelId="{FBA1EF74-639C-4259-821C-02DCEA7616F3}" type="pres">
      <dgm:prSet presAssocID="{F12E68AC-C2EF-409E-A21D-5E51FB1ACE6D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29C0F7-36B3-46C5-9A63-5BC27A52A9B4}" type="pres">
      <dgm:prSet presAssocID="{F12E68AC-C2EF-409E-A21D-5E51FB1ACE6D}" presName="invisiNode" presStyleLbl="node1" presStyleIdx="2" presStyleCnt="4"/>
      <dgm:spPr/>
    </dgm:pt>
    <dgm:pt modelId="{18FB69B0-46E5-4EA2-8A56-EC315435D6A9}" type="pres">
      <dgm:prSet presAssocID="{F12E68AC-C2EF-409E-A21D-5E51FB1ACE6D}" presName="imagNode" presStyleLbl="fgImgPlace1" presStyleIdx="2" presStyleCnt="4" custLinFactNeighborX="-1309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89F0259-4D56-405D-B043-178A4A147916}" type="pres">
      <dgm:prSet presAssocID="{DA06EEB3-8106-479A-89DD-94011AF4815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6F94252-6B83-45CA-A986-4B2CF79A82F6}" type="pres">
      <dgm:prSet presAssocID="{C0E404D2-E925-4239-8990-7621C0C28A01}" presName="compNode" presStyleCnt="0"/>
      <dgm:spPr/>
    </dgm:pt>
    <dgm:pt modelId="{15677038-6C7A-42A1-A063-47995C5D02D4}" type="pres">
      <dgm:prSet presAssocID="{C0E404D2-E925-4239-8990-7621C0C28A01}" presName="node" presStyleLbl="node1" presStyleIdx="3" presStyleCnt="4" custLinFactNeighborX="2324" custLinFactNeighborY="-3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EF3471-6ED1-44FE-AE99-FA4F7063D8CE}" type="pres">
      <dgm:prSet presAssocID="{C0E404D2-E925-4239-8990-7621C0C28A01}" presName="invisiNode" presStyleLbl="node1" presStyleIdx="3" presStyleCnt="4"/>
      <dgm:spPr/>
    </dgm:pt>
    <dgm:pt modelId="{EDAE29F7-4529-4D26-AE5E-C36C5EDC6E69}" type="pres">
      <dgm:prSet presAssocID="{C0E404D2-E925-4239-8990-7621C0C28A01}" presName="imagNode" presStyleLbl="fgImgPlac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</dgm:ptLst>
  <dgm:cxnLst>
    <dgm:cxn modelId="{2DC61B8A-90D1-4C02-87B2-63E781020E9C}" type="presOf" srcId="{DA06EEB3-8106-479A-89DD-94011AF4815F}" destId="{989F0259-4D56-405D-B043-178A4A147916}" srcOrd="0" destOrd="0" presId="urn:microsoft.com/office/officeart/2005/8/layout/pList2"/>
    <dgm:cxn modelId="{70372925-3D1A-4C84-B80C-6823D1ECD41F}" srcId="{9F5A1BDF-2435-4196-A4F2-B9DBEF77DE9F}" destId="{C0E404D2-E925-4239-8990-7621C0C28A01}" srcOrd="3" destOrd="0" parTransId="{B26932DA-92F5-4E60-95C8-6C8F7FFB8BAC}" sibTransId="{6A367992-A712-4087-880B-F6891F655EB6}"/>
    <dgm:cxn modelId="{20B061BB-15B0-4726-A3E2-09DD687F6F9F}" type="presOf" srcId="{F12E68AC-C2EF-409E-A21D-5E51FB1ACE6D}" destId="{FBA1EF74-639C-4259-821C-02DCEA7616F3}" srcOrd="0" destOrd="0" presId="urn:microsoft.com/office/officeart/2005/8/layout/pList2"/>
    <dgm:cxn modelId="{7389A0E8-951E-4D78-910D-8C5DB7FFCFAB}" type="presOf" srcId="{1EACA6F6-2610-42AB-85E0-0FE23B17C34F}" destId="{0EA0DA4D-8B86-45DF-8542-AC622050D2A1}" srcOrd="0" destOrd="0" presId="urn:microsoft.com/office/officeart/2005/8/layout/pList2"/>
    <dgm:cxn modelId="{6AAD8203-B0B6-43DD-A012-0470DAF1374B}" srcId="{9F5A1BDF-2435-4196-A4F2-B9DBEF77DE9F}" destId="{F12E68AC-C2EF-409E-A21D-5E51FB1ACE6D}" srcOrd="2" destOrd="0" parTransId="{80D183C3-10EC-4BCD-8960-7CC4BB0C1454}" sibTransId="{DA06EEB3-8106-479A-89DD-94011AF4815F}"/>
    <dgm:cxn modelId="{FAB44F51-3462-48C4-958B-21A4A3E41B87}" type="presOf" srcId="{EE9A0DC3-F4A8-4082-AEA4-7BBBA30CD46B}" destId="{6F8F10BE-1EA0-4A7F-AC6D-A615513C0C45}" srcOrd="0" destOrd="0" presId="urn:microsoft.com/office/officeart/2005/8/layout/pList2"/>
    <dgm:cxn modelId="{3688C3D4-26E9-463A-8A38-56D03096BF7E}" type="presOf" srcId="{9F5A1BDF-2435-4196-A4F2-B9DBEF77DE9F}" destId="{43B95914-D002-449E-987E-6DC9E237109F}" srcOrd="0" destOrd="0" presId="urn:microsoft.com/office/officeart/2005/8/layout/pList2"/>
    <dgm:cxn modelId="{2152AF07-F1C7-4244-927A-7665CF262720}" type="presOf" srcId="{C0E404D2-E925-4239-8990-7621C0C28A01}" destId="{15677038-6C7A-42A1-A063-47995C5D02D4}" srcOrd="0" destOrd="0" presId="urn:microsoft.com/office/officeart/2005/8/layout/pList2"/>
    <dgm:cxn modelId="{CC1FBC92-C654-491D-8D0A-1A8364C18196}" type="presOf" srcId="{093AF799-4388-4893-AEE1-A3C25824B16E}" destId="{82208FCE-217A-4644-B000-C7CD7E365C5E}" srcOrd="0" destOrd="0" presId="urn:microsoft.com/office/officeart/2005/8/layout/pList2"/>
    <dgm:cxn modelId="{6A4BBEDF-EB7E-414A-B0AF-F2CF3F30C4CB}" srcId="{9F5A1BDF-2435-4196-A4F2-B9DBEF77DE9F}" destId="{1EACA6F6-2610-42AB-85E0-0FE23B17C34F}" srcOrd="1" destOrd="0" parTransId="{47593FE6-7F42-420A-AFC5-043DA8DE6EAE}" sibTransId="{EE9A0DC3-F4A8-4082-AEA4-7BBBA30CD46B}"/>
    <dgm:cxn modelId="{B728C22B-8AF4-4937-859C-79A85949D468}" srcId="{9F5A1BDF-2435-4196-A4F2-B9DBEF77DE9F}" destId="{E549214B-DBDA-424E-8BC2-0B67CCE5D848}" srcOrd="0" destOrd="0" parTransId="{6ABC8B72-C596-4278-84FA-52AA08EDF62C}" sibTransId="{093AF799-4388-4893-AEE1-A3C25824B16E}"/>
    <dgm:cxn modelId="{2C5723C7-ABA7-4A88-A87C-77057EA43A04}" type="presOf" srcId="{E549214B-DBDA-424E-8BC2-0B67CCE5D848}" destId="{1B7EF479-BC58-440A-A901-72C58A5AE0EC}" srcOrd="0" destOrd="0" presId="urn:microsoft.com/office/officeart/2005/8/layout/pList2"/>
    <dgm:cxn modelId="{3982263F-23E8-4556-8370-1AF6D1AACB98}" type="presParOf" srcId="{43B95914-D002-449E-987E-6DC9E237109F}" destId="{2F5A26F3-06C6-42E8-9F7A-64B730BE5C6E}" srcOrd="0" destOrd="0" presId="urn:microsoft.com/office/officeart/2005/8/layout/pList2"/>
    <dgm:cxn modelId="{0524E488-46E5-4682-A8BE-946B5137A6A8}" type="presParOf" srcId="{43B95914-D002-449E-987E-6DC9E237109F}" destId="{165506ED-F438-4754-9149-CEC8856DE52D}" srcOrd="1" destOrd="0" presId="urn:microsoft.com/office/officeart/2005/8/layout/pList2"/>
    <dgm:cxn modelId="{1DA5AB0B-AC0D-46B3-9A27-175D5B41E0EA}" type="presParOf" srcId="{165506ED-F438-4754-9149-CEC8856DE52D}" destId="{351DAACC-4491-4601-A336-48D137336362}" srcOrd="0" destOrd="0" presId="urn:microsoft.com/office/officeart/2005/8/layout/pList2"/>
    <dgm:cxn modelId="{37A3DBA6-F5BC-4298-B0F9-F9B0C7C9CBCC}" type="presParOf" srcId="{351DAACC-4491-4601-A336-48D137336362}" destId="{1B7EF479-BC58-440A-A901-72C58A5AE0EC}" srcOrd="0" destOrd="0" presId="urn:microsoft.com/office/officeart/2005/8/layout/pList2"/>
    <dgm:cxn modelId="{DBF8F036-83C9-4E8E-AE0F-9F419ED5C423}" type="presParOf" srcId="{351DAACC-4491-4601-A336-48D137336362}" destId="{AA36861B-A25D-40AC-8173-840B0AF85197}" srcOrd="1" destOrd="0" presId="urn:microsoft.com/office/officeart/2005/8/layout/pList2"/>
    <dgm:cxn modelId="{6F7CCE27-E8A4-40ED-ABFD-FF683344535A}" type="presParOf" srcId="{351DAACC-4491-4601-A336-48D137336362}" destId="{E8D75CDD-ED9F-498D-85BD-D43D986C1AEB}" srcOrd="2" destOrd="0" presId="urn:microsoft.com/office/officeart/2005/8/layout/pList2"/>
    <dgm:cxn modelId="{356E44EA-1215-4DD9-B4F8-3265491FA1B7}" type="presParOf" srcId="{165506ED-F438-4754-9149-CEC8856DE52D}" destId="{82208FCE-217A-4644-B000-C7CD7E365C5E}" srcOrd="1" destOrd="0" presId="urn:microsoft.com/office/officeart/2005/8/layout/pList2"/>
    <dgm:cxn modelId="{B380B3FA-1A10-44F8-8C81-DAB25B027B49}" type="presParOf" srcId="{165506ED-F438-4754-9149-CEC8856DE52D}" destId="{677A5014-9745-41E6-AC1F-D692CBA4C23C}" srcOrd="2" destOrd="0" presId="urn:microsoft.com/office/officeart/2005/8/layout/pList2"/>
    <dgm:cxn modelId="{CF08B2A3-CA80-41FA-9343-709D77DD5E1F}" type="presParOf" srcId="{677A5014-9745-41E6-AC1F-D692CBA4C23C}" destId="{0EA0DA4D-8B86-45DF-8542-AC622050D2A1}" srcOrd="0" destOrd="0" presId="urn:microsoft.com/office/officeart/2005/8/layout/pList2"/>
    <dgm:cxn modelId="{FD8BEE80-668D-4E99-BC49-009699F6BB2E}" type="presParOf" srcId="{677A5014-9745-41E6-AC1F-D692CBA4C23C}" destId="{AE2FBB39-7302-4914-B441-2E0AEDBE4FDE}" srcOrd="1" destOrd="0" presId="urn:microsoft.com/office/officeart/2005/8/layout/pList2"/>
    <dgm:cxn modelId="{D9BC8D53-C81A-4361-88F7-7655B2CA4A6A}" type="presParOf" srcId="{677A5014-9745-41E6-AC1F-D692CBA4C23C}" destId="{B1C389B7-45ED-43A3-8D7A-63E0E731C803}" srcOrd="2" destOrd="0" presId="urn:microsoft.com/office/officeart/2005/8/layout/pList2"/>
    <dgm:cxn modelId="{F5C2B484-9D4C-4853-B2D1-85677B1164A4}" type="presParOf" srcId="{165506ED-F438-4754-9149-CEC8856DE52D}" destId="{6F8F10BE-1EA0-4A7F-AC6D-A615513C0C45}" srcOrd="3" destOrd="0" presId="urn:microsoft.com/office/officeart/2005/8/layout/pList2"/>
    <dgm:cxn modelId="{CB82F15C-10CE-4961-83B6-0FC8BFCA6FCE}" type="presParOf" srcId="{165506ED-F438-4754-9149-CEC8856DE52D}" destId="{EFA1B6E1-1CAA-4653-BA66-0F11A4D90C09}" srcOrd="4" destOrd="0" presId="urn:microsoft.com/office/officeart/2005/8/layout/pList2"/>
    <dgm:cxn modelId="{878383AD-5A09-43D2-B95C-90D89493D740}" type="presParOf" srcId="{EFA1B6E1-1CAA-4653-BA66-0F11A4D90C09}" destId="{FBA1EF74-639C-4259-821C-02DCEA7616F3}" srcOrd="0" destOrd="0" presId="urn:microsoft.com/office/officeart/2005/8/layout/pList2"/>
    <dgm:cxn modelId="{3CCDA1C0-94D8-44BF-B96C-F2FB01E8473E}" type="presParOf" srcId="{EFA1B6E1-1CAA-4653-BA66-0F11A4D90C09}" destId="{0B29C0F7-36B3-46C5-9A63-5BC27A52A9B4}" srcOrd="1" destOrd="0" presId="urn:microsoft.com/office/officeart/2005/8/layout/pList2"/>
    <dgm:cxn modelId="{E4718792-E902-4B2C-857E-76F2C54D500A}" type="presParOf" srcId="{EFA1B6E1-1CAA-4653-BA66-0F11A4D90C09}" destId="{18FB69B0-46E5-4EA2-8A56-EC315435D6A9}" srcOrd="2" destOrd="0" presId="urn:microsoft.com/office/officeart/2005/8/layout/pList2"/>
    <dgm:cxn modelId="{3D2C161D-318D-4662-ACFD-D39B208A1F2A}" type="presParOf" srcId="{165506ED-F438-4754-9149-CEC8856DE52D}" destId="{989F0259-4D56-405D-B043-178A4A147916}" srcOrd="5" destOrd="0" presId="urn:microsoft.com/office/officeart/2005/8/layout/pList2"/>
    <dgm:cxn modelId="{E4280510-4DF0-431E-9155-8B866A4EBA03}" type="presParOf" srcId="{165506ED-F438-4754-9149-CEC8856DE52D}" destId="{86F94252-6B83-45CA-A986-4B2CF79A82F6}" srcOrd="6" destOrd="0" presId="urn:microsoft.com/office/officeart/2005/8/layout/pList2"/>
    <dgm:cxn modelId="{BA9F71B3-726B-4498-85F5-F7C248D0E955}" type="presParOf" srcId="{86F94252-6B83-45CA-A986-4B2CF79A82F6}" destId="{15677038-6C7A-42A1-A063-47995C5D02D4}" srcOrd="0" destOrd="0" presId="urn:microsoft.com/office/officeart/2005/8/layout/pList2"/>
    <dgm:cxn modelId="{7EE58803-A7A4-440A-8A1D-1A6EDA8A0445}" type="presParOf" srcId="{86F94252-6B83-45CA-A986-4B2CF79A82F6}" destId="{5DEF3471-6ED1-44FE-AE99-FA4F7063D8CE}" srcOrd="1" destOrd="0" presId="urn:microsoft.com/office/officeart/2005/8/layout/pList2"/>
    <dgm:cxn modelId="{19FDC34E-3C8D-45A8-8C4A-FC4083ECB5D2}" type="presParOf" srcId="{86F94252-6B83-45CA-A986-4B2CF79A82F6}" destId="{EDAE29F7-4529-4D26-AE5E-C36C5EDC6E69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5211CA-1DFF-4381-B224-74BE09810460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6B9E7663-1112-4BB4-8F8E-2C23796CBB9A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важность и эффективность применения игровых методов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267790-59AD-48BE-B1A8-B44090A99580}" type="parTrans" cxnId="{6B63B6D4-89B0-4F2B-B668-66E28709E68F}">
      <dgm:prSet/>
      <dgm:spPr/>
      <dgm:t>
        <a:bodyPr/>
        <a:lstStyle/>
        <a:p>
          <a:endParaRPr lang="ru-RU"/>
        </a:p>
      </dgm:t>
    </dgm:pt>
    <dgm:pt modelId="{083BE27A-CD1C-4387-815D-0E0EF297B20E}" type="sibTrans" cxnId="{6B63B6D4-89B0-4F2B-B668-66E28709E68F}">
      <dgm:prSet/>
      <dgm:spPr/>
      <dgm:t>
        <a:bodyPr/>
        <a:lstStyle/>
        <a:p>
          <a:endParaRPr lang="ru-RU"/>
        </a:p>
      </dgm:t>
    </dgm:pt>
    <dgm:pt modelId="{25BF0818-21B0-4F19-B7BF-971818F74554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уверенности в общении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3A7D6D-8841-41E5-BDD5-402DE499C29D}" type="parTrans" cxnId="{94E0F1F4-16A3-4E15-BC89-0278E9A68A56}">
      <dgm:prSet/>
      <dgm:spPr/>
      <dgm:t>
        <a:bodyPr/>
        <a:lstStyle/>
        <a:p>
          <a:endParaRPr lang="ru-RU"/>
        </a:p>
      </dgm:t>
    </dgm:pt>
    <dgm:pt modelId="{7DDC1750-AEEC-432B-9610-5215BB2E0EB3}" type="sibTrans" cxnId="{94E0F1F4-16A3-4E15-BC89-0278E9A68A56}">
      <dgm:prSet/>
      <dgm:spPr/>
      <dgm:t>
        <a:bodyPr/>
        <a:lstStyle/>
        <a:p>
          <a:endParaRPr lang="ru-RU"/>
        </a:p>
      </dgm:t>
    </dgm:pt>
    <dgm:pt modelId="{42634CA1-E6B2-4229-8085-A979E763214D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навыков командной работы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256B82-C690-40DD-A92C-ADB8A33907A6}" type="parTrans" cxnId="{76B8862D-9F54-4FDF-A455-F8F8A0D3241F}">
      <dgm:prSet/>
      <dgm:spPr/>
      <dgm:t>
        <a:bodyPr/>
        <a:lstStyle/>
        <a:p>
          <a:endParaRPr lang="ru-RU"/>
        </a:p>
      </dgm:t>
    </dgm:pt>
    <dgm:pt modelId="{51065117-40D6-4440-9FE2-DC0012D87415}" type="sibTrans" cxnId="{76B8862D-9F54-4FDF-A455-F8F8A0D3241F}">
      <dgm:prSet/>
      <dgm:spPr/>
      <dgm:t>
        <a:bodyPr/>
        <a:lstStyle/>
        <a:p>
          <a:endParaRPr lang="ru-RU"/>
        </a:p>
      </dgm:t>
    </dgm:pt>
    <dgm:pt modelId="{6804858D-8539-486B-B527-E69F7204FA77}">
      <dgm:prSet phldrT="[Текст]" custT="1"/>
      <dgm:spPr/>
      <dgm:t>
        <a:bodyPr/>
        <a:lstStyle/>
        <a:p>
          <a:r>
            <a: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улучшение изучения нюансов языка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865070-C494-4281-B540-713913976A12}" type="parTrans" cxnId="{FB977F70-1CB5-4387-95F5-911F7FEBD742}">
      <dgm:prSet/>
      <dgm:spPr/>
      <dgm:t>
        <a:bodyPr/>
        <a:lstStyle/>
        <a:p>
          <a:endParaRPr lang="ru-RU"/>
        </a:p>
      </dgm:t>
    </dgm:pt>
    <dgm:pt modelId="{B1CFF803-F663-460F-9A81-677863C79006}" type="sibTrans" cxnId="{FB977F70-1CB5-4387-95F5-911F7FEBD742}">
      <dgm:prSet/>
      <dgm:spPr/>
      <dgm:t>
        <a:bodyPr/>
        <a:lstStyle/>
        <a:p>
          <a:endParaRPr lang="ru-RU"/>
        </a:p>
      </dgm:t>
    </dgm:pt>
    <dgm:pt modelId="{1995F464-040A-423A-B79C-4B9AADEB4445}" type="pres">
      <dgm:prSet presAssocID="{515211CA-1DFF-4381-B224-74BE09810460}" presName="CompostProcess" presStyleCnt="0">
        <dgm:presLayoutVars>
          <dgm:dir/>
          <dgm:resizeHandles val="exact"/>
        </dgm:presLayoutVars>
      </dgm:prSet>
      <dgm:spPr/>
    </dgm:pt>
    <dgm:pt modelId="{4B8257DA-E9FF-4F56-A44F-3916ED800E1B}" type="pres">
      <dgm:prSet presAssocID="{515211CA-1DFF-4381-B224-74BE09810460}" presName="arrow" presStyleLbl="bgShp" presStyleIdx="0" presStyleCnt="1"/>
      <dgm:spPr/>
    </dgm:pt>
    <dgm:pt modelId="{8C65E5AE-1F70-4268-8F21-98418D4F8CBD}" type="pres">
      <dgm:prSet presAssocID="{515211CA-1DFF-4381-B224-74BE09810460}" presName="linearProcess" presStyleCnt="0"/>
      <dgm:spPr/>
    </dgm:pt>
    <dgm:pt modelId="{0E956243-FD25-4724-BB08-F438D72FC8DB}" type="pres">
      <dgm:prSet presAssocID="{25BF0818-21B0-4F19-B7BF-971818F74554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679211-F701-4EFB-99CA-2E4CD021E88B}" type="pres">
      <dgm:prSet presAssocID="{7DDC1750-AEEC-432B-9610-5215BB2E0EB3}" presName="sibTrans" presStyleCnt="0"/>
      <dgm:spPr/>
    </dgm:pt>
    <dgm:pt modelId="{18A5EE82-93F3-463D-AB9F-F592AFE7C6DA}" type="pres">
      <dgm:prSet presAssocID="{42634CA1-E6B2-4229-8085-A979E763214D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1760B9-E4D8-4694-A4D9-5B3140E0EDC5}" type="pres">
      <dgm:prSet presAssocID="{51065117-40D6-4440-9FE2-DC0012D87415}" presName="sibTrans" presStyleCnt="0"/>
      <dgm:spPr/>
    </dgm:pt>
    <dgm:pt modelId="{29E0AAFA-2EEF-4720-8B2F-EC605BB7AC19}" type="pres">
      <dgm:prSet presAssocID="{6804858D-8539-486B-B527-E69F7204FA77}" presName="textNode" presStyleLbl="node1" presStyleIdx="2" presStyleCnt="4" custLinFactNeighborX="-20088" custLinFactNeighborY="2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2DCF81-3951-4066-9191-2C248304F0A0}" type="pres">
      <dgm:prSet presAssocID="{B1CFF803-F663-460F-9A81-677863C79006}" presName="sibTrans" presStyleCnt="0"/>
      <dgm:spPr/>
    </dgm:pt>
    <dgm:pt modelId="{07B5A26C-38FE-48C2-A692-D0487978955C}" type="pres">
      <dgm:prSet presAssocID="{6B9E7663-1112-4BB4-8F8E-2C23796CBB9A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977F70-1CB5-4387-95F5-911F7FEBD742}" srcId="{515211CA-1DFF-4381-B224-74BE09810460}" destId="{6804858D-8539-486B-B527-E69F7204FA77}" srcOrd="2" destOrd="0" parTransId="{67865070-C494-4281-B540-713913976A12}" sibTransId="{B1CFF803-F663-460F-9A81-677863C79006}"/>
    <dgm:cxn modelId="{1F5AFD8B-E10A-45EA-97BF-B9508DAECE0E}" type="presOf" srcId="{6804858D-8539-486B-B527-E69F7204FA77}" destId="{29E0AAFA-2EEF-4720-8B2F-EC605BB7AC19}" srcOrd="0" destOrd="0" presId="urn:microsoft.com/office/officeart/2005/8/layout/hProcess9"/>
    <dgm:cxn modelId="{8D9E13F2-C7DC-4214-BA61-BD563C44AABB}" type="presOf" srcId="{6B9E7663-1112-4BB4-8F8E-2C23796CBB9A}" destId="{07B5A26C-38FE-48C2-A692-D0487978955C}" srcOrd="0" destOrd="0" presId="urn:microsoft.com/office/officeart/2005/8/layout/hProcess9"/>
    <dgm:cxn modelId="{F1DD3AE0-F72B-472F-A88B-9471C1200715}" type="presOf" srcId="{25BF0818-21B0-4F19-B7BF-971818F74554}" destId="{0E956243-FD25-4724-BB08-F438D72FC8DB}" srcOrd="0" destOrd="0" presId="urn:microsoft.com/office/officeart/2005/8/layout/hProcess9"/>
    <dgm:cxn modelId="{AF48EDC3-D4D5-4FC7-8403-0C71CBED04E3}" type="presOf" srcId="{515211CA-1DFF-4381-B224-74BE09810460}" destId="{1995F464-040A-423A-B79C-4B9AADEB4445}" srcOrd="0" destOrd="0" presId="urn:microsoft.com/office/officeart/2005/8/layout/hProcess9"/>
    <dgm:cxn modelId="{3B594EAB-0DC7-47FF-A402-61B9FDD9233D}" type="presOf" srcId="{42634CA1-E6B2-4229-8085-A979E763214D}" destId="{18A5EE82-93F3-463D-AB9F-F592AFE7C6DA}" srcOrd="0" destOrd="0" presId="urn:microsoft.com/office/officeart/2005/8/layout/hProcess9"/>
    <dgm:cxn modelId="{94E0F1F4-16A3-4E15-BC89-0278E9A68A56}" srcId="{515211CA-1DFF-4381-B224-74BE09810460}" destId="{25BF0818-21B0-4F19-B7BF-971818F74554}" srcOrd="0" destOrd="0" parTransId="{A23A7D6D-8841-41E5-BDD5-402DE499C29D}" sibTransId="{7DDC1750-AEEC-432B-9610-5215BB2E0EB3}"/>
    <dgm:cxn modelId="{6B63B6D4-89B0-4F2B-B668-66E28709E68F}" srcId="{515211CA-1DFF-4381-B224-74BE09810460}" destId="{6B9E7663-1112-4BB4-8F8E-2C23796CBB9A}" srcOrd="3" destOrd="0" parTransId="{F5267790-59AD-48BE-B1A8-B44090A99580}" sibTransId="{083BE27A-CD1C-4387-815D-0E0EF297B20E}"/>
    <dgm:cxn modelId="{76B8862D-9F54-4FDF-A455-F8F8A0D3241F}" srcId="{515211CA-1DFF-4381-B224-74BE09810460}" destId="{42634CA1-E6B2-4229-8085-A979E763214D}" srcOrd="1" destOrd="0" parTransId="{EC256B82-C690-40DD-A92C-ADB8A33907A6}" sibTransId="{51065117-40D6-4440-9FE2-DC0012D87415}"/>
    <dgm:cxn modelId="{C1797A96-53CE-4678-96A4-3B1CEC9DECB0}" type="presParOf" srcId="{1995F464-040A-423A-B79C-4B9AADEB4445}" destId="{4B8257DA-E9FF-4F56-A44F-3916ED800E1B}" srcOrd="0" destOrd="0" presId="urn:microsoft.com/office/officeart/2005/8/layout/hProcess9"/>
    <dgm:cxn modelId="{04B51F02-9077-42FE-A24A-3313181F9643}" type="presParOf" srcId="{1995F464-040A-423A-B79C-4B9AADEB4445}" destId="{8C65E5AE-1F70-4268-8F21-98418D4F8CBD}" srcOrd="1" destOrd="0" presId="urn:microsoft.com/office/officeart/2005/8/layout/hProcess9"/>
    <dgm:cxn modelId="{DB22E58A-4D0B-429F-AC54-7774EAF8E26B}" type="presParOf" srcId="{8C65E5AE-1F70-4268-8F21-98418D4F8CBD}" destId="{0E956243-FD25-4724-BB08-F438D72FC8DB}" srcOrd="0" destOrd="0" presId="urn:microsoft.com/office/officeart/2005/8/layout/hProcess9"/>
    <dgm:cxn modelId="{228F96C5-3284-4C7F-9328-C582AF800486}" type="presParOf" srcId="{8C65E5AE-1F70-4268-8F21-98418D4F8CBD}" destId="{B5679211-F701-4EFB-99CA-2E4CD021E88B}" srcOrd="1" destOrd="0" presId="urn:microsoft.com/office/officeart/2005/8/layout/hProcess9"/>
    <dgm:cxn modelId="{4EEDB4F9-AD53-48CC-8E44-BF226CDF0B4E}" type="presParOf" srcId="{8C65E5AE-1F70-4268-8F21-98418D4F8CBD}" destId="{18A5EE82-93F3-463D-AB9F-F592AFE7C6DA}" srcOrd="2" destOrd="0" presId="urn:microsoft.com/office/officeart/2005/8/layout/hProcess9"/>
    <dgm:cxn modelId="{AA833E37-4F9D-4F88-B24C-FD93F97A48EE}" type="presParOf" srcId="{8C65E5AE-1F70-4268-8F21-98418D4F8CBD}" destId="{EC1760B9-E4D8-4694-A4D9-5B3140E0EDC5}" srcOrd="3" destOrd="0" presId="urn:microsoft.com/office/officeart/2005/8/layout/hProcess9"/>
    <dgm:cxn modelId="{A69F43CF-6D26-4953-A73B-06099724F741}" type="presParOf" srcId="{8C65E5AE-1F70-4268-8F21-98418D4F8CBD}" destId="{29E0AAFA-2EEF-4720-8B2F-EC605BB7AC19}" srcOrd="4" destOrd="0" presId="urn:microsoft.com/office/officeart/2005/8/layout/hProcess9"/>
    <dgm:cxn modelId="{426B1B44-9F59-4F79-84D9-CBF80BA070D3}" type="presParOf" srcId="{8C65E5AE-1F70-4268-8F21-98418D4F8CBD}" destId="{CF2DCF81-3951-4066-9191-2C248304F0A0}" srcOrd="5" destOrd="0" presId="urn:microsoft.com/office/officeart/2005/8/layout/hProcess9"/>
    <dgm:cxn modelId="{D392DAC3-8693-4E2A-9DBA-A7A6E5686A2E}" type="presParOf" srcId="{8C65E5AE-1F70-4268-8F21-98418D4F8CBD}" destId="{07B5A26C-38FE-48C2-A692-D0487978955C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AFFC44-A0D9-4E87-9C83-711838413CBA}">
      <dsp:nvSpPr>
        <dsp:cNvPr id="0" name=""/>
        <dsp:cNvSpPr/>
      </dsp:nvSpPr>
      <dsp:spPr>
        <a:xfrm>
          <a:off x="-6526674" y="-998174"/>
          <a:ext cx="7768295" cy="7768295"/>
        </a:xfrm>
        <a:prstGeom prst="blockArc">
          <a:avLst>
            <a:gd name="adj1" fmla="val 18900000"/>
            <a:gd name="adj2" fmla="val 2700000"/>
            <a:gd name="adj3" fmla="val 278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543E50-A899-4027-A6BB-E2DC930A3A6D}">
      <dsp:nvSpPr>
        <dsp:cNvPr id="0" name=""/>
        <dsp:cNvSpPr/>
      </dsp:nvSpPr>
      <dsp:spPr>
        <a:xfrm>
          <a:off x="625843" y="300713"/>
          <a:ext cx="10460781" cy="841559"/>
        </a:xfrm>
        <a:prstGeom prst="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86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обусловлена необходимостью поиска эффективных методов и приемов, направленных на активизацию познавательной деятельности младших школьников </a:t>
          </a:r>
          <a:endParaRPr lang="ru-RU" sz="1800" b="1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5843" y="300713"/>
        <a:ext cx="10460781" cy="841559"/>
      </dsp:txXfrm>
    </dsp:sp>
    <dsp:sp modelId="{F8466EAD-BAE7-4369-8ED6-9EBE335AD73C}">
      <dsp:nvSpPr>
        <dsp:cNvPr id="0" name=""/>
        <dsp:cNvSpPr/>
      </dsp:nvSpPr>
      <dsp:spPr>
        <a:xfrm>
          <a:off x="91285" y="270415"/>
          <a:ext cx="902155" cy="902155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294A17C6-DB5F-486C-9F10-5093266E4283}">
      <dsp:nvSpPr>
        <dsp:cNvPr id="0" name=""/>
        <dsp:cNvSpPr/>
      </dsp:nvSpPr>
      <dsp:spPr>
        <a:xfrm>
          <a:off x="1059529" y="1442871"/>
          <a:ext cx="10110577" cy="721724"/>
        </a:xfrm>
        <a:prstGeom prst="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86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важно не только предоставить ученикам информацию, но и увлечь их изучаемым материалом, тем самым стимулируя их умственное развитие и желание к освоению нового </a:t>
          </a:r>
          <a:endParaRPr lang="ru-RU" sz="1800" b="1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9529" y="1442871"/>
        <a:ext cx="10110577" cy="721724"/>
      </dsp:txXfrm>
    </dsp:sp>
    <dsp:sp modelId="{0232347A-D7D2-4A91-918E-C277D952F54C}">
      <dsp:nvSpPr>
        <dsp:cNvPr id="0" name=""/>
        <dsp:cNvSpPr/>
      </dsp:nvSpPr>
      <dsp:spPr>
        <a:xfrm>
          <a:off x="608451" y="1352655"/>
          <a:ext cx="902155" cy="90215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E3DAE0D-46A1-46B0-B3C7-B721AAF3FBD0}">
      <dsp:nvSpPr>
        <dsp:cNvPr id="0" name=""/>
        <dsp:cNvSpPr/>
      </dsp:nvSpPr>
      <dsp:spPr>
        <a:xfrm>
          <a:off x="1218257" y="2525110"/>
          <a:ext cx="9951848" cy="721724"/>
        </a:xfrm>
        <a:prstGeom prst="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86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игровые методы обучения зарекомендовали себя как один из инструментов, способных повысить интерес детей к изучению иностранного языка</a:t>
          </a:r>
          <a:endParaRPr lang="ru-RU" sz="1800" b="1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18257" y="2525110"/>
        <a:ext cx="9951848" cy="721724"/>
      </dsp:txXfrm>
    </dsp:sp>
    <dsp:sp modelId="{4ED4700A-0A88-4AEE-97CD-F7BDD35B710D}">
      <dsp:nvSpPr>
        <dsp:cNvPr id="0" name=""/>
        <dsp:cNvSpPr/>
      </dsp:nvSpPr>
      <dsp:spPr>
        <a:xfrm>
          <a:off x="767180" y="2434895"/>
          <a:ext cx="902155" cy="902155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D690A167-DD9D-4B73-AA6B-2A34EC218BC7}">
      <dsp:nvSpPr>
        <dsp:cNvPr id="0" name=""/>
        <dsp:cNvSpPr/>
      </dsp:nvSpPr>
      <dsp:spPr>
        <a:xfrm>
          <a:off x="1059529" y="3607350"/>
          <a:ext cx="10110577" cy="721724"/>
        </a:xfrm>
        <a:prstGeom prst="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86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игровые методы создают увлекательную атмосферу, способствующую развитию коммуникационных навыков, креативности и взаимодействия между учащимися </a:t>
          </a:r>
          <a:endParaRPr lang="ru-RU" sz="1800" b="1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9529" y="3607350"/>
        <a:ext cx="10110577" cy="721724"/>
      </dsp:txXfrm>
    </dsp:sp>
    <dsp:sp modelId="{1CDBF57C-8954-4E9C-816C-28B622BBE1B9}">
      <dsp:nvSpPr>
        <dsp:cNvPr id="0" name=""/>
        <dsp:cNvSpPr/>
      </dsp:nvSpPr>
      <dsp:spPr>
        <a:xfrm>
          <a:off x="608451" y="3517135"/>
          <a:ext cx="902155" cy="902155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F3368ACA-2DE7-447C-B31D-F2A3C3AF858C}">
      <dsp:nvSpPr>
        <dsp:cNvPr id="0" name=""/>
        <dsp:cNvSpPr/>
      </dsp:nvSpPr>
      <dsp:spPr>
        <a:xfrm>
          <a:off x="542362" y="4689590"/>
          <a:ext cx="10627743" cy="721724"/>
        </a:xfrm>
        <a:prstGeom prst="rect">
          <a:avLst/>
        </a:prstGeom>
        <a:gradFill rotWithShape="0">
          <a:gsLst>
            <a:gs pos="28000">
              <a:schemeClr val="accent1"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2869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игровые методы не только делают обучение более интересным и эмоционально насыщенным, но и значительно увеличивают эффективность процесса усвоения языка, активируя внимание и мотивацию детей</a:t>
          </a:r>
          <a:endParaRPr lang="ru-RU" sz="1800" b="1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2362" y="4689590"/>
        <a:ext cx="10627743" cy="721724"/>
      </dsp:txXfrm>
    </dsp:sp>
    <dsp:sp modelId="{971DF739-11C9-4F61-BE86-028749E5AB7C}">
      <dsp:nvSpPr>
        <dsp:cNvPr id="0" name=""/>
        <dsp:cNvSpPr/>
      </dsp:nvSpPr>
      <dsp:spPr>
        <a:xfrm>
          <a:off x="91285" y="4599375"/>
          <a:ext cx="902155" cy="902155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EE9412-900E-441D-BF92-3DFC4B625F63}">
      <dsp:nvSpPr>
        <dsp:cNvPr id="0" name=""/>
        <dsp:cNvSpPr/>
      </dsp:nvSpPr>
      <dsp:spPr>
        <a:xfrm>
          <a:off x="123984" y="0"/>
          <a:ext cx="9843992" cy="936958"/>
        </a:xfrm>
        <a:prstGeom prst="rect">
          <a:avLst/>
        </a:prstGeom>
        <a:gradFill rotWithShape="0">
          <a:gsLst>
            <a:gs pos="28000">
              <a:schemeClr val="accent1">
                <a:shade val="80000"/>
                <a:hueOff val="0"/>
                <a:satOff val="0"/>
                <a:lumOff val="0"/>
                <a:alphaOff val="0"/>
                <a:tint val="18000"/>
                <a:satMod val="120000"/>
                <a:lumMod val="88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tint val="40000"/>
                <a:satMod val="100000"/>
                <a:lumMod val="78000"/>
              </a:schemeClr>
            </a:gs>
          </a:gsLst>
          <a:lin ang="5400000" scaled="0"/>
        </a:gradFill>
        <a:ln>
          <a:noFill/>
        </a:ln>
        <a:effectLst>
          <a:outerShdw blurRad="63500" dist="50800" dir="5400000" sx="98000" sy="98000" rotWithShape="0">
            <a:srgbClr val="000000">
              <a:alpha val="2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Цель:</a:t>
          </a:r>
          <a:r>
            <a:rPr lang="ru-RU" sz="1800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исследование эффективности использования игровых методов в обучении иностранного языка</a:t>
          </a:r>
          <a:endParaRPr lang="ru-RU" sz="1800" b="1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23984" y="0"/>
        <a:ext cx="9843992" cy="9369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C829E-A7F8-4CD0-ACF7-1FAA0F39AEC1}">
      <dsp:nvSpPr>
        <dsp:cNvPr id="0" name=""/>
        <dsp:cNvSpPr/>
      </dsp:nvSpPr>
      <dsp:spPr>
        <a:xfrm>
          <a:off x="0" y="410187"/>
          <a:ext cx="1019256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A23DB9E-6AC3-4AA1-8223-B5555E66F3B1}">
      <dsp:nvSpPr>
        <dsp:cNvPr id="0" name=""/>
        <dsp:cNvSpPr/>
      </dsp:nvSpPr>
      <dsp:spPr>
        <a:xfrm>
          <a:off x="509628" y="78055"/>
          <a:ext cx="7134798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9678" tIns="0" rIns="26967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изучить теоретические основы применения игровых методов в образовательном процессе;</a:t>
          </a:r>
          <a:endParaRPr lang="ru-RU" sz="18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1331" y="109758"/>
        <a:ext cx="7071392" cy="586034"/>
      </dsp:txXfrm>
    </dsp:sp>
    <dsp:sp modelId="{F0CC1074-D5DF-483B-8F9C-E7DDBB5E441E}">
      <dsp:nvSpPr>
        <dsp:cNvPr id="0" name=""/>
        <dsp:cNvSpPr/>
      </dsp:nvSpPr>
      <dsp:spPr>
        <a:xfrm>
          <a:off x="0" y="1400695"/>
          <a:ext cx="1019256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861BD50-DC38-4809-8318-075F5C381681}">
      <dsp:nvSpPr>
        <dsp:cNvPr id="0" name=""/>
        <dsp:cNvSpPr/>
      </dsp:nvSpPr>
      <dsp:spPr>
        <a:xfrm>
          <a:off x="509628" y="1075975"/>
          <a:ext cx="7134798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9678" tIns="0" rIns="26967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проанализировать существующие модели игровых методов и их особенности;</a:t>
          </a:r>
          <a:endParaRPr lang="ru-RU" sz="18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1331" y="1107678"/>
        <a:ext cx="7071392" cy="586034"/>
      </dsp:txXfrm>
    </dsp:sp>
    <dsp:sp modelId="{6E8A41F0-AF99-4590-991C-A4ABE5DABB22}">
      <dsp:nvSpPr>
        <dsp:cNvPr id="0" name=""/>
        <dsp:cNvSpPr/>
      </dsp:nvSpPr>
      <dsp:spPr>
        <a:xfrm>
          <a:off x="0" y="2398615"/>
          <a:ext cx="1019256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0841459-2182-4371-A5D2-0B33E88F962B}">
      <dsp:nvSpPr>
        <dsp:cNvPr id="0" name=""/>
        <dsp:cNvSpPr/>
      </dsp:nvSpPr>
      <dsp:spPr>
        <a:xfrm>
          <a:off x="509628" y="2073895"/>
          <a:ext cx="7134798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9678" tIns="0" rIns="26967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провести эмпирическое исследование, направленное на оценку влияния игровых методов на уровень языковой компетенции учащихся;</a:t>
          </a:r>
          <a:endParaRPr lang="ru-RU" sz="18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1331" y="2105598"/>
        <a:ext cx="7071392" cy="586034"/>
      </dsp:txXfrm>
    </dsp:sp>
    <dsp:sp modelId="{112DA09A-76E3-4CB4-AC94-F87FEF55F587}">
      <dsp:nvSpPr>
        <dsp:cNvPr id="0" name=""/>
        <dsp:cNvSpPr/>
      </dsp:nvSpPr>
      <dsp:spPr>
        <a:xfrm>
          <a:off x="0" y="3396535"/>
          <a:ext cx="1019256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02D01AB-1525-488B-AB12-C10EC7982AAF}">
      <dsp:nvSpPr>
        <dsp:cNvPr id="0" name=""/>
        <dsp:cNvSpPr/>
      </dsp:nvSpPr>
      <dsp:spPr>
        <a:xfrm>
          <a:off x="509628" y="3071815"/>
          <a:ext cx="7134798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9678" tIns="0" rIns="26967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исследовать влияние игровых методов на мотивацию и заинтересованность детей в изучении иностранного языка;</a:t>
          </a:r>
          <a:endParaRPr lang="ru-RU" sz="18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41331" y="3103518"/>
        <a:ext cx="7071392" cy="586034"/>
      </dsp:txXfrm>
    </dsp:sp>
    <dsp:sp modelId="{CEAF9FA2-E83A-4BC7-B3B3-29EE97BBF962}">
      <dsp:nvSpPr>
        <dsp:cNvPr id="0" name=""/>
        <dsp:cNvSpPr/>
      </dsp:nvSpPr>
      <dsp:spPr>
        <a:xfrm>
          <a:off x="0" y="4394455"/>
          <a:ext cx="10192569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E3B5C0-06B4-4D2A-BE9B-07AC7CDF09C5}">
      <dsp:nvSpPr>
        <dsp:cNvPr id="0" name=""/>
        <dsp:cNvSpPr/>
      </dsp:nvSpPr>
      <dsp:spPr>
        <a:xfrm>
          <a:off x="509628" y="4069735"/>
          <a:ext cx="7134798" cy="6494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9678" tIns="0" rIns="269678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разработать комплекс игровых заданий и упражнений</a:t>
          </a:r>
          <a:r>
            <a:rPr lang="ru-RU" sz="1700" kern="1200" dirty="0" smtClean="0"/>
            <a:t>.</a:t>
          </a:r>
          <a:endParaRPr lang="ru-RU" sz="1700" kern="1200" dirty="0"/>
        </a:p>
      </dsp:txBody>
      <dsp:txXfrm>
        <a:off x="541331" y="4101438"/>
        <a:ext cx="7071392" cy="5860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1ADAD7-9997-48EF-86F7-4E0A2C965618}">
      <dsp:nvSpPr>
        <dsp:cNvPr id="0" name=""/>
        <dsp:cNvSpPr/>
      </dsp:nvSpPr>
      <dsp:spPr>
        <a:xfrm>
          <a:off x="2094" y="387720"/>
          <a:ext cx="8103836" cy="1178525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091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способность создавать ситуацию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94" y="682351"/>
        <a:ext cx="7809205" cy="589263"/>
      </dsp:txXfrm>
    </dsp:sp>
    <dsp:sp modelId="{73DEDEAE-B7F0-42B2-A47F-BCA612C5CC83}">
      <dsp:nvSpPr>
        <dsp:cNvPr id="0" name=""/>
        <dsp:cNvSpPr/>
      </dsp:nvSpPr>
      <dsp:spPr>
        <a:xfrm>
          <a:off x="0" y="1271771"/>
          <a:ext cx="1497751" cy="21639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школьники не просто слушатели или читатели, а полноценные участники происходящего</a:t>
          </a:r>
          <a:endParaRPr lang="ru-RU" sz="14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71771"/>
        <a:ext cx="1497751" cy="2163961"/>
      </dsp:txXfrm>
    </dsp:sp>
    <dsp:sp modelId="{E9AD7EBC-8797-4F69-9A32-8100FCCD42B4}">
      <dsp:nvSpPr>
        <dsp:cNvPr id="0" name=""/>
        <dsp:cNvSpPr/>
      </dsp:nvSpPr>
      <dsp:spPr>
        <a:xfrm>
          <a:off x="1499683" y="780713"/>
          <a:ext cx="6606247" cy="1178525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091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возможность адаптации к различным образовательным ситуациям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99683" y="1075344"/>
        <a:ext cx="6311616" cy="589263"/>
      </dsp:txXfrm>
    </dsp:sp>
    <dsp:sp modelId="{468D7FA7-F789-406E-B614-249F81BF450C}">
      <dsp:nvSpPr>
        <dsp:cNvPr id="0" name=""/>
        <dsp:cNvSpPr/>
      </dsp:nvSpPr>
      <dsp:spPr>
        <a:xfrm>
          <a:off x="1460937" y="1636070"/>
          <a:ext cx="1497751" cy="21639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любые игры могут быть направлены на отработку лексики, грамматики или коммуникативных навыков</a:t>
          </a:r>
          <a:endParaRPr lang="ru-RU" sz="14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60937" y="1636070"/>
        <a:ext cx="1497751" cy="2163961"/>
      </dsp:txXfrm>
    </dsp:sp>
    <dsp:sp modelId="{84D6BB99-7A8B-42CD-AF39-3B5AFA174F5E}">
      <dsp:nvSpPr>
        <dsp:cNvPr id="0" name=""/>
        <dsp:cNvSpPr/>
      </dsp:nvSpPr>
      <dsp:spPr>
        <a:xfrm>
          <a:off x="2997272" y="1173707"/>
          <a:ext cx="5108658" cy="1178525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091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создает особую атмосферу, где можно расслабиться и проявить себя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97272" y="1468338"/>
        <a:ext cx="4814027" cy="589263"/>
      </dsp:txXfrm>
    </dsp:sp>
    <dsp:sp modelId="{A96B5BF0-90E2-4EBF-ACCA-C9C0F02693FC}">
      <dsp:nvSpPr>
        <dsp:cNvPr id="0" name=""/>
        <dsp:cNvSpPr/>
      </dsp:nvSpPr>
      <dsp:spPr>
        <a:xfrm>
          <a:off x="2997272" y="2080998"/>
          <a:ext cx="1497751" cy="21639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эта атмосфера включает элементы сотрудничества, соревнования и творчества, что способствует созданию положительного эмоционального фона</a:t>
          </a:r>
          <a:endParaRPr lang="ru-RU" sz="14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97272" y="2080998"/>
        <a:ext cx="1497751" cy="2163961"/>
      </dsp:txXfrm>
    </dsp:sp>
    <dsp:sp modelId="{F59B5D99-327C-44EA-A039-8B7AF790255E}">
      <dsp:nvSpPr>
        <dsp:cNvPr id="0" name=""/>
        <dsp:cNvSpPr/>
      </dsp:nvSpPr>
      <dsp:spPr>
        <a:xfrm>
          <a:off x="4463938" y="1636080"/>
          <a:ext cx="3610259" cy="1178525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091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социальных навыков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63938" y="1930711"/>
        <a:ext cx="3315628" cy="589263"/>
      </dsp:txXfrm>
    </dsp:sp>
    <dsp:sp modelId="{BD6C4A80-6510-4D95-AF55-9ABF9A9409DD}">
      <dsp:nvSpPr>
        <dsp:cNvPr id="0" name=""/>
        <dsp:cNvSpPr/>
      </dsp:nvSpPr>
      <dsp:spPr>
        <a:xfrm>
          <a:off x="4480170" y="2489485"/>
          <a:ext cx="1497751" cy="21639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работая в группах или парах, они учатся взаимодействовать, делиться мнениями и устанавливать коммуникацию</a:t>
          </a:r>
          <a:endParaRPr lang="ru-RU" sz="14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80170" y="2489485"/>
        <a:ext cx="1497751" cy="2163961"/>
      </dsp:txXfrm>
    </dsp:sp>
    <dsp:sp modelId="{CC3C2C29-873C-4812-8702-F94214C96426}">
      <dsp:nvSpPr>
        <dsp:cNvPr id="0" name=""/>
        <dsp:cNvSpPr/>
      </dsp:nvSpPr>
      <dsp:spPr>
        <a:xfrm>
          <a:off x="5821261" y="1951938"/>
          <a:ext cx="2460859" cy="1178525"/>
        </a:xfrm>
        <a:prstGeom prst="rightArrow">
          <a:avLst>
            <a:gd name="adj1" fmla="val 50000"/>
            <a:gd name="adj2" fmla="val 5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254000" bIns="187091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креативного мышления</a:t>
          </a:r>
          <a:endParaRPr lang="ru-RU" sz="16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21261" y="2246569"/>
        <a:ext cx="2166228" cy="589263"/>
      </dsp:txXfrm>
    </dsp:sp>
    <dsp:sp modelId="{3CCA3FA7-6A63-4C84-BBCF-5DA2A334C6D3}">
      <dsp:nvSpPr>
        <dsp:cNvPr id="0" name=""/>
        <dsp:cNvSpPr/>
      </dsp:nvSpPr>
      <dsp:spPr>
        <a:xfrm>
          <a:off x="5993261" y="2866985"/>
          <a:ext cx="1497751" cy="21639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игра стимулирует искать нестандартные решения, вырабатывать собственные стратегии и подходы к решению задач</a:t>
          </a:r>
          <a:endParaRPr lang="ru-RU" sz="140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93261" y="2866985"/>
        <a:ext cx="1497751" cy="21639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5A26F3-06C6-42E8-9F7A-64B730BE5C6E}">
      <dsp:nvSpPr>
        <dsp:cNvPr id="0" name=""/>
        <dsp:cNvSpPr/>
      </dsp:nvSpPr>
      <dsp:spPr>
        <a:xfrm>
          <a:off x="0" y="0"/>
          <a:ext cx="9159735" cy="2115212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D75CDD-ED9F-498D-85BD-D43D986C1AEB}">
      <dsp:nvSpPr>
        <dsp:cNvPr id="0" name=""/>
        <dsp:cNvSpPr/>
      </dsp:nvSpPr>
      <dsp:spPr>
        <a:xfrm>
          <a:off x="277314" y="282028"/>
          <a:ext cx="2001187" cy="155115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7EF479-BC58-440A-A901-72C58A5AE0EC}">
      <dsp:nvSpPr>
        <dsp:cNvPr id="0" name=""/>
        <dsp:cNvSpPr/>
      </dsp:nvSpPr>
      <dsp:spPr>
        <a:xfrm rot="10800000">
          <a:off x="277314" y="2115212"/>
          <a:ext cx="2001187" cy="25852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 ролевых игр  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0" kern="1200" dirty="0" smtClean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Эта модель позволяет учащимся взять на себя конкретные роли и взаимодействовать в ситуациях, близких к реальной жизни</a:t>
          </a:r>
          <a:endParaRPr lang="ru-RU" sz="1400" b="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338857" y="2115212"/>
        <a:ext cx="1878101" cy="2523717"/>
      </dsp:txXfrm>
    </dsp:sp>
    <dsp:sp modelId="{B1C389B7-45ED-43A3-8D7A-63E0E731C803}">
      <dsp:nvSpPr>
        <dsp:cNvPr id="0" name=""/>
        <dsp:cNvSpPr/>
      </dsp:nvSpPr>
      <dsp:spPr>
        <a:xfrm>
          <a:off x="2478620" y="282028"/>
          <a:ext cx="2001187" cy="155115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A0DA4D-8B86-45DF-8542-AC622050D2A1}">
      <dsp:nvSpPr>
        <dsp:cNvPr id="0" name=""/>
        <dsp:cNvSpPr/>
      </dsp:nvSpPr>
      <dsp:spPr>
        <a:xfrm rot="10800000">
          <a:off x="2478620" y="2115212"/>
          <a:ext cx="2001187" cy="25852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модель игр – соревнований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Учащиеся могут принимать участие в различных языковых Олимпиадах и конкурсах, что в свою очередь создает мотивацию к более глубокой подготовке и изучению языка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6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2540163" y="2115212"/>
        <a:ext cx="1878101" cy="2523717"/>
      </dsp:txXfrm>
    </dsp:sp>
    <dsp:sp modelId="{18FB69B0-46E5-4EA2-8A56-EC315435D6A9}">
      <dsp:nvSpPr>
        <dsp:cNvPr id="0" name=""/>
        <dsp:cNvSpPr/>
      </dsp:nvSpPr>
      <dsp:spPr>
        <a:xfrm>
          <a:off x="4653731" y="282028"/>
          <a:ext cx="2001187" cy="155115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A1EF74-639C-4259-821C-02DCEA7616F3}">
      <dsp:nvSpPr>
        <dsp:cNvPr id="0" name=""/>
        <dsp:cNvSpPr/>
      </dsp:nvSpPr>
      <dsp:spPr>
        <a:xfrm rot="10800000">
          <a:off x="4679926" y="2115212"/>
          <a:ext cx="2001187" cy="25852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метод компьютерных и настольных игр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Включает в себя викторины, кроссворды и различные интерактивные задания. Такие игры делают процесс изучения языка более увлекательным и мотивирующим</a:t>
          </a:r>
          <a:endParaRPr lang="ru-RU" sz="1400" b="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4741469" y="2115212"/>
        <a:ext cx="1878101" cy="2523717"/>
      </dsp:txXfrm>
    </dsp:sp>
    <dsp:sp modelId="{EDAE29F7-4529-4D26-AE5E-C36C5EDC6E69}">
      <dsp:nvSpPr>
        <dsp:cNvPr id="0" name=""/>
        <dsp:cNvSpPr/>
      </dsp:nvSpPr>
      <dsp:spPr>
        <a:xfrm>
          <a:off x="6881233" y="282028"/>
          <a:ext cx="2001187" cy="1551156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677038-6C7A-42A1-A063-47995C5D02D4}">
      <dsp:nvSpPr>
        <dsp:cNvPr id="0" name=""/>
        <dsp:cNvSpPr/>
      </dsp:nvSpPr>
      <dsp:spPr>
        <a:xfrm rot="10800000">
          <a:off x="6927740" y="2107431"/>
          <a:ext cx="2001187" cy="2585260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проективное обучение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Учащиеся работают вместе над проектами, позволяет им приобрести навыки командной работы, которые важны не только в учебе, но и в будущей профессиональной деятельности</a:t>
          </a:r>
          <a:endParaRPr lang="ru-RU" sz="1400" b="0" kern="1200" dirty="0">
            <a:solidFill>
              <a:schemeClr val="accent6">
                <a:lumMod val="50000"/>
              </a:schemeClr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6989283" y="2107431"/>
        <a:ext cx="1878101" cy="25237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8257DA-E9FF-4F56-A44F-3916ED800E1B}">
      <dsp:nvSpPr>
        <dsp:cNvPr id="0" name=""/>
        <dsp:cNvSpPr/>
      </dsp:nvSpPr>
      <dsp:spPr>
        <a:xfrm>
          <a:off x="556345" y="0"/>
          <a:ext cx="6305246" cy="2485624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956243-FD25-4724-BB08-F438D72FC8DB}">
      <dsp:nvSpPr>
        <dsp:cNvPr id="0" name=""/>
        <dsp:cNvSpPr/>
      </dsp:nvSpPr>
      <dsp:spPr>
        <a:xfrm>
          <a:off x="226" y="745687"/>
          <a:ext cx="1681871" cy="9942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повышение уверенности в общении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761" y="794222"/>
        <a:ext cx="1584801" cy="897179"/>
      </dsp:txXfrm>
    </dsp:sp>
    <dsp:sp modelId="{18A5EE82-93F3-463D-AB9F-F592AFE7C6DA}">
      <dsp:nvSpPr>
        <dsp:cNvPr id="0" name=""/>
        <dsp:cNvSpPr/>
      </dsp:nvSpPr>
      <dsp:spPr>
        <a:xfrm>
          <a:off x="1912097" y="745687"/>
          <a:ext cx="1681871" cy="9942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развитие навыков командной работы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60632" y="794222"/>
        <a:ext cx="1584801" cy="897179"/>
      </dsp:txXfrm>
    </dsp:sp>
    <dsp:sp modelId="{29E0AAFA-2EEF-4720-8B2F-EC605BB7AC19}">
      <dsp:nvSpPr>
        <dsp:cNvPr id="0" name=""/>
        <dsp:cNvSpPr/>
      </dsp:nvSpPr>
      <dsp:spPr>
        <a:xfrm>
          <a:off x="3777765" y="766158"/>
          <a:ext cx="1681871" cy="9942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улучшение изучения нюансов языка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826300" y="814693"/>
        <a:ext cx="1584801" cy="897179"/>
      </dsp:txXfrm>
    </dsp:sp>
    <dsp:sp modelId="{07B5A26C-38FE-48C2-A692-D0487978955C}">
      <dsp:nvSpPr>
        <dsp:cNvPr id="0" name=""/>
        <dsp:cNvSpPr/>
      </dsp:nvSpPr>
      <dsp:spPr>
        <a:xfrm>
          <a:off x="5735839" y="745687"/>
          <a:ext cx="1681871" cy="9942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важность и эффективность применения игровых методов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4374" y="794222"/>
        <a:ext cx="1584801" cy="897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D8A599-0E6C-4854-B00A-31FE7BF9AA98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E0647-282D-4E45-8B57-C31BBF1D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60896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2000" cy="25733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0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4515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2000" cy="25733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0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32151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2000" cy="25733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0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078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2000" cy="257333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03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021451-1387-4CA6-816F-3879F97B5CBC}" type="slidenum">
              <a:rPr kumimoji="0" lang="en-US" sz="15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03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5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9517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1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65060" y="5052545"/>
            <a:ext cx="7516013" cy="882120"/>
          </a:xfrm>
        </p:spPr>
        <p:txBody>
          <a:bodyPr>
            <a:normAutofit/>
          </a:bodyPr>
          <a:lstStyle>
            <a:lvl1pPr marL="0" indent="0" algn="l">
              <a:buNone/>
              <a:defRPr sz="2606">
                <a:solidFill>
                  <a:schemeClr val="tx2"/>
                </a:solidFill>
              </a:defRPr>
            </a:lvl1pPr>
            <a:lvl2pPr marL="543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0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0109" y="3132289"/>
            <a:ext cx="9567135" cy="1793168"/>
          </a:xfrm>
          <a:effectLst/>
        </p:spPr>
        <p:txBody>
          <a:bodyPr>
            <a:noAutofit/>
          </a:bodyPr>
          <a:lstStyle>
            <a:lvl1pPr marL="760404" indent="-543145" algn="l">
              <a:defRPr sz="637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90969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524001" y="731521"/>
            <a:ext cx="85344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01998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1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0927" y="2172647"/>
            <a:ext cx="7955555" cy="2423346"/>
          </a:xfrm>
          <a:effectLst/>
        </p:spPr>
        <p:txBody>
          <a:bodyPr anchor="b"/>
          <a:lstStyle>
            <a:lvl1pPr algn="r">
              <a:defRPr sz="5501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6586" y="4607511"/>
            <a:ext cx="7960658" cy="835460"/>
          </a:xfrm>
        </p:spPr>
        <p:txBody>
          <a:bodyPr anchor="t"/>
          <a:lstStyle>
            <a:lvl1pPr marL="0" indent="0" algn="r">
              <a:buNone/>
              <a:defRPr sz="2316">
                <a:solidFill>
                  <a:schemeClr val="tx2"/>
                </a:solidFill>
              </a:defRPr>
            </a:lvl1pPr>
            <a:lvl2pPr marL="543145" indent="0">
              <a:buNone/>
              <a:defRPr sz="2172">
                <a:solidFill>
                  <a:schemeClr val="tx1">
                    <a:tint val="75000"/>
                  </a:schemeClr>
                </a:solidFill>
              </a:defRPr>
            </a:lvl2pPr>
            <a:lvl3pPr marL="1086292" indent="0">
              <a:buNone/>
              <a:defRPr sz="1882">
                <a:solidFill>
                  <a:schemeClr val="tx1">
                    <a:tint val="75000"/>
                  </a:schemeClr>
                </a:solidFill>
              </a:defRPr>
            </a:lvl3pPr>
            <a:lvl4pPr marL="1629437" indent="0">
              <a:buNone/>
              <a:defRPr sz="1592">
                <a:solidFill>
                  <a:schemeClr val="tx1">
                    <a:tint val="75000"/>
                  </a:schemeClr>
                </a:solidFill>
              </a:defRPr>
            </a:lvl4pPr>
            <a:lvl5pPr marL="2172582" indent="0">
              <a:buNone/>
              <a:defRPr sz="1592">
                <a:solidFill>
                  <a:schemeClr val="tx1">
                    <a:tint val="75000"/>
                  </a:schemeClr>
                </a:solidFill>
              </a:defRPr>
            </a:lvl5pPr>
            <a:lvl6pPr marL="2715729" indent="0">
              <a:buNone/>
              <a:defRPr sz="1592">
                <a:solidFill>
                  <a:schemeClr val="tx1">
                    <a:tint val="75000"/>
                  </a:schemeClr>
                </a:solidFill>
              </a:defRPr>
            </a:lvl6pPr>
            <a:lvl7pPr marL="3258874" indent="0">
              <a:buNone/>
              <a:defRPr sz="1592">
                <a:solidFill>
                  <a:schemeClr val="tx1">
                    <a:tint val="75000"/>
                  </a:schemeClr>
                </a:solidFill>
              </a:defRPr>
            </a:lvl7pPr>
            <a:lvl8pPr marL="3802019" indent="0">
              <a:buNone/>
              <a:defRPr sz="1592">
                <a:solidFill>
                  <a:schemeClr val="tx1">
                    <a:tint val="75000"/>
                  </a:schemeClr>
                </a:solidFill>
              </a:defRPr>
            </a:lvl8pPr>
            <a:lvl9pPr marL="4345166" indent="0">
              <a:buNone/>
              <a:defRPr sz="15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57322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523999" y="731520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731521"/>
            <a:ext cx="4462272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41934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1" y="731521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895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43145" indent="0">
              <a:buNone/>
              <a:defRPr sz="2316" b="1"/>
            </a:lvl2pPr>
            <a:lvl3pPr marL="1086292" indent="0">
              <a:buNone/>
              <a:defRPr sz="2172" b="1"/>
            </a:lvl3pPr>
            <a:lvl4pPr marL="1629437" indent="0">
              <a:buNone/>
              <a:defRPr sz="1882" b="1"/>
            </a:lvl4pPr>
            <a:lvl5pPr marL="2172582" indent="0">
              <a:buNone/>
              <a:defRPr sz="1882" b="1"/>
            </a:lvl5pPr>
            <a:lvl6pPr marL="2715729" indent="0">
              <a:buNone/>
              <a:defRPr sz="1882" b="1"/>
            </a:lvl6pPr>
            <a:lvl7pPr marL="3258874" indent="0">
              <a:buNone/>
              <a:defRPr sz="1882" b="1"/>
            </a:lvl7pPr>
            <a:lvl8pPr marL="3802019" indent="0">
              <a:buNone/>
              <a:defRPr sz="1882" b="1"/>
            </a:lvl8pPr>
            <a:lvl9pPr marL="4345166" indent="0">
              <a:buNone/>
              <a:defRPr sz="188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1930" y="1400327"/>
            <a:ext cx="4462272" cy="2743200"/>
          </a:xfrm>
        </p:spPr>
        <p:txBody>
          <a:bodyPr>
            <a:normAutofit/>
          </a:bodyPr>
          <a:lstStyle>
            <a:lvl1pPr>
              <a:defRPr sz="2172"/>
            </a:lvl1pPr>
            <a:lvl2pPr>
              <a:defRPr sz="2172"/>
            </a:lvl2pPr>
            <a:lvl3pPr>
              <a:defRPr sz="1882"/>
            </a:lvl3pPr>
            <a:lvl4pPr>
              <a:defRPr sz="1882"/>
            </a:lvl4pPr>
            <a:lvl5pPr>
              <a:defRPr sz="1882"/>
            </a:lvl5pPr>
            <a:lvl6pPr>
              <a:defRPr sz="1882"/>
            </a:lvl6pPr>
            <a:lvl7pPr>
              <a:defRPr sz="1882"/>
            </a:lvl7pPr>
            <a:lvl8pPr>
              <a:defRPr sz="1882"/>
            </a:lvl8pPr>
            <a:lvl9pPr>
              <a:defRPr sz="188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403" y="731521"/>
            <a:ext cx="4462272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895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543145" indent="0">
              <a:buNone/>
              <a:defRPr sz="2316" b="1"/>
            </a:lvl2pPr>
            <a:lvl3pPr marL="1086292" indent="0">
              <a:buNone/>
              <a:defRPr sz="2172" b="1"/>
            </a:lvl3pPr>
            <a:lvl4pPr marL="1629437" indent="0">
              <a:buNone/>
              <a:defRPr sz="1882" b="1"/>
            </a:lvl4pPr>
            <a:lvl5pPr marL="2172582" indent="0">
              <a:buNone/>
              <a:defRPr sz="1882" b="1"/>
            </a:lvl5pPr>
            <a:lvl6pPr marL="2715729" indent="0">
              <a:buNone/>
              <a:defRPr sz="1882" b="1"/>
            </a:lvl6pPr>
            <a:lvl7pPr marL="3258874" indent="0">
              <a:buNone/>
              <a:defRPr sz="1882" b="1"/>
            </a:lvl7pPr>
            <a:lvl8pPr marL="3802019" indent="0">
              <a:buNone/>
              <a:defRPr sz="1882" b="1"/>
            </a:lvl8pPr>
            <a:lvl9pPr marL="4345166" indent="0">
              <a:buNone/>
              <a:defRPr sz="1882" b="1"/>
            </a:lvl9pPr>
          </a:lstStyle>
          <a:p>
            <a:pPr marL="0" lvl="0" indent="0" algn="ctr" defTabSz="1086292" rtl="0" eaLnBrk="1" latinLnBrk="0" hangingPunct="1">
              <a:spcBef>
                <a:spcPct val="20000"/>
              </a:spcBef>
              <a:spcAft>
                <a:spcPts val="356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7" y="1399031"/>
            <a:ext cx="4462272" cy="2743200"/>
          </a:xfrm>
        </p:spPr>
        <p:txBody>
          <a:bodyPr>
            <a:normAutofit/>
          </a:bodyPr>
          <a:lstStyle>
            <a:lvl1pPr>
              <a:defRPr sz="2172"/>
            </a:lvl1pPr>
            <a:lvl2pPr>
              <a:defRPr sz="2172"/>
            </a:lvl2pPr>
            <a:lvl3pPr>
              <a:defRPr sz="1882"/>
            </a:lvl3pPr>
            <a:lvl4pPr>
              <a:defRPr sz="1882"/>
            </a:lvl4pPr>
            <a:lvl5pPr>
              <a:defRPr sz="1882"/>
            </a:lvl5pPr>
            <a:lvl6pPr>
              <a:defRPr sz="1882"/>
            </a:lvl6pPr>
            <a:lvl7pPr>
              <a:defRPr sz="1882"/>
            </a:lvl7pPr>
            <a:lvl8pPr>
              <a:defRPr sz="1882"/>
            </a:lvl8pPr>
            <a:lvl9pPr>
              <a:defRPr sz="1882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5449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30003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61009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8794" y="2209800"/>
            <a:ext cx="4848113" cy="1258492"/>
          </a:xfrm>
          <a:effectLst/>
        </p:spPr>
        <p:txBody>
          <a:bodyPr anchor="b">
            <a:noAutofit/>
          </a:bodyPr>
          <a:lstStyle>
            <a:lvl1pPr marL="271573" indent="-271573" algn="l">
              <a:defRPr sz="333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4689" y="731521"/>
            <a:ext cx="5356113" cy="4894729"/>
          </a:xfrm>
        </p:spPr>
        <p:txBody>
          <a:bodyPr anchor="ctr"/>
          <a:lstStyle>
            <a:lvl1pPr>
              <a:defRPr sz="2606"/>
            </a:lvl1pPr>
            <a:lvl2pPr>
              <a:defRPr sz="2316"/>
            </a:lvl2pPr>
            <a:lvl3pPr>
              <a:defRPr sz="2172"/>
            </a:lvl3pPr>
            <a:lvl4pPr>
              <a:defRPr sz="1882"/>
            </a:lvl4pPr>
            <a:lvl5pPr>
              <a:defRPr sz="1592"/>
            </a:lvl5pPr>
            <a:lvl6pPr>
              <a:defRPr sz="2316"/>
            </a:lvl6pPr>
            <a:lvl7pPr>
              <a:defRPr sz="2316"/>
            </a:lvl7pPr>
            <a:lvl8pPr>
              <a:defRPr sz="2316"/>
            </a:lvl8pPr>
            <a:lvl9pPr>
              <a:defRPr sz="231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4353" y="3497801"/>
            <a:ext cx="4518213" cy="2139518"/>
          </a:xfrm>
        </p:spPr>
        <p:txBody>
          <a:bodyPr/>
          <a:lstStyle>
            <a:lvl1pPr marL="0" indent="0">
              <a:buNone/>
              <a:defRPr sz="1592"/>
            </a:lvl1pPr>
            <a:lvl2pPr marL="543145" indent="0">
              <a:buNone/>
              <a:defRPr sz="1448"/>
            </a:lvl2pPr>
            <a:lvl3pPr marL="1086292" indent="0">
              <a:buNone/>
              <a:defRPr sz="1158"/>
            </a:lvl3pPr>
            <a:lvl4pPr marL="1629437" indent="0">
              <a:buNone/>
              <a:defRPr sz="1013"/>
            </a:lvl4pPr>
            <a:lvl5pPr marL="2172582" indent="0">
              <a:buNone/>
              <a:defRPr sz="1013"/>
            </a:lvl5pPr>
            <a:lvl6pPr marL="2715729" indent="0">
              <a:buNone/>
              <a:defRPr sz="1013"/>
            </a:lvl6pPr>
            <a:lvl7pPr marL="3258874" indent="0">
              <a:buNone/>
              <a:defRPr sz="1013"/>
            </a:lvl7pPr>
            <a:lvl8pPr marL="3802019" indent="0">
              <a:buNone/>
              <a:defRPr sz="1013"/>
            </a:lvl8pPr>
            <a:lvl9pPr marL="4345166" indent="0">
              <a:buNone/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8093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1"/>
            <a:ext cx="12192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1"/>
            <a:ext cx="12192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66900" y="1143001"/>
            <a:ext cx="54864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316"/>
            </a:lvl1pPr>
            <a:lvl2pPr marL="543145" indent="0">
              <a:buNone/>
              <a:defRPr sz="3330"/>
            </a:lvl2pPr>
            <a:lvl3pPr marL="1086292" indent="0">
              <a:buNone/>
              <a:defRPr sz="2895"/>
            </a:lvl3pPr>
            <a:lvl4pPr marL="1629437" indent="0">
              <a:buNone/>
              <a:defRPr sz="2316"/>
            </a:lvl4pPr>
            <a:lvl5pPr marL="2172582" indent="0">
              <a:buNone/>
              <a:defRPr sz="2316"/>
            </a:lvl5pPr>
            <a:lvl6pPr marL="2715729" indent="0">
              <a:buNone/>
              <a:defRPr sz="2316"/>
            </a:lvl6pPr>
            <a:lvl7pPr marL="3258874" indent="0">
              <a:buNone/>
              <a:defRPr sz="2316"/>
            </a:lvl7pPr>
            <a:lvl8pPr marL="3802019" indent="0">
              <a:buNone/>
              <a:defRPr sz="2316"/>
            </a:lvl8pPr>
            <a:lvl9pPr marL="4345166" indent="0">
              <a:buNone/>
              <a:defRPr sz="2316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0516" y="1010486"/>
            <a:ext cx="4925486" cy="2163020"/>
          </a:xfrm>
        </p:spPr>
        <p:txBody>
          <a:bodyPr anchor="b"/>
          <a:lstStyle>
            <a:lvl1pPr marL="217258" indent="-217258">
              <a:buFont typeface="Georgia" pitchFamily="18" charset="0"/>
              <a:buChar char="*"/>
              <a:defRPr sz="1882"/>
            </a:lvl1pPr>
            <a:lvl2pPr marL="543145" indent="0">
              <a:buNone/>
              <a:defRPr sz="1448"/>
            </a:lvl2pPr>
            <a:lvl3pPr marL="1086292" indent="0">
              <a:buNone/>
              <a:defRPr sz="1158"/>
            </a:lvl3pPr>
            <a:lvl4pPr marL="1629437" indent="0">
              <a:buNone/>
              <a:defRPr sz="1013"/>
            </a:lvl4pPr>
            <a:lvl5pPr marL="2172582" indent="0">
              <a:buNone/>
              <a:defRPr sz="1013"/>
            </a:lvl5pPr>
            <a:lvl6pPr marL="2715729" indent="0">
              <a:buNone/>
              <a:defRPr sz="1013"/>
            </a:lvl6pPr>
            <a:lvl7pPr marL="3258874" indent="0">
              <a:buNone/>
              <a:defRPr sz="1013"/>
            </a:lvl7pPr>
            <a:lvl8pPr marL="3802019" indent="0">
              <a:buNone/>
              <a:defRPr sz="1013"/>
            </a:lvl8pPr>
            <a:lvl9pPr marL="4345166" indent="0">
              <a:buNone/>
              <a:defRPr sz="1013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9691" y="4464421"/>
            <a:ext cx="8511385" cy="1143000"/>
          </a:xfrm>
        </p:spPr>
        <p:txBody>
          <a:bodyPr anchor="b">
            <a:noAutofit/>
          </a:bodyPr>
          <a:lstStyle>
            <a:lvl1pPr algn="l">
              <a:defRPr sz="5501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65121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0" y="731520"/>
            <a:ext cx="85344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39274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8344" y="376517"/>
            <a:ext cx="2743201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32151" y="731520"/>
            <a:ext cx="6439050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62038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79212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23253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23253"/>
            <a:fld id="{B6556451-F965-46B0-8399-6835F468DD86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2525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12192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12192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12192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31" tIns="54316" rIns="108631" bIns="54316" rtlCol="0" anchor="ctr"/>
          <a:lstStyle/>
          <a:p>
            <a:pPr marL="0" marR="0" lvl="0" indent="0" algn="ctr" defTabSz="132325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606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91053" y="4372168"/>
            <a:ext cx="8683348" cy="1143000"/>
          </a:xfrm>
          <a:prstGeom prst="rect">
            <a:avLst/>
          </a:prstGeom>
          <a:effectLst/>
        </p:spPr>
        <p:txBody>
          <a:bodyPr vert="horz" lIns="75036" tIns="37518" rIns="75036" bIns="37518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4001" y="732261"/>
            <a:ext cx="8534400" cy="3474720"/>
          </a:xfrm>
          <a:prstGeom prst="rect">
            <a:avLst/>
          </a:prstGeom>
        </p:spPr>
        <p:txBody>
          <a:bodyPr vert="horz" lIns="75036" tIns="37518" rIns="75036" bIns="3751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00" y="6172201"/>
            <a:ext cx="3352801" cy="365125"/>
          </a:xfrm>
          <a:prstGeom prst="rect">
            <a:avLst/>
          </a:prstGeom>
        </p:spPr>
        <p:txBody>
          <a:bodyPr vert="horz" lIns="75036" tIns="37518" rIns="75036" bIns="37518" rtlCol="0" anchor="ctr"/>
          <a:lstStyle>
            <a:lvl1pPr algn="r">
              <a:defRPr sz="1303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defTabSz="1323253"/>
            <a:fld id="{710F6D82-ECFB-432F-B1AB-143094F58A6A}" type="datetime1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2/11/2025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172201"/>
            <a:ext cx="4470402" cy="365125"/>
          </a:xfrm>
          <a:prstGeom prst="rect">
            <a:avLst/>
          </a:prstGeom>
        </p:spPr>
        <p:txBody>
          <a:bodyPr vert="horz" lIns="75036" tIns="37518" rIns="75036" bIns="37518" rtlCol="0" anchor="ctr"/>
          <a:lstStyle>
            <a:lvl1pPr algn="l">
              <a:defRPr sz="1303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defTabSz="1323253"/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0000" y="6172201"/>
            <a:ext cx="2438400" cy="365125"/>
          </a:xfrm>
          <a:prstGeom prst="rect">
            <a:avLst/>
          </a:prstGeom>
        </p:spPr>
        <p:txBody>
          <a:bodyPr vert="horz" lIns="75036" tIns="37518" rIns="75036" bIns="37518" rtlCol="0" anchor="ctr"/>
          <a:lstStyle>
            <a:lvl1pPr algn="ctr">
              <a:defRPr sz="1448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842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marL="380202" indent="-380202" algn="r" defTabSz="1086292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5501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1573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606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51775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316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77662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17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303550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8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51163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77050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335527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715729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074204" indent="-217258" algn="l" defTabSz="1086292" rtl="0" eaLnBrk="1" latinLnBrk="0" hangingPunct="1">
        <a:spcBef>
          <a:spcPct val="20000"/>
        </a:spcBef>
        <a:spcAft>
          <a:spcPts val="356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59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1pPr>
      <a:lvl2pPr marL="543145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2pPr>
      <a:lvl3pPr marL="1086292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3pPr>
      <a:lvl4pPr marL="1629437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4pPr>
      <a:lvl5pPr marL="2172582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5pPr>
      <a:lvl6pPr marL="2715729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6pPr>
      <a:lvl7pPr marL="3258874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7pPr>
      <a:lvl8pPr marL="3802019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8pPr>
      <a:lvl9pPr marL="4345166" algn="l" defTabSz="1086292" rtl="0" eaLnBrk="1" latinLnBrk="0" hangingPunct="1">
        <a:defRPr sz="21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4352679" y="10055569"/>
            <a:ext cx="2011929" cy="331661"/>
          </a:xfrm>
          <a:prstGeom prst="rect">
            <a:avLst/>
          </a:prstGeom>
          <a:noFill/>
          <a:ln/>
        </p:spPr>
        <p:txBody>
          <a:bodyPr wrap="none" lIns="76010" tIns="38004" rIns="76010" bIns="38004" rtlCol="0" anchor="t"/>
          <a:lstStyle/>
          <a:p>
            <a:pPr defTabSz="1323253">
              <a:lnSpc>
                <a:spcPts val="6274"/>
              </a:lnSpc>
            </a:pPr>
            <a:endParaRPr lang="en-US" sz="5067" dirty="0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727222"/>
            <a:ext cx="119795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«Анализ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</a:t>
            </a:r>
          </a:p>
          <a:p>
            <a:pPr algn="ctr"/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методов в обучении иностранного </a:t>
            </a: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языка»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123" y="3161088"/>
            <a:ext cx="4373240" cy="3351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34948" y="130987"/>
            <a:ext cx="1104456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/>
                <a:ea typeface="Calibri"/>
                <a:cs typeface="Times New Roman"/>
              </a:rPr>
              <a:t>Министерство науки и высшего образования Российской Федерации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algn="ctr"/>
            <a:r>
              <a:rPr lang="ru-RU" b="1" dirty="0">
                <a:latin typeface="Times New Roman"/>
                <a:ea typeface="Calibri"/>
                <a:cs typeface="Times New Roman"/>
              </a:rPr>
              <a:t>Федеральное государственное автономное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algn="ctr"/>
            <a:r>
              <a:rPr lang="ru-RU" b="1" dirty="0">
                <a:latin typeface="Times New Roman"/>
                <a:ea typeface="Calibri"/>
                <a:cs typeface="Times New Roman"/>
              </a:rPr>
              <a:t>образовательное учреждение высшего образования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algn="ctr"/>
            <a:r>
              <a:rPr lang="ru-RU" b="1" dirty="0">
                <a:latin typeface="Times New Roman"/>
                <a:ea typeface="Calibri"/>
                <a:cs typeface="Times New Roman"/>
              </a:rPr>
              <a:t>«Казанский (Приволжский) федеральный университет»</a:t>
            </a:r>
            <a:endParaRPr lang="ru-RU" sz="1400" b="1" dirty="0">
              <a:latin typeface="Calibri"/>
              <a:ea typeface="Calibri"/>
              <a:cs typeface="Times New Roman"/>
            </a:endParaRPr>
          </a:p>
          <a:p>
            <a:pPr algn="ctr"/>
            <a:r>
              <a:rPr lang="ru-RU" b="1" dirty="0">
                <a:latin typeface="Times New Roman"/>
                <a:ea typeface="Calibri"/>
                <a:cs typeface="Times New Roman"/>
              </a:rPr>
              <a:t>Институт филологии и межкультурной коммуникации</a:t>
            </a:r>
            <a:endParaRPr lang="ru-RU" sz="1400" b="1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02727" y="4049794"/>
            <a:ext cx="4352679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b="1" i="1" u="sng" dirty="0">
                <a:latin typeface="Times New Roman"/>
                <a:ea typeface="Calibri"/>
                <a:cs typeface="Times New Roman"/>
              </a:rPr>
              <a:t>Автор: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dirty="0" err="1">
                <a:latin typeface="Times New Roman"/>
                <a:ea typeface="Calibri"/>
                <a:cs typeface="Times New Roman"/>
              </a:rPr>
              <a:t>Гайнуллина</a:t>
            </a:r>
            <a:r>
              <a:rPr lang="ru-RU" dirty="0">
                <a:latin typeface="Times New Roman"/>
                <a:ea typeface="Calibri"/>
                <a:cs typeface="Times New Roman"/>
              </a:rPr>
              <a:t> А.Н., учитель английского языка, МБОУ «СОШ 64», слушатель дополнительной профессиональной программы повышения квалификации «Развитие профессиональной компетентности учителя английского языка в условиях новых реалий»</a:t>
            </a:r>
            <a:endParaRPr lang="ru-RU" sz="14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618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1712336" y="3672186"/>
            <a:ext cx="6367861" cy="798512"/>
          </a:xfrm>
          <a:prstGeom prst="rect">
            <a:avLst/>
          </a:prstGeom>
          <a:noFill/>
          <a:ln/>
        </p:spPr>
        <p:txBody>
          <a:bodyPr wrap="none" lIns="76010" tIns="38004" rIns="76010" bIns="38004" rtlCol="0" anchor="t"/>
          <a:lstStyle/>
          <a:p>
            <a:pPr defTabSz="1323253">
              <a:lnSpc>
                <a:spcPts val="6274"/>
              </a:lnSpc>
            </a:pPr>
            <a:endParaRPr lang="en-US" sz="5067" dirty="0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8917" y="137838"/>
            <a:ext cx="7485364" cy="448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23253"/>
            <a:r>
              <a:rPr lang="ru-RU" sz="23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ТЕМЫ</a:t>
            </a:r>
            <a:endParaRPr lang="ru-RU" sz="2300" dirty="0">
              <a:solidFill>
                <a:schemeClr val="accent6">
                  <a:lumMod val="50000"/>
                </a:schemeClr>
              </a:solidFill>
              <a:latin typeface="Trebuchet MS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919581240"/>
              </p:ext>
            </p:extLst>
          </p:nvPr>
        </p:nvGraphicFramePr>
        <p:xfrm>
          <a:off x="194989" y="1112564"/>
          <a:ext cx="11252268" cy="5771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7" name="Прямая соединительная линия 6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399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1712336" y="3672186"/>
            <a:ext cx="6367861" cy="798512"/>
          </a:xfrm>
          <a:prstGeom prst="rect">
            <a:avLst/>
          </a:prstGeom>
          <a:noFill/>
          <a:ln/>
        </p:spPr>
        <p:txBody>
          <a:bodyPr wrap="none" lIns="76010" tIns="38004" rIns="76010" bIns="38004" rtlCol="0" anchor="t"/>
          <a:lstStyle/>
          <a:p>
            <a:pPr defTabSz="1323253">
              <a:lnSpc>
                <a:spcPts val="6274"/>
              </a:lnSpc>
            </a:pPr>
            <a:endParaRPr lang="en-US" sz="5067" dirty="0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8917" y="137839"/>
            <a:ext cx="7122039" cy="448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23253"/>
            <a:r>
              <a:rPr lang="ru-RU" sz="23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</a:t>
            </a:r>
            <a:endParaRPr lang="ru-RU" sz="2300" dirty="0">
              <a:solidFill>
                <a:schemeClr val="accent6">
                  <a:lumMod val="50000"/>
                </a:schemeClr>
              </a:solidFill>
              <a:latin typeface="Trebuchet MS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610493748"/>
              </p:ext>
            </p:extLst>
          </p:nvPr>
        </p:nvGraphicFramePr>
        <p:xfrm>
          <a:off x="247974" y="836907"/>
          <a:ext cx="10143640" cy="937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2299761965"/>
              </p:ext>
            </p:extLst>
          </p:nvPr>
        </p:nvGraphicFramePr>
        <p:xfrm>
          <a:off x="904217" y="1831089"/>
          <a:ext cx="10192569" cy="50269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cxnSp>
        <p:nvCxnSpPr>
          <p:cNvPr id="6" name="Прямая соединительная линия 5"/>
          <p:cNvCxnSpPr/>
          <p:nvPr/>
        </p:nvCxnSpPr>
        <p:spPr>
          <a:xfrm>
            <a:off x="173587" y="615446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676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4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78230" y="160338"/>
            <a:ext cx="39210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 МЕТОДЫ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908155" y="319317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рекомендаций и методических материалов по использованию игровых методов в образовательном процессе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2881" y="1090070"/>
            <a:ext cx="2576218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исследования: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742841" y="12747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младшие школьники, обучающиеся в начальных классах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2881" y="2318028"/>
            <a:ext cx="2827485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815376" y="2343903"/>
            <a:ext cx="5027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методы в изучении иностранных языков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82881" y="3526392"/>
            <a:ext cx="3013967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значимость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472339" y="4953088"/>
            <a:ext cx="8268346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исследования могут быть внедрены в практику работы учителей начальных классов,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позволит повысить уровень познавательной мотивации учащихся и улучшить их учебные достижения.</a:t>
            </a:r>
          </a:p>
        </p:txBody>
      </p:sp>
    </p:spTree>
    <p:extLst>
      <p:ext uri="{BB962C8B-B14F-4D97-AF65-F5344CB8AC3E}">
        <p14:creationId xmlns:p14="http://schemas.microsoft.com/office/powerpoint/2010/main" val="3425018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5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78230" y="160338"/>
            <a:ext cx="102366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СУЩНОСТНАЯ ХАРКТЕРИСТИКА ИГРОВЫХ МЕТОДОВ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274708320"/>
              </p:ext>
            </p:extLst>
          </p:nvPr>
        </p:nvGraphicFramePr>
        <p:xfrm>
          <a:off x="86962" y="1130371"/>
          <a:ext cx="8282121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8557647" y="1037205"/>
            <a:ext cx="36343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важные личные качества, такие как самоорганизация, креативность и умение работать в команде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трелка вниз 10"/>
          <p:cNvSpPr/>
          <p:nvPr/>
        </p:nvSpPr>
        <p:spPr>
          <a:xfrm>
            <a:off x="9778138" y="2235630"/>
            <a:ext cx="596685" cy="10616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608016" y="3394524"/>
            <a:ext cx="3533614" cy="175432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преподаватели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должны быть готовы экспериментировать, адаптировать существующие игры под нужды своих классов и самостоятельно 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разрабатывать 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685507" y="5392624"/>
            <a:ext cx="3378631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помнить о том, что не все учащиеся воспринимают игровые методы одинаково</a:t>
            </a:r>
          </a:p>
        </p:txBody>
      </p:sp>
      <p:sp>
        <p:nvSpPr>
          <p:cNvPr id="19" name="Стрелка вниз 18"/>
          <p:cNvSpPr/>
          <p:nvPr/>
        </p:nvSpPr>
        <p:spPr>
          <a:xfrm>
            <a:off x="10374823" y="2235630"/>
            <a:ext cx="596685" cy="106163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741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886630" y="6858000"/>
            <a:ext cx="2438400" cy="365125"/>
          </a:xfrm>
        </p:spPr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6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78230" y="160338"/>
            <a:ext cx="102366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МОДЕЛИ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МЕТОДОВ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22599384"/>
              </p:ext>
            </p:extLst>
          </p:nvPr>
        </p:nvGraphicFramePr>
        <p:xfrm>
          <a:off x="356223" y="1157885"/>
          <a:ext cx="9159735" cy="4700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325936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886630" y="6858000"/>
            <a:ext cx="2438400" cy="365125"/>
          </a:xfrm>
        </p:spPr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7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78230" y="160338"/>
            <a:ext cx="116857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ИСПОЛЬЗОВАНИЯ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  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61869" y="2140943"/>
            <a:ext cx="5213287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ru-RU" dirty="0" smtClean="0"/>
              <a:t>Основной метод </a:t>
            </a:r>
            <a:r>
              <a:rPr lang="ru-RU" dirty="0"/>
              <a:t>сбора данных </a:t>
            </a:r>
            <a:r>
              <a:rPr lang="ru-RU" dirty="0" smtClean="0"/>
              <a:t>- тестирование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06061" y="848281"/>
            <a:ext cx="9690822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Объект исследования - учащиеся </a:t>
            </a:r>
            <a:r>
              <a:rPr lang="ru-RU" dirty="0"/>
              <a:t>начальных классов, изучающие иностранный язык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06061" y="1217613"/>
            <a:ext cx="9690822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 smtClean="0"/>
              <a:t>2 группы: экспериментальная, </a:t>
            </a:r>
            <a:r>
              <a:rPr lang="ru-RU" dirty="0"/>
              <a:t>где применялись игровые </a:t>
            </a:r>
            <a:r>
              <a:rPr lang="ru-RU" dirty="0" smtClean="0"/>
              <a:t>методы и контрольная, </a:t>
            </a:r>
            <a:r>
              <a:rPr lang="ru-RU" dirty="0"/>
              <a:t>в которой использовались традиционные методы обучения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55575" y="2896052"/>
            <a:ext cx="6096000" cy="378565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Уровень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понимания языка на слух и в чтении: учащимся предлагались задания, где необходимо было прослушать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аудиофрагменты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прочитать короткие тексты и ответить на вопросы, чтобы продемонстрировать их способность воспринимать и понимать информацию на иностранном языке.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Произношение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фонетические навыки: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учащимся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давались задания на повторение фраз или чтение предложений, что позволяло не только оценить их произношение, но и уверенность в использовании языка.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Знания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грамматики: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заполнение пробелов в текстах, выбор правильных структур предложений и исправление грамматических ошибок. </a:t>
            </a:r>
            <a:endParaRPr lang="ru-RU" sz="16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Словарный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запас: задания, например, на выбор правильного слова или фразы в контексте, позволяли оценить уровень активного и пассивного словарного запаса студентов.</a:t>
            </a: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136875"/>
              </p:ext>
            </p:extLst>
          </p:nvPr>
        </p:nvGraphicFramePr>
        <p:xfrm>
          <a:off x="6704492" y="3146959"/>
          <a:ext cx="5349498" cy="32853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83166"/>
                <a:gridCol w="1783166"/>
                <a:gridCol w="1783166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Параметры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Экспериментальная группа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Контрольная группа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Уровень понимания (тест)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82%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65%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Уровень произношения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75%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60%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Уровень грамматики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78%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67%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Владение лексикой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80%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62%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52400" marR="152400" marT="152400" marB="152400" anchor="b"/>
                </a:tc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524000" y="122207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042205" y="2452608"/>
            <a:ext cx="3023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Результаты исследования </a:t>
            </a:r>
          </a:p>
        </p:txBody>
      </p:sp>
    </p:spTree>
    <p:extLst>
      <p:ext uri="{BB962C8B-B14F-4D97-AF65-F5344CB8AC3E}">
        <p14:creationId xmlns:p14="http://schemas.microsoft.com/office/powerpoint/2010/main" val="2557484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886630" y="6858000"/>
            <a:ext cx="2438400" cy="365125"/>
          </a:xfrm>
        </p:spPr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8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78230" y="160338"/>
            <a:ext cx="116857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ЭФФЕКТИВНОСТИ ИСПОЛЬЗОВАНИЯ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ИГРОВЫХ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МЕТОДОВ  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524000" y="122207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5576" y="966506"/>
            <a:ext cx="730129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 для анкетирования: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Как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 вы оценили вашу мотивацию к изучению языка после использования игровых методов в обучении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 а)Высокая б)Средняя с)Низкая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2.Сколько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вы проводите на уроках, выполняя игровые задания?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а)Более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 от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  б)30-50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от 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 с) Менее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30% от урока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Как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часто вы будете участвовать в игровых методах на уроках иностранного языка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а)Часто б) Иногда с)Никогда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Каково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 общее впечатление от применения игровых методов в обучении?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 Положительное б) Нейтральное с)Отрицательное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5.Считаете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 вы, что игровые методы помогают вам лучше усваивать язык?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Да б) Нет с)Не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Каковы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вашему мнению, преимущества игровых методов в изучении языка? (Открытый вопрос)</a:t>
            </a:r>
          </a:p>
          <a:p>
            <a:pPr lvl="0"/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Если 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 сталкиваетесь с трудностями при использовании игровых методов, в чем они заключаются? (Открытый вопрос)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573513" y="1003727"/>
            <a:ext cx="4344473" cy="42473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78% учащихся отметили, что их мотивация к изучению языка возросла благодаря игровым методам.</a:t>
            </a: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65% учащихся сказали, что на уроках они проводят более 50% времени на выполнение игровых заданий.</a:t>
            </a: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82% опрошенных участников утверждали, что они готовы участвовать в игровых методах на уроках иностранного языка.</a:t>
            </a: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85% учащихся выразили положительные впечатления от использования игровых методов.</a:t>
            </a: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90% считают, что игровые методы помогают им лучше усваивать язык.</a:t>
            </a: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3867986775"/>
              </p:ext>
            </p:extLst>
          </p:nvPr>
        </p:nvGraphicFramePr>
        <p:xfrm>
          <a:off x="155575" y="4559120"/>
          <a:ext cx="7417937" cy="2485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23132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886630" y="6858000"/>
            <a:ext cx="2438400" cy="365125"/>
          </a:xfrm>
        </p:spPr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9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78230" y="160338"/>
            <a:ext cx="116857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КОМПЛЕКСА ИГРОВЫХ ЗАДАНИЙ И УПРАЖНЕНИЙ  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524000" y="122207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280828"/>
              </p:ext>
            </p:extLst>
          </p:nvPr>
        </p:nvGraphicFramePr>
        <p:xfrm>
          <a:off x="307975" y="927277"/>
          <a:ext cx="10927347" cy="57937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01251"/>
                <a:gridCol w="6126096"/>
              </a:tblGrid>
              <a:tr h="1001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" dirty="0">
                          <a:effectLst/>
                        </a:rPr>
                        <a:t>Наименование</a:t>
                      </a:r>
                      <a:endParaRPr lang="ru-RU" sz="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639" marR="2063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400">
                          <a:effectLst/>
                        </a:rPr>
                        <a:t>Описание</a:t>
                      </a:r>
                      <a:endParaRPr lang="ru-RU" sz="3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20639" marR="20639" marT="0" marB="0"/>
                </a:tc>
              </a:tr>
              <a:tr h="126580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Ролевые игры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Ролевые игры дают учащимся возможность погрузиться в контекст использования языка, что делает изучение более естественным. </a:t>
                      </a:r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Ролевые 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 можно адаптировать также под разные уровни языковой подготовки, добавляя элементы сложных грамматических структур на более продвинутых уровнях.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</a:tr>
              <a:tr h="108497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 на угадывание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 на угадывание, такие как «20 вопросов» или «Угадай слово», могут помочь учащимся активно использовать словарный запас. </a:t>
                      </a:r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 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упражнение способствует развитию навыков формулировки вопросов и пониманию языка на слух. 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</a:tr>
              <a:tr h="117538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Тематические </a:t>
                      </a:r>
                      <a:r>
                        <a:rPr lang="ru-RU" sz="16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квесты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Организация тематических </a:t>
                      </a:r>
                      <a:r>
                        <a:rPr lang="ru-RU" sz="16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квестов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является еще одним увлекательным способом погружения в язык. </a:t>
                      </a:r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 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формирует не только языковые навыки, но и логическое мышление.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</a:tr>
              <a:tr h="108497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Игры с карточками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Создание карточек с новыми словами или выражениями — отличное средство для запоминания и повторения. </a:t>
                      </a:r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Это 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развивает как языковые, так и когнитивные навыки.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</a:tr>
              <a:tr h="63290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Использование технологий</a:t>
                      </a:r>
                      <a:endParaRPr lang="ru-RU" sz="160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Платформы, такие как </a:t>
                      </a:r>
                      <a:r>
                        <a:rPr lang="ru-RU" sz="16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Duolingo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или </a:t>
                      </a:r>
                      <a:r>
                        <a:rPr lang="ru-RU" sz="1600" dirty="0" err="1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Quizlet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предоставляют готовые игровые решения, которые можно адаптировать для класса. </a:t>
                      </a:r>
                      <a:endParaRPr lang="ru-RU" sz="1600" dirty="0" smtClean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Такие приложения делает </a:t>
                      </a:r>
                      <a:r>
                        <a:rPr lang="ru-RU" sz="1600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изучение языка увлекательным и разнообразным.</a:t>
                      </a:r>
                      <a:endParaRPr lang="ru-RU" sz="1600" dirty="0">
                        <a:solidFill>
                          <a:schemeClr val="accent6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20639" marR="20639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34373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858251" y="6726101"/>
            <a:ext cx="2438400" cy="365125"/>
          </a:xfrm>
        </p:spPr>
        <p:txBody>
          <a:bodyPr/>
          <a:lstStyle/>
          <a:p>
            <a:pPr defTabSz="1323253"/>
            <a:fld id="{B6F15528-21DE-4FAA-801E-634DDDAF4B2B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 defTabSz="1323253"/>
              <a:t>10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472518" y="191885"/>
            <a:ext cx="123597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ТЕХНОЛОГИЧЕСКАЯ  КАРТА УРОКА      «Друзья и семья» (2-3 класс, 45 мин.)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06061" y="731683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AutoShape 7" descr="Строение и виды вулкан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395212" y="122207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0630" y="2628704"/>
            <a:ext cx="22291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урока</a:t>
            </a:r>
            <a:r>
              <a:rPr lang="ru-RU" b="1" u="sng" dirty="0"/>
              <a:t>: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55575" y="2998036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Организационный момент (5 минут)</a:t>
            </a: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Введение в новую тему (10 минут)</a:t>
            </a: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Основная часть (20 минут)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a. Игра «Семейное Дерево» (10 минут)</a:t>
            </a: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Игра «Друзья и Я» (10 минут)</a:t>
            </a: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Заключительная часть (5 минут)</a:t>
            </a:r>
          </a:p>
          <a:p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Домашнее задание (5 минут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791199" y="2863162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 приемы: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методы для повышения интереса и вовлеченности учащихся.</a:t>
            </a:r>
          </a:p>
          <a:p>
            <a:pPr lvl="0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Групповая работа и взаимодействие для развития коммуникативных навыков.</a:t>
            </a:r>
          </a:p>
          <a:p>
            <a:pPr lvl="0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наглядных и аудио материалов для улучшения восприятия информации.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071092" y="5459146"/>
            <a:ext cx="944021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Оценивание: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оценивает участие каждого ученика в играх, правильность ответов и активность во время обсуждений. Оценка может быть устной, поощрительной, с использованием </a:t>
            </a:r>
            <a:r>
              <a:rPr lang="ru-RU" sz="1600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смайлов</a:t>
            </a: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или жетонов за активность</a:t>
            </a: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55575" y="850847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Цели урока:</a:t>
            </a:r>
            <a:endParaRPr lang="ru-RU" sz="1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 учащихся с лексикой по теме «Семья и друзья».</a:t>
            </a:r>
          </a:p>
          <a:p>
            <a:pPr lvl="0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навыки устной речи через игровые методы.</a:t>
            </a:r>
          </a:p>
          <a:p>
            <a:pPr lvl="0"/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Повысить мотивацию к изучению иностранного языка через интерактивные задания.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6096000" y="989346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u="sng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Оборудование: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со словами и картинками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Доска или мультимедийный проектор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Музыкальное сопровождение (при необходимости)</a:t>
            </a:r>
          </a:p>
          <a:p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Набор игрушек или фигурок для игры</a:t>
            </a:r>
          </a:p>
        </p:txBody>
      </p:sp>
    </p:spTree>
    <p:extLst>
      <p:ext uri="{BB962C8B-B14F-4D97-AF65-F5344CB8AC3E}">
        <p14:creationId xmlns:p14="http://schemas.microsoft.com/office/powerpoint/2010/main" val="3151325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2"/>
          <p:cNvSpPr/>
          <p:nvPr/>
        </p:nvSpPr>
        <p:spPr>
          <a:xfrm>
            <a:off x="1712336" y="3672186"/>
            <a:ext cx="6367861" cy="798512"/>
          </a:xfrm>
          <a:prstGeom prst="rect">
            <a:avLst/>
          </a:prstGeom>
          <a:noFill/>
          <a:ln/>
        </p:spPr>
        <p:txBody>
          <a:bodyPr wrap="none" lIns="76010" tIns="38004" rIns="76010" bIns="38004" rtlCol="0" anchor="t"/>
          <a:lstStyle/>
          <a:p>
            <a:pPr defTabSz="1323253">
              <a:lnSpc>
                <a:spcPts val="6274"/>
              </a:lnSpc>
            </a:pPr>
            <a:endParaRPr lang="en-US" sz="5067" dirty="0">
              <a:solidFill>
                <a:prstClr val="black"/>
              </a:solidFill>
              <a:latin typeface="Trebuchet M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8917" y="137838"/>
            <a:ext cx="7485364" cy="448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23253"/>
            <a:r>
              <a:rPr lang="ru-RU" sz="2316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2316" dirty="0">
              <a:solidFill>
                <a:schemeClr val="accent6">
                  <a:lumMod val="50000"/>
                </a:schemeClr>
              </a:solidFill>
              <a:latin typeface="Trebuchet M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89450" y="987603"/>
            <a:ext cx="9696632" cy="28931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smtClean="0"/>
              <a:t> -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проведено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комплексное исследование эффективности применения игровых методов в обучении иностранным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языкам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рассмотрены как теоретические аспекты,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результаты эмпирического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исследования;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результаты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эмпирического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 подтверждают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необходимость широкой практики внедрения игровых элементов в уроки иностранных языков. 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разработанный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проекта комплекс игровых заданий и упражнений предоставляет практическую ценность и может быть успешно внедрен в образовательный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процесс, </a:t>
            </a:r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что, в свою очередь, подтверждает практическую значимость нашего исследования. </a:t>
            </a: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3587" y="615446"/>
            <a:ext cx="8073266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362357" y="4738702"/>
            <a:ext cx="8950817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Учитывая результаты, важно продолжать изучение и развитие игровых методик в контексте образовательного процесса, расширяя их использование и рассматривая их положительное воздействие на развитие личностей учащихся. </a:t>
            </a:r>
          </a:p>
        </p:txBody>
      </p:sp>
    </p:spTree>
    <p:extLst>
      <p:ext uri="{BB962C8B-B14F-4D97-AF65-F5344CB8AC3E}">
        <p14:creationId xmlns:p14="http://schemas.microsoft.com/office/powerpoint/2010/main" val="28209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1240</TotalTime>
  <Words>1344</Words>
  <Application>Microsoft Office PowerPoint</Application>
  <PresentationFormat>Произвольный</PresentationFormat>
  <Paragraphs>156</Paragraphs>
  <Slides>11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Анис Миннегалиев</dc:creator>
  <cp:lastModifiedBy>ООО ИТИС</cp:lastModifiedBy>
  <cp:revision>133</cp:revision>
  <dcterms:created xsi:type="dcterms:W3CDTF">2024-09-05T05:27:23Z</dcterms:created>
  <dcterms:modified xsi:type="dcterms:W3CDTF">2025-02-11T16:22:51Z</dcterms:modified>
</cp:coreProperties>
</file>