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7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59C9E-7FDF-4733-AA1E-A885DF7FD2A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18D7DF-84DA-43FF-BC6F-F52DE308907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59C9E-7FDF-4733-AA1E-A885DF7FD2A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18D7DF-84DA-43FF-BC6F-F52DE308907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59C9E-7FDF-4733-AA1E-A885DF7FD2A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18D7DF-84DA-43FF-BC6F-F52DE308907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59C9E-7FDF-4733-AA1E-A885DF7FD2A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18D7DF-84DA-43FF-BC6F-F52DE308907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59C9E-7FDF-4733-AA1E-A885DF7FD2A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18D7DF-84DA-43FF-BC6F-F52DE308907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59C9E-7FDF-4733-AA1E-A885DF7FD2A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18D7DF-84DA-43FF-BC6F-F52DE308907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59C9E-7FDF-4733-AA1E-A885DF7FD2A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18D7DF-84DA-43FF-BC6F-F52DE308907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59C9E-7FDF-4733-AA1E-A885DF7FD2A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18D7DF-84DA-43FF-BC6F-F52DE308907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59C9E-7FDF-4733-AA1E-A885DF7FD2A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18D7DF-84DA-43FF-BC6F-F52DE308907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59C9E-7FDF-4733-AA1E-A885DF7FD2A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18D7DF-84DA-43FF-BC6F-F52DE308907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59C9E-7FDF-4733-AA1E-A885DF7FD2A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18D7DF-84DA-43FF-BC6F-F52DE308907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7A59C9E-7FDF-4733-AA1E-A885DF7FD2A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118D7DF-84DA-43FF-BC6F-F52DE308907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04664"/>
            <a:ext cx="7530040" cy="1800200"/>
          </a:xfrm>
        </p:spPr>
        <p:txBody>
          <a:bodyPr>
            <a:no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«Родной край люби и знай»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фенологические наблюдения за жизнью птиц и растений в зимний период на территории ГБУ КО «Школа-интернат» г. Калининграда</a:t>
            </a:r>
            <a:endParaRPr lang="ru-RU" sz="1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zVdFat-O9j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547664" y="2348880"/>
            <a:ext cx="3657600" cy="3319264"/>
          </a:xfrm>
          <a:prstGeom prst="rect">
            <a:avLst/>
          </a:prstGeom>
          <a:solidFill>
            <a:schemeClr val="accent2"/>
          </a:solidFill>
          <a:ln w="28575">
            <a:solidFill>
              <a:srgbClr val="00B050"/>
            </a:solidFill>
          </a:ln>
        </p:spPr>
      </p:pic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5076056" y="3933056"/>
            <a:ext cx="3857632" cy="144016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  Учащиеся 4 «А» класса Руководитель школьного экологического объединения «ЭкоВолна» Драневская М.Р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83515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509520" cy="3411760"/>
          </a:xfrm>
        </p:spPr>
        <p:txBody>
          <a:bodyPr>
            <a:no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Наблюдение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проводилось в центральной части г Калининграда,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на пришкольной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территории ГБУ КО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Школа – интернат», ул. Спортивная, д.11. Влага и заболоченность диктуют свои условия, т.к. климат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нашей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области переходный от умеренно - морского к умеренно - континентальному с мягкой, изменчивой зимой и относительно прохладным летом.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На пришкольном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участке (год основания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1966) произрастает </a:t>
            </a:r>
            <a:r>
              <a:rPr lang="ru-RU" sz="1800" b="1" dirty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большое количество разных видов деревьев, кустарников, трав, цветов (дикорастущих и декоративных), за которыми мы наблюдаем круглый год. Кратковременные наблюдения осуществляем за птицами, насекомыми.  Особую гордость представляет яблоневый сад, который расположен вокруг </a:t>
            </a:r>
            <a:r>
              <a:rPr lang="ru-RU" sz="1800" b="1" dirty="0" smtClean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здания школы .</a:t>
            </a:r>
            <a:r>
              <a:rPr lang="ru-RU" sz="1600" b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 descr="C:\Users\Маюся\Desktop\ПРОЕКТ София Кравченко\DSC07684.JPG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331640" y="3933057"/>
            <a:ext cx="3312368" cy="2376264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6" name="Объект 5" descr="C:\Users\Маюся\Desktop\ПРОЕКТ София Кравченко\DSC07685.JPG"/>
          <p:cNvPicPr>
            <a:picLocks noGrp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148064" y="3933056"/>
            <a:ext cx="3384376" cy="2376264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4798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643192" cy="2952328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осени мы наблюдали за яблонями. В нашем саду есть такие сорта яблок, как Антоновка, Осеннее полосатое, Пепин шафран и другие. После сбора плодов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взрослые подготовили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яблоневый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сад к наступающей зиме: обрезали ветви, подкормили. Интересно, что  зимой деревья не впадают в спячку, они продолжают свой рост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.В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связи с тем, что зима в этом году относительно теплая и без снега яблони хорошо переносят зимовку. В первой половине зимы, по наблюдениям, ничего не происходило, а в феврале из – за теплой погоды немного набухают почки. Мы опасаемся, что если в марте будет мороз, то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урожай может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погибнуть.</a:t>
            </a:r>
            <a:br>
              <a:rPr lang="ru-RU" sz="1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>
                <a:latin typeface="Times New Roman" pitchFamily="18" charset="0"/>
                <a:cs typeface="Times New Roman" pitchFamily="18" charset="0"/>
              </a:rPr>
            </a:b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C:\Users\Маюся\Desktop\ПРОЕКТ София Кравченко\DSC07670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862861" y="3356992"/>
            <a:ext cx="4513811" cy="3103347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3140968"/>
            <a:ext cx="2808312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                       </a:t>
            </a:r>
          </a:p>
          <a:p>
            <a:r>
              <a:rPr lang="ru-RU" sz="2000" b="1" dirty="0">
                <a:solidFill>
                  <a:srgbClr val="00B05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                  Яблони</a:t>
            </a:r>
          </a:p>
          <a:p>
            <a:endParaRPr lang="ru-RU" sz="1400" i="1" u="sng" dirty="0">
              <a:solidFill>
                <a:prstClr val="black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r>
              <a:rPr lang="ru-RU" sz="1400" i="1" u="sng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Интересный  </a:t>
            </a:r>
            <a:r>
              <a:rPr lang="ru-RU" sz="1400" i="1" u="sng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факт </a:t>
            </a: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Яблоки в каком-то смысле являются ... розами. Удивлены? Однако тут нет ничего необычного. Яблоки и розы относятся к одному семейству Розовые, как, кстати,  и многие другие известные нам одомашненные растения, такие как груша, миндаль, абрикос, вишня, слива, малина, персик и многие другие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311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643192" cy="2664296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 этом году мы участвовали в природоохранной акции «Поможем зимующим птицам» на протяжении всех зимних месяцев. Нашей задачей была подкормка зимующих птиц на экологических кормушках. Короткие наблюдения показали, что серые вороны смело лакомились семенами, сушеными ягодами и фруктами, которые предназначались для синиц, щеглов, свиристелей. На территорию школы вороны прилетают в дневные часы, чинно расхаживают по листовому опаду, ссорятся, кричат и пугливо улетают пугаясь шума машин и голосов людей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                                             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/>
              <a:t/>
            </a:r>
            <a:br>
              <a:rPr lang="ru-RU" sz="1200" dirty="0"/>
            </a:b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C:\Users\Маюся\Desktop\ПРОЕКТ София Кравченко\Фото ВОРОНЫ в школе\DSC07643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416865" y="2996952"/>
            <a:ext cx="4085705" cy="2952328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960481" y="3130383"/>
            <a:ext cx="34563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Серая ворона</a:t>
            </a:r>
            <a:r>
              <a:rPr lang="ru-RU" dirty="0">
                <a:solidFill>
                  <a:srgbClr val="00B050"/>
                </a:solidFill>
              </a:rPr>
              <a:t/>
            </a:r>
            <a:br>
              <a:rPr lang="ru-RU" dirty="0">
                <a:solidFill>
                  <a:srgbClr val="00B050"/>
                </a:solidFill>
              </a:rPr>
            </a:br>
            <a:endParaRPr lang="ru-RU" dirty="0" smtClean="0">
              <a:solidFill>
                <a:srgbClr val="00B050"/>
              </a:solidFill>
            </a:endParaRPr>
          </a:p>
          <a:p>
            <a:endParaRPr lang="ru-RU" sz="1400" i="1" u="sng" dirty="0"/>
          </a:p>
          <a:p>
            <a:endParaRPr lang="ru-RU" sz="1400" i="1" u="sng" dirty="0" smtClean="0"/>
          </a:p>
          <a:p>
            <a:r>
              <a:rPr lang="ru-RU" sz="1400" i="1" u="sng" dirty="0" smtClean="0">
                <a:latin typeface="Times New Roman" pitchFamily="18" charset="0"/>
                <a:cs typeface="Times New Roman" pitchFamily="18" charset="0"/>
              </a:rPr>
              <a:t>Интересный </a:t>
            </a:r>
            <a:r>
              <a:rPr lang="ru-RU" sz="1400" i="1" u="sng" dirty="0">
                <a:latin typeface="Times New Roman" pitchFamily="18" charset="0"/>
                <a:cs typeface="Times New Roman" pitchFamily="18" charset="0"/>
              </a:rPr>
              <a:t>факт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Вороны общаются между собой, вороний язык чрезвычайно развит, имеет богатый «словарный запас». В нем есть особые звуки для ухаживания за самкой, обращения к молодняку, сбора, ругани, угроз, сигналов тревоги, бедствия. </a:t>
            </a:r>
            <a:br>
              <a:rPr lang="ru-RU" sz="1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i="1" dirty="0">
                <a:latin typeface="Times New Roman" pitchFamily="18" charset="0"/>
                <a:cs typeface="Times New Roman" pitchFamily="18" charset="0"/>
              </a:rPr>
            </a:b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8602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992888" cy="3312368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 марта по народному календарю — Герасим - </a:t>
            </a:r>
            <a:r>
              <a:rPr lang="ru-RU" sz="1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грачевник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тот самый, что «грачей пригнал». Обычно грачей на территории школы мы наблюдали с середины февраля, а в этом году заметили, что они никуда не улетали. Гнездятся они в ветвях высоких деревьев и редко можно наблюдать их на земле. Некоторые из ребят путают их с воронами. Наблюдения показали, что у грачей нет серого оперения, они черные с фиолетовым отливом и крупнее ворон. На кормушках мы их не видели. Возможно, они улетают за кормами на поля, т.к. больше связаны с сельским хозяйством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Интересный </a:t>
            </a:r>
            <a:r>
              <a:rPr lang="ru-RU" sz="1400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факт</a:t>
            </a:r>
            <a:r>
              <a:rPr lang="ru-RU" sz="1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Происхождение названия имеет свои корни непосредственно в том, какие звуки издают данные птицы. Крики грачей напоминают звуки «</a:t>
            </a:r>
            <a:r>
              <a:rPr lang="ru-RU" sz="14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</a:t>
            </a:r>
            <a:r>
              <a:rPr lang="ru-RU" sz="1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4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</a:t>
            </a:r>
            <a:r>
              <a:rPr lang="ru-RU" sz="1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». Именно это и привело к тому, что в русском языке мы знаем их как грачей.</a:t>
            </a:r>
            <a:br>
              <a:rPr lang="ru-RU" sz="1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</a:t>
            </a: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Грач</a:t>
            </a:r>
            <a:endParaRPr lang="ru-RU" sz="2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 descr="C:\Users\Маюся\Desktop\IMG_9663-25-02-20-10-43.jpeg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403648" y="3717032"/>
            <a:ext cx="3297560" cy="2448272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6" name="Объект 5" descr="C:\Users\Маюся\Desktop\ПРОЕКТ София Кравченко\DSC07682.JPG"/>
          <p:cNvPicPr>
            <a:picLocks noGrp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364088" y="3717032"/>
            <a:ext cx="3369568" cy="2448272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30844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848872" cy="2304256"/>
          </a:xfrm>
        </p:spPr>
        <p:txBody>
          <a:bodyPr>
            <a:normAutofit fontScale="90000"/>
          </a:bodyPr>
          <a:lstStyle/>
          <a:p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нашей экологической тропе Бересклет — растение, которое растет в виде кустарников. Имеет гладкие листья овальной формы, зеленую окраску. Интересно наблюдать за тем как зимостойко это красивое растение. Осенью оно  не сбрасывает листья, а с понижением температуры воздуха только меняет их окраску на желтую. Многолетний бересклет хорошо зимует даже в холодную зиму без укрытия.</a:t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               Бересклет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/>
              <a:t> </a:t>
            </a:r>
            <a:br>
              <a:rPr lang="ru-RU" sz="1200" dirty="0"/>
            </a:br>
            <a:r>
              <a:rPr lang="ru-RU" sz="1200" dirty="0"/>
              <a:t> </a:t>
            </a:r>
            <a:br>
              <a:rPr lang="ru-RU" sz="1200" dirty="0"/>
            </a:b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C:\Users\Маюся\Desktop\ПРОЕКТ София Кравченко\DSC07677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23928" y="3212976"/>
            <a:ext cx="4305993" cy="2975956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115616" y="4352330"/>
            <a:ext cx="216024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u="sng" dirty="0">
                <a:latin typeface="Times New Roman" pitchFamily="18" charset="0"/>
                <a:cs typeface="Times New Roman" pitchFamily="18" charset="0"/>
              </a:rPr>
              <a:t>Интересный факт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Каждую из частей бересклета используют в лечебных целях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i="1" dirty="0">
                <a:latin typeface="Times New Roman" pitchFamily="18" charset="0"/>
                <a:cs typeface="Times New Roman" pitchFamily="18" charset="0"/>
              </a:rPr>
            </a:br>
            <a:r>
              <a:rPr lang="ru-RU" i="1" dirty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5051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653536" cy="2074242"/>
          </a:xfrm>
        </p:spPr>
        <p:txBody>
          <a:bodyPr>
            <a:no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Мы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знаем, что все виды шалфея не переносят малоснежных морозов. Осенью мы наблюдали, как взрослые готовили растение к зиме: срезали побеги, засыпали сухим перегноем корни. При первых заморозках шалфей накрывали. Трудно было наблюдать за его жизнью зимой, т.к. все засыпано снегом. В этом году укрытие не потребовалось в связи с теплой погодой, и шалфей хорошо зимует в естественных условиях. Листья немного поменяли окраску (потускнели), стебли обломились в некоторых местах.</a:t>
            </a:r>
            <a:b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Шалфей</a:t>
            </a:r>
            <a:endParaRPr lang="ru-RU" sz="2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C:\Users\Маюся\Desktop\ПРОЕКТ София Кравченко\DSC07673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716016" y="2956271"/>
            <a:ext cx="3761509" cy="2734887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2551837"/>
            <a:ext cx="331236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u="sng" dirty="0">
              <a:latin typeface="Times New Roman" pitchFamily="18" charset="0"/>
              <a:cs typeface="Times New Roman" pitchFamily="18" charset="0"/>
            </a:endParaRPr>
          </a:p>
          <a:p>
            <a:endParaRPr lang="ru-RU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i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i="1" u="sng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i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i="1" u="sng" dirty="0" smtClean="0">
                <a:latin typeface="Times New Roman" pitchFamily="18" charset="0"/>
                <a:cs typeface="Times New Roman" pitchFamily="18" charset="0"/>
              </a:rPr>
              <a:t>Интересный факт: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Шалфей - любимый цветок алхимиков, воспетый арабскими мудрецами, как эликсир жизни и признан обладающим исключительными лечебными свойствами современной медициной</a:t>
            </a:r>
            <a:endParaRPr lang="ru-RU" sz="1400" i="1" dirty="0"/>
          </a:p>
        </p:txBody>
      </p:sp>
    </p:spTree>
    <p:extLst>
      <p:ext uri="{BB962C8B-B14F-4D97-AF65-F5344CB8AC3E}">
        <p14:creationId xmlns:p14="http://schemas.microsoft.com/office/powerpoint/2010/main" xmlns="" val="672154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797552" cy="2520280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Баданом  на нашей экологической тропе интересно наблюдать в течение всего года. Крупные, мясистые, зеленые листья не изменились и зимой. В этом году наступает третий год после посадки  и мы ждем его цветения. К заморозкам Бадан устойчив. Поэтому на зиму его не укрывали, только присыпали корни сухой листвой. Зима теплая и мы опасаемся, что слой листьев будет подгнивать и растение может заболеть грибковыми заболеваниями.</a:t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/>
              <a:t>.</a:t>
            </a:r>
            <a:r>
              <a:rPr lang="ru-RU" sz="1200" dirty="0"/>
              <a:t/>
            </a:r>
            <a:br>
              <a:rPr lang="ru-RU" sz="1200" dirty="0"/>
            </a:b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C:\Users\Маюся\Desktop\ПРОЕКТ София Кравченко\DSC07674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355976" y="2924944"/>
            <a:ext cx="4185458" cy="3308465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187624" y="2274838"/>
            <a:ext cx="2808312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u="sng" dirty="0" smtClean="0"/>
          </a:p>
          <a:p>
            <a:endParaRPr lang="ru-RU" u="sng" dirty="0"/>
          </a:p>
          <a:p>
            <a:r>
              <a:rPr lang="ru-RU" dirty="0" smtClean="0">
                <a:solidFill>
                  <a:srgbClr val="00B050"/>
                </a:solidFill>
              </a:rPr>
              <a:t>                                   </a:t>
            </a:r>
            <a:r>
              <a:rPr lang="ru-RU" sz="2000" b="1" dirty="0">
                <a:solidFill>
                  <a:srgbClr val="00B050"/>
                </a:solidFill>
              </a:rPr>
              <a:t>Бадан</a:t>
            </a:r>
          </a:p>
          <a:p>
            <a:endParaRPr lang="ru-RU" u="sng" dirty="0" smtClean="0"/>
          </a:p>
          <a:p>
            <a:endParaRPr lang="ru-RU" sz="1400" i="1" u="sng" dirty="0" smtClean="0"/>
          </a:p>
          <a:p>
            <a:r>
              <a:rPr lang="ru-RU" sz="2000" dirty="0" smtClean="0"/>
              <a:t>                                                                     </a:t>
            </a:r>
            <a:endParaRPr lang="ru-RU" sz="1400" i="1" u="sng" dirty="0" smtClean="0"/>
          </a:p>
          <a:p>
            <a:r>
              <a:rPr lang="ru-RU" sz="1400" i="1" u="sng" dirty="0" smtClean="0">
                <a:latin typeface="Times New Roman" pitchFamily="18" charset="0"/>
                <a:cs typeface="Times New Roman" pitchFamily="18" charset="0"/>
              </a:rPr>
              <a:t>Интересный </a:t>
            </a:r>
            <a:r>
              <a:rPr lang="ru-RU" sz="1400" i="1" u="sng" dirty="0">
                <a:latin typeface="Times New Roman" pitchFamily="18" charset="0"/>
                <a:cs typeface="Times New Roman" pitchFamily="18" charset="0"/>
              </a:rPr>
              <a:t>факт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Своё латинское название  - Бадан ( </a:t>
            </a:r>
            <a:r>
              <a:rPr lang="ru-RU" sz="1400" i="1" dirty="0" err="1">
                <a:latin typeface="Times New Roman" pitchFamily="18" charset="0"/>
                <a:cs typeface="Times New Roman" pitchFamily="18" charset="0"/>
              </a:rPr>
              <a:t>Бергения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)  получил в честь немецкого учёного ботаника Карла Бергена. Крупные мясистые листья напоминают по форме уши слона, отсюда и простонародное название растения — слоновьи уши.</a:t>
            </a:r>
            <a:br>
              <a:rPr lang="ru-RU" sz="1400" i="1" dirty="0">
                <a:latin typeface="Times New Roman" pitchFamily="18" charset="0"/>
                <a:cs typeface="Times New Roman" pitchFamily="18" charset="0"/>
              </a:rPr>
            </a:b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290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16632"/>
            <a:ext cx="7499176" cy="6192688"/>
          </a:xfrm>
        </p:spPr>
        <p:txBody>
          <a:bodyPr>
            <a:noAutofit/>
          </a:bodyPr>
          <a:lstStyle/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Биологи полагают, что изменение климата затрагивает живые существа во всем мире. Может быть, птицы уже столкнулись с каким-то результатом изменения климата в наших местах? Ведь неспроста они меняют время и маршруты своих перелетов, а то и вовсе становятся оседлыми, что мы и наблюдаем с грачами на территории нашей школы.</a:t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На жизнь растений и птиц неблагоприятное влияние оказывают загазованность воздуха и шум. Школа расположена в центральном районе нашего города и на ее территории есть стоянка автотранспорта. Родители привозят в школу ребят с нарушением зрения и опорно – двигательного аппарата.</a:t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Для сохранения жизни и разнообразия растений и животных организмов мы ухаживаем за территорией школьного сада, цветников, экологической тропы и ведем сезонные  наблюдения, участвуя в программе экологического образования на базе детско – юношеского центра экологии, краеведения и туризма. Осенью ежегодно проходит эстафета «Добрых дел» и яблоки отправляются в Калининградский зоопарк на подкормку животным.</a:t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дополнительной борьбы с вредителями в саду ежегодно развешиваются кормушки для птиц. Мы привлекаем птиц в сад зимой для того, чтобы весной они вернулись и помогли в борьбе с вредителями, поедая жуков и гусениц.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СПАСИБО ЗА ВНИМАНИЕ!</a:t>
            </a:r>
            <a:endParaRPr lang="ru-RU" sz="1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548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122</TotalTime>
  <Words>199</Words>
  <Application>Microsoft Office PowerPoint</Application>
  <PresentationFormat>Экран (4:3)</PresentationFormat>
  <Paragraphs>34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Солнцестояние</vt:lpstr>
      <vt:lpstr>«Родной край люби и знай» фенологические наблюдения за жизнью птиц и растений в зимний период на территории ГБУ КО «Школа-интернат» г. Калининграда</vt:lpstr>
      <vt:lpstr> Наблюдение проводилось в центральной части г Калининграда, на пришкольной территории ГБУ КО «Школа – интернат», ул. Спортивная, д.11. Влага и заболоченность диктуют свои условия, т.к. климат в нашей области переходный от умеренно - морского к умеренно - континентальному с мягкой, изменчивой зимой и относительно прохладным летом. На пришкольном участке (год основания – 1966) произрастает большое количество разных видов деревьев, кустарников, трав, цветов (дикорастущих и декоративных), за которыми мы наблюдаем круглый год. Кратковременные наблюдения осуществляем за птицами, насекомыми.  Особую гордость представляет яблоневый сад, который расположен вокруг здания школы . </vt:lpstr>
      <vt:lpstr> С осени мы наблюдали за яблонями. В нашем саду есть такие сорта яблок, как Антоновка, Осеннее полосатое, Пепин шафран и другие. После сбора плодов взрослые подготовили яблоневый сад к наступающей зиме: обрезали ветви, подкормили. Интересно, что  зимой деревья не впадают в спячку, они продолжают свой рост. .В связи с тем, что зима в этом году относительно теплая и без снега яблони хорошо переносят зимовку. В первой половине зимы, по наблюдениям, ничего не происходило, а в феврале из – за теплой погоды немного набухают почки. Мы опасаемся, что если в марте будет мороз, то урожай может погибнуть.  </vt:lpstr>
      <vt:lpstr>В этом году мы участвовали в природоохранной акции «Поможем зимующим птицам» на протяжении всех зимних месяцев. Нашей задачей была подкормка зимующих птиц на экологических кормушках. Короткие наблюдения показали, что серые вороны смело лакомились семенами, сушеными ягодами и фруктами, которые предназначались для синиц, щеглов, свиристелей. На территорию школы вороны прилетают в дневные часы, чинно расхаживают по листовому опаду, ссорятся, кричат и пугливо улетают пугаясь шума машин и голосов людей.                                                  </vt:lpstr>
      <vt:lpstr>17 марта по народному календарю — Герасим - грачевник, тот самый, что «грачей пригнал». Обычно грачей на территории школы мы наблюдали с середины февраля, а в этом году заметили, что они никуда не улетали. Гнездятся они в ветвях высоких деревьев и редко можно наблюдать их на земле. Некоторые из ребят путают их с воронами. Наблюдения показали, что у грачей нет серого оперения, они черные с фиолетовым отливом и крупнее ворон. На кормушках мы их не видели. Возможно, они улетают за кормами на поля, т.к. больше связаны с сельским хозяйством. Интересный факт Происхождение названия имеет свои корни непосредственно в том, какие звуки издают данные птицы. Крики грачей напоминают звуки «Гра - гра». Именно это и привело к тому, что в русском языке мы знаем их как грачей.                                                                               Грач</vt:lpstr>
      <vt:lpstr>            На нашей экологической тропе Бересклет — растение, которое растет в виде кустарников. Имеет гладкие листья овальной формы, зеленую окраску. Интересно наблюдать за тем как зимостойко это красивое растение. Осенью оно  не сбрасывает листья, а с понижением температуры воздуха только меняет их окраску на желтую. Многолетний бересклет хорошо зимует даже в холодную зиму без укрытия.                                      Бересклет     </vt:lpstr>
      <vt:lpstr>    Мы знаем, что все виды шалфея не переносят малоснежных морозов. Осенью мы наблюдали, как взрослые готовили растение к зиме: срезали побеги, засыпали сухим перегноем корни. При первых заморозках шалфей накрывали. Трудно было наблюдать за его жизнью зимой, т.к. все засыпано снегом. В этом году укрытие не потребовалось в связи с теплой погодой, и шалфей хорошо зимует в естественных условиях. Листья немного поменяли окраску (потускнели), стебли обломились в некоторых местах.                                                                                       Шалфей</vt:lpstr>
      <vt:lpstr>За Баданом  на нашей экологической тропе интересно наблюдать в течение всего года. Крупные, мясистые, зеленые листья не изменились и зимой. В этом году наступает третий год после посадки  и мы ждем его цветения. К заморозкам Бадан устойчив. Поэтому на зиму его не укрывали, только присыпали корни сухой листвой. Зима теплая и мы опасаемся, что слой листьев будет подгнивать и растение может заболеть грибковыми заболеваниями. . </vt:lpstr>
      <vt:lpstr>            Биологи полагают, что изменение климата затрагивает живые существа во всем мире. Может быть, птицы уже столкнулись с каким-то результатом изменения климата в наших местах? Ведь неспроста они меняют время и маршруты своих перелетов, а то и вовсе становятся оседлыми, что мы и наблюдаем с грачами на территории нашей школы.             На жизнь растений и птиц неблагоприятное влияние оказывают загазованность воздуха и шум. Школа расположена в центральном районе нашего города и на ее территории есть стоянка автотранспорта. Родители привозят в школу ребят с нарушением зрения и опорно – двигательного аппарата.             Для сохранения жизни и разнообразия растений и животных организмов мы ухаживаем за территорией школьного сада, цветников, экологической тропы и ведем сезонные  наблюдения, участвуя в программе экологического образования на базе детско – юношеского центра экологии, краеведения и туризма. Осенью ежегодно проходит эстафета «Добрых дел» и яблоки отправляются в Калининградский зоопарк на подкормку животным. Для дополнительной борьбы с вредителями в саду ежегодно развешиваются кормушки для птиц. Мы привлекаем птиц в сад зимой для того, чтобы весной они вернулись и помогли в борьбе с вредителями, поедая жуков и гусениц.                                          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ггггг</dc:title>
  <dc:creator>User</dc:creator>
  <cp:lastModifiedBy>User</cp:lastModifiedBy>
  <cp:revision>19</cp:revision>
  <dcterms:created xsi:type="dcterms:W3CDTF">2020-02-27T13:35:28Z</dcterms:created>
  <dcterms:modified xsi:type="dcterms:W3CDTF">2021-10-03T07:07:26Z</dcterms:modified>
</cp:coreProperties>
</file>