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9" r:id="rId3"/>
    <p:sldId id="280" r:id="rId4"/>
    <p:sldId id="281" r:id="rId5"/>
    <p:sldId id="283" r:id="rId6"/>
    <p:sldId id="284" r:id="rId7"/>
    <p:sldId id="285" r:id="rId8"/>
    <p:sldId id="286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2" r:id="rId17"/>
    <p:sldId id="269" r:id="rId18"/>
    <p:sldId id="258" r:id="rId19"/>
    <p:sldId id="257" r:id="rId20"/>
    <p:sldId id="28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8AE2D4A-9F2F-44F7-B457-F027CBA1CB70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65C3527-B796-428F-A1ED-1C69A669DAB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88640"/>
            <a:ext cx="8305800" cy="936104"/>
          </a:xfrm>
        </p:spPr>
        <p:txBody>
          <a:bodyPr/>
          <a:lstStyle/>
          <a:p>
            <a:pPr algn="ctr"/>
            <a:r>
              <a:rPr lang="ru-RU" sz="1800" dirty="0">
                <a:effectLst/>
                <a:latin typeface="Times New Roman" pitchFamily="18" charset="0"/>
                <a:ea typeface="Calibri" pitchFamily="34" charset="0"/>
                <a:cs typeface="Calibri" pitchFamily="34" charset="0"/>
              </a:rPr>
              <a:t>муниципальное дошкольное образовательное учреждение</a:t>
            </a:r>
            <a:br>
              <a:rPr lang="ru-RU" sz="18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effectLst/>
                <a:latin typeface="Times New Roman" pitchFamily="18" charset="0"/>
                <a:ea typeface="Calibri" pitchFamily="34" charset="0"/>
                <a:cs typeface="Calibri" pitchFamily="34" charset="0"/>
              </a:rPr>
              <a:t>«Детский сад № 4</a:t>
            </a:r>
            <a:br>
              <a:rPr lang="ru-RU" sz="1800" dirty="0">
                <a:effectLst/>
                <a:latin typeface="Times New Roman" pitchFamily="18" charset="0"/>
                <a:ea typeface="Calibri" pitchFamily="34" charset="0"/>
                <a:cs typeface="Calibri" pitchFamily="34" charset="0"/>
              </a:rPr>
            </a:br>
            <a:r>
              <a:rPr lang="ru-RU" sz="1800" dirty="0">
                <a:effectLst/>
                <a:latin typeface="Times New Roman" pitchFamily="18" charset="0"/>
                <a:ea typeface="Calibri" pitchFamily="34" charset="0"/>
                <a:cs typeface="Calibri" pitchFamily="34" charset="0"/>
              </a:rPr>
              <a:t>«Галактика» г. Волжского Волгоградской области»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1556792"/>
            <a:ext cx="8305800" cy="4824536"/>
          </a:xfrm>
        </p:spPr>
        <p:txBody>
          <a:bodyPr/>
          <a:lstStyle/>
          <a:p>
            <a:pPr algn="ctr"/>
            <a:r>
              <a:rPr lang="ru-RU" sz="3600" b="1" dirty="0"/>
              <a:t>«Быт и традиции села Безродного»</a:t>
            </a:r>
            <a:endParaRPr lang="ru-RU" sz="3600" dirty="0"/>
          </a:p>
          <a:p>
            <a:pPr algn="ctr"/>
            <a:r>
              <a:rPr lang="ru-RU" sz="1800" dirty="0">
                <a:solidFill>
                  <a:schemeClr val="tx2">
                    <a:lumMod val="10000"/>
                  </a:schemeClr>
                </a:solidFill>
              </a:rPr>
              <a:t>(в рамках региональной программы образования детей дошкольного возраста «Воспитание маленького волжанина»</a:t>
            </a:r>
            <a:r>
              <a:rPr lang="ru-RU" sz="1800" i="1" dirty="0">
                <a:solidFill>
                  <a:schemeClr val="tx2">
                    <a:lumMod val="10000"/>
                  </a:schemeClr>
                </a:solidFill>
              </a:rPr>
              <a:t>)</a:t>
            </a:r>
            <a:endParaRPr lang="ru-RU" sz="1800" dirty="0">
              <a:solidFill>
                <a:schemeClr val="tx2">
                  <a:lumMod val="10000"/>
                </a:schemeClr>
              </a:solidFill>
            </a:endParaRPr>
          </a:p>
          <a:p>
            <a:endParaRPr lang="ru-RU" sz="1400" dirty="0"/>
          </a:p>
          <a:p>
            <a:endParaRPr lang="ru-RU" sz="1400" dirty="0"/>
          </a:p>
          <a:p>
            <a:r>
              <a:rPr lang="ru-RU" sz="1400" dirty="0"/>
              <a:t>                                                </a:t>
            </a:r>
          </a:p>
          <a:p>
            <a:r>
              <a:rPr lang="ru-RU" sz="1400" b="1" dirty="0"/>
              <a:t>                                                                       </a:t>
            </a:r>
            <a:r>
              <a:rPr lang="ru-RU" sz="1400" b="1" dirty="0" err="1"/>
              <a:t>РазработчикиБеликова</a:t>
            </a:r>
            <a:r>
              <a:rPr lang="ru-RU" sz="1400" b="1" dirty="0"/>
              <a:t> М.Ю</a:t>
            </a:r>
            <a:r>
              <a:rPr lang="ru-RU" sz="1400" dirty="0"/>
              <a:t>., воспитатель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5221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178C60-B6DE-AD68-4DA7-4A0BBEC3A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0B717AF-FCF9-5346-C07E-58409AD9F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  <p:extLst>
      <p:ext uri="{BB962C8B-B14F-4D97-AF65-F5344CB8AC3E}">
        <p14:creationId xmlns:p14="http://schemas.microsoft.com/office/powerpoint/2010/main" val="247140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9651D-C7B8-BA48-0D7F-077E47DF1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64BBF2C-8D5B-6ADD-B2F2-06C095EC5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1" y="530225"/>
            <a:ext cx="2808312" cy="4187825"/>
          </a:xfrm>
        </p:spPr>
      </p:pic>
    </p:spTree>
    <p:extLst>
      <p:ext uri="{BB962C8B-B14F-4D97-AF65-F5344CB8AC3E}">
        <p14:creationId xmlns:p14="http://schemas.microsoft.com/office/powerpoint/2010/main" val="1764552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D869DD-AA21-7815-F8F0-5B73C015B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D59DFEF-C2F9-0B0C-BE3B-EF81864DC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136" y="530225"/>
            <a:ext cx="5583766" cy="4187825"/>
          </a:xfrm>
        </p:spPr>
      </p:pic>
    </p:spTree>
    <p:extLst>
      <p:ext uri="{BB962C8B-B14F-4D97-AF65-F5344CB8AC3E}">
        <p14:creationId xmlns:p14="http://schemas.microsoft.com/office/powerpoint/2010/main" val="1134532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14CAF-EB3F-355D-8BD4-FE8A941FD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7E30FD-9B78-18BC-B229-FAB0B1A44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136" y="530225"/>
            <a:ext cx="5583766" cy="4187825"/>
          </a:xfrm>
        </p:spPr>
      </p:pic>
    </p:spTree>
    <p:extLst>
      <p:ext uri="{BB962C8B-B14F-4D97-AF65-F5344CB8AC3E}">
        <p14:creationId xmlns:p14="http://schemas.microsoft.com/office/powerpoint/2010/main" val="304732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8B0567-C5E1-8360-D5BC-FE3C2686A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B688D1C-537C-0BB5-96C7-D03ABCE02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136" y="530225"/>
            <a:ext cx="5583766" cy="4187825"/>
          </a:xfrm>
        </p:spPr>
      </p:pic>
    </p:spTree>
    <p:extLst>
      <p:ext uri="{BB962C8B-B14F-4D97-AF65-F5344CB8AC3E}">
        <p14:creationId xmlns:p14="http://schemas.microsoft.com/office/powerpoint/2010/main" val="625254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87E0F4-EF94-B9F5-B9B6-7FA2E74F1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50F1193-7857-0331-778A-F0AA73E3E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136" y="822960"/>
            <a:ext cx="5583766" cy="4160520"/>
          </a:xfrm>
        </p:spPr>
      </p:pic>
    </p:spTree>
    <p:extLst>
      <p:ext uri="{BB962C8B-B14F-4D97-AF65-F5344CB8AC3E}">
        <p14:creationId xmlns:p14="http://schemas.microsoft.com/office/powerpoint/2010/main" val="3037176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9F1C80-0DAE-409A-BA85-6ECDE4F45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3483585-4630-B8CE-2EC5-7A1E259EFF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136" y="692696"/>
            <a:ext cx="5583766" cy="4290784"/>
          </a:xfrm>
        </p:spPr>
      </p:pic>
    </p:spTree>
    <p:extLst>
      <p:ext uri="{BB962C8B-B14F-4D97-AF65-F5344CB8AC3E}">
        <p14:creationId xmlns:p14="http://schemas.microsoft.com/office/powerpoint/2010/main" val="3206426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171400"/>
            <a:ext cx="8229600" cy="3238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57961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endParaRPr lang="ru-RU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50" y="0"/>
            <a:ext cx="5626100" cy="787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4862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106681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422698"/>
              </p:ext>
            </p:extLst>
          </p:nvPr>
        </p:nvGraphicFramePr>
        <p:xfrm>
          <a:off x="3131839" y="1961169"/>
          <a:ext cx="2880321" cy="324616"/>
        </p:xfrm>
        <a:graphic>
          <a:graphicData uri="http://schemas.openxmlformats.org/drawingml/2006/table">
            <a:tbl>
              <a:tblPr/>
              <a:tblGrid>
                <a:gridCol w="1152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0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5148" marR="25148" marT="25148" marB="25148">
                    <a:lnL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5148" marR="25148" marT="25148" marB="25148">
                    <a:lnL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5148" marR="25148" marT="25148" marB="25148">
                    <a:lnL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rol 1"/>
          <p:cNvSpPr>
            <a:spLocks noChangeArrowheads="1" noChangeShapeType="1"/>
          </p:cNvSpPr>
          <p:nvPr/>
        </p:nvSpPr>
        <p:spPr bwMode="auto">
          <a:xfrm>
            <a:off x="7404100" y="2236788"/>
            <a:ext cx="2960688" cy="65547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333375"/>
            <a:ext cx="41275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8771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33670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             Момент созерцания  «Моя семья»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600075"/>
            <a:ext cx="786765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7721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395536" y="-531440"/>
            <a:ext cx="8229600" cy="64807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074" y="188913"/>
            <a:ext cx="4771851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35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389" y="795337"/>
            <a:ext cx="474726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911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667" y="530225"/>
            <a:ext cx="6562703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696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-1611560"/>
            <a:ext cx="8229600" cy="1219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227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675456"/>
            <a:ext cx="8229600" cy="8278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/>
          <a:lstStyle/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b="1" dirty="0"/>
              <a:t>                                                                             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71525"/>
            <a:ext cx="8128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4311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675456"/>
            <a:ext cx="8229600" cy="8278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                    </a:t>
            </a:r>
          </a:p>
          <a:p>
            <a:pPr marL="0" indent="0">
              <a:buNone/>
            </a:pPr>
            <a:r>
              <a:rPr lang="ru-RU" b="1" dirty="0"/>
              <a:t>                         Момент игры  «Семья»</a:t>
            </a:r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8978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8025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/>
          <a:lstStyle/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920750"/>
            <a:ext cx="6350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0400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15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08" y="530225"/>
            <a:ext cx="744502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74935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0EF8C9-25B1-7AD7-087B-3D8C67F49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E694CB-6716-B0E5-60F1-6C20BFA84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920" y="1874520"/>
            <a:ext cx="8183880" cy="2843784"/>
          </a:xfrm>
        </p:spPr>
        <p:txBody>
          <a:bodyPr/>
          <a:lstStyle/>
          <a:p>
            <a:pPr algn="ctr"/>
            <a:r>
              <a:rPr lang="ru-RU" dirty="0"/>
              <a:t>Спасибо </a:t>
            </a:r>
            <a:r>
              <a:rPr lang="ru-RU"/>
              <a:t>за внимание!</a:t>
            </a:r>
            <a:endParaRPr lang="ru-RU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38054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231</TotalTime>
  <Words>68</Words>
  <Application>Microsoft Office PowerPoint</Application>
  <PresentationFormat>Экран (4:3)</PresentationFormat>
  <Paragraphs>13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Times New Roman</vt:lpstr>
      <vt:lpstr>Verdana</vt:lpstr>
      <vt:lpstr>Wingdings 2</vt:lpstr>
      <vt:lpstr>Аспект</vt:lpstr>
      <vt:lpstr>муниципальное дошкольное образовательное учреждение «Детский сад № 4 «Галактика» г. Волжского Волгоградской области»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«Детский сад № 48 «Ягодка» г. Волжского Волгоградской области»</dc:title>
  <dc:creator>Илья</dc:creator>
  <cp:lastModifiedBy>Marina</cp:lastModifiedBy>
  <cp:revision>23</cp:revision>
  <dcterms:created xsi:type="dcterms:W3CDTF">2018-12-06T17:19:44Z</dcterms:created>
  <dcterms:modified xsi:type="dcterms:W3CDTF">2025-03-24T14:56:37Z</dcterms:modified>
</cp:coreProperties>
</file>