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  <p:sldId id="259" r:id="rId4"/>
    <p:sldId id="260" r:id="rId5"/>
    <p:sldId id="262" r:id="rId6"/>
    <p:sldId id="261" r:id="rId7"/>
    <p:sldId id="263" r:id="rId8"/>
    <p:sldId id="264" r:id="rId9"/>
    <p:sldId id="266" r:id="rId10"/>
    <p:sldId id="265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07" autoAdjust="0"/>
  </p:normalViewPr>
  <p:slideViewPr>
    <p:cSldViewPr>
      <p:cViewPr varScale="1">
        <p:scale>
          <a:sx n="89" d="100"/>
          <a:sy n="89" d="100"/>
        </p:scale>
        <p:origin x="-1262" y="-13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1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29.03.2021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29.03.2021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29.03.2021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29.03.2021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29.03.2021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29.03.2021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29.03.2021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29.03.2021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29.03.2021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pPr/>
              <a:t>29.03.2021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5400" b="1" dirty="0">
                <a:effectLst/>
                <a:latin typeface="Times New Roman"/>
                <a:ea typeface="Times New Roman"/>
              </a:rPr>
              <a:t>Сравнение свойств жидкости обыкновенной и неньютоновской жидкости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8136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133600" y="-243407"/>
            <a:ext cx="6096000" cy="3168351"/>
          </a:xfrm>
        </p:spPr>
        <p:txBody>
          <a:bodyPr>
            <a:normAutofit/>
          </a:bodyPr>
          <a:lstStyle/>
          <a:p>
            <a:pPr marL="18288" indent="0">
              <a:buNone/>
            </a:pPr>
            <a:r>
              <a:rPr lang="ru-RU" sz="4800" dirty="0" smtClean="0"/>
              <a:t>Цель работы:</a:t>
            </a:r>
            <a:endParaRPr lang="ru-RU" sz="4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2204864"/>
            <a:ext cx="7543800" cy="3816424"/>
          </a:xfrm>
        </p:spPr>
        <p:txBody>
          <a:bodyPr/>
          <a:lstStyle/>
          <a:p>
            <a:r>
              <a:rPr lang="ru-RU" dirty="0" smtClean="0"/>
              <a:t>Исследовать свойства неньютоновской жидкости и сравнить со свойствами жидкости обыкновенной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231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133600" y="685801"/>
            <a:ext cx="6096000" cy="1519063"/>
          </a:xfrm>
        </p:spPr>
        <p:txBody>
          <a:bodyPr>
            <a:normAutofit/>
          </a:bodyPr>
          <a:lstStyle/>
          <a:p>
            <a:pPr marL="18288" indent="0">
              <a:buNone/>
            </a:pPr>
            <a:r>
              <a:rPr lang="ru-RU" sz="4800" dirty="0" smtClean="0"/>
              <a:t>Задачи:</a:t>
            </a:r>
            <a:endParaRPr lang="ru-RU" sz="4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2204864"/>
            <a:ext cx="7543800" cy="4248472"/>
          </a:xfrm>
        </p:spPr>
        <p:txBody>
          <a:bodyPr/>
          <a:lstStyle/>
          <a:p>
            <a:pPr lvl="0"/>
            <a:r>
              <a:rPr lang="ru-RU" sz="4000" dirty="0">
                <a:effectLst/>
              </a:rPr>
              <a:t>Собрать и проанализировать  информацию о данном виде жидкостей.</a:t>
            </a:r>
            <a:br>
              <a:rPr lang="ru-RU" sz="4000" dirty="0">
                <a:effectLst/>
              </a:rPr>
            </a:br>
            <a:r>
              <a:rPr lang="ru-RU" sz="4000" dirty="0">
                <a:effectLst/>
              </a:rPr>
              <a:t>Навести раствор, </a:t>
            </a:r>
            <a:r>
              <a:rPr lang="ru-RU" sz="4000" dirty="0" smtClean="0">
                <a:effectLst/>
              </a:rPr>
              <a:t> </a:t>
            </a:r>
            <a:r>
              <a:rPr lang="ru-RU" sz="4000" dirty="0">
                <a:effectLst/>
              </a:rPr>
              <a:t>провести эксперименты. </a:t>
            </a:r>
            <a:br>
              <a:rPr lang="ru-RU" sz="4000" dirty="0">
                <a:effectLst/>
              </a:rPr>
            </a:br>
            <a:r>
              <a:rPr lang="ru-RU" sz="4000" dirty="0">
                <a:effectLst/>
              </a:rPr>
              <a:t>Проанализировать результат. </a:t>
            </a:r>
            <a:br>
              <a:rPr lang="ru-RU" sz="4000" dirty="0">
                <a:effectLst/>
              </a:rPr>
            </a:br>
            <a:r>
              <a:rPr lang="ru-RU" sz="4000" dirty="0">
                <a:effectLst/>
              </a:rPr>
              <a:t>Сделать вывод</a:t>
            </a:r>
            <a:r>
              <a:rPr lang="ru-RU" dirty="0">
                <a:effectLst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61424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14480" y="500042"/>
            <a:ext cx="6096000" cy="1159023"/>
          </a:xfrm>
        </p:spPr>
        <p:txBody>
          <a:bodyPr>
            <a:normAutofit/>
          </a:bodyPr>
          <a:lstStyle/>
          <a:p>
            <a:pPr marL="18288" indent="0">
              <a:buNone/>
            </a:pPr>
            <a:r>
              <a:rPr lang="ru-RU" sz="3600" dirty="0" smtClean="0"/>
              <a:t>Приготовление  раствора</a:t>
            </a:r>
            <a:endParaRPr lang="ru-RU" sz="3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1700808"/>
            <a:ext cx="7543800" cy="46085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P10507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604" y="1714488"/>
            <a:ext cx="5929322" cy="444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80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133600" y="685801"/>
            <a:ext cx="6096000" cy="798983"/>
          </a:xfrm>
        </p:spPr>
        <p:txBody>
          <a:bodyPr>
            <a:noAutofit/>
          </a:bodyPr>
          <a:lstStyle/>
          <a:p>
            <a:pPr marL="18288" indent="0">
              <a:buNone/>
            </a:pPr>
            <a:r>
              <a:rPr lang="ru-RU" sz="2400" dirty="0" smtClean="0"/>
              <a:t>Опыт №1. Если смесь размешивать медленно, то она ведет себя как обыкновенная </a:t>
            </a:r>
            <a:r>
              <a:rPr lang="ru-RU" sz="2400" dirty="0" smtClean="0"/>
              <a:t>жидкость, </a:t>
            </a:r>
            <a:r>
              <a:rPr lang="ru-RU" sz="2400" dirty="0" smtClean="0"/>
              <a:t>если скорость размешивания увеличить, то создается впечатление, что жидкость загустела.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2348880"/>
            <a:ext cx="7543800" cy="410445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P10507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7356" y="2143116"/>
            <a:ext cx="5905508" cy="4429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37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133600" y="685801"/>
            <a:ext cx="6096000" cy="1447055"/>
          </a:xfrm>
        </p:spPr>
        <p:txBody>
          <a:bodyPr>
            <a:noAutofit/>
          </a:bodyPr>
          <a:lstStyle/>
          <a:p>
            <a:pPr marL="18288" indent="0">
              <a:buNone/>
            </a:pPr>
            <a:r>
              <a:rPr lang="ru-RU" sz="2400" b="1" dirty="0">
                <a:effectLst/>
              </a:rPr>
              <a:t>Опыт </a:t>
            </a:r>
            <a:r>
              <a:rPr lang="ru-RU" sz="2400" b="1" dirty="0" smtClean="0">
                <a:effectLst/>
              </a:rPr>
              <a:t>№2. 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>
                <a:effectLst/>
              </a:rPr>
              <a:t>Если лить такую смесь с достаточной высоты, то в верхней части струи она будет </a:t>
            </a:r>
            <a:r>
              <a:rPr lang="ru-RU" sz="2400" dirty="0" smtClean="0">
                <a:effectLst/>
              </a:rPr>
              <a:t>течь</a:t>
            </a:r>
            <a:r>
              <a:rPr lang="ru-RU" sz="2400" dirty="0">
                <a:effectLst/>
              </a:rPr>
              <a:t>, как жидкость. А в нижней — скапливаться комками, как твёрдое вещество. </a:t>
            </a:r>
          </a:p>
          <a:p>
            <a:pPr marL="18288" indent="0">
              <a:buNone/>
            </a:pP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P10507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4876" y="2428868"/>
            <a:ext cx="4429124" cy="3321843"/>
          </a:xfrm>
          <a:prstGeom prst="rect">
            <a:avLst/>
          </a:prstGeom>
        </p:spPr>
      </p:pic>
      <p:pic>
        <p:nvPicPr>
          <p:cNvPr id="5" name="Рисунок 4" descr="P10507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428868"/>
            <a:ext cx="4429124" cy="3321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72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133600" y="685801"/>
            <a:ext cx="6096000" cy="654967"/>
          </a:xfrm>
        </p:spPr>
        <p:txBody>
          <a:bodyPr>
            <a:noAutofit/>
          </a:bodyPr>
          <a:lstStyle/>
          <a:p>
            <a:pPr marL="18288" indent="0">
              <a:buNone/>
            </a:pPr>
            <a:r>
              <a:rPr lang="ru-RU" sz="3200" dirty="0" smtClean="0"/>
              <a:t>Опыт №3. Определение силы поверхностного натяжения</a:t>
            </a:r>
            <a:endParaRPr lang="ru-RU" sz="3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P10507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4876" y="2071678"/>
            <a:ext cx="4429124" cy="3321843"/>
          </a:xfrm>
          <a:prstGeom prst="rect">
            <a:avLst/>
          </a:prstGeom>
        </p:spPr>
      </p:pic>
      <p:pic>
        <p:nvPicPr>
          <p:cNvPr id="5" name="Рисунок 4" descr="P10507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089538"/>
            <a:ext cx="4429124" cy="332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53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133600" y="685801"/>
            <a:ext cx="6096000" cy="942999"/>
          </a:xfrm>
        </p:spPr>
        <p:txBody>
          <a:bodyPr>
            <a:normAutofit fontScale="92500" lnSpcReduction="20000"/>
          </a:bodyPr>
          <a:lstStyle/>
          <a:p>
            <a:pPr marL="18288" indent="0">
              <a:buNone/>
            </a:pPr>
            <a:r>
              <a:rPr lang="ru-RU" sz="3600" dirty="0" smtClean="0"/>
              <a:t>Опыт №4.  Определение плотности  жидкостей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2276872"/>
            <a:ext cx="7543800" cy="329066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 descr="P10507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4877" y="2428868"/>
            <a:ext cx="4429123" cy="3321842"/>
          </a:xfrm>
          <a:prstGeom prst="rect">
            <a:avLst/>
          </a:prstGeom>
        </p:spPr>
      </p:pic>
      <p:pic>
        <p:nvPicPr>
          <p:cNvPr id="6" name="Рисунок 5" descr="P10507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428868"/>
            <a:ext cx="4429124" cy="3321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1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214291"/>
            <a:ext cx="7801004" cy="135732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      </a:t>
            </a:r>
            <a:r>
              <a:rPr lang="ru-RU" dirty="0" smtClean="0"/>
              <a:t>Частицы крахмала набухают в воде и формируют контакты в виде хаотически сплетенных молекул. Эти прочные связи называются зацеплениями. При резком воздействии прочные связи не дают молекулам сдвинуться с места, и система реагирует на внешнее воздействие, как упругая пружина. При медленном воздействии зацепления успевают растянуться и распутаться. Сетка рвется и молекулы расходятся.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1714488"/>
            <a:ext cx="7543800" cy="4076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Картинки по запросу неньютоновская жидкость фото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1714488"/>
            <a:ext cx="5715000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57158" y="1"/>
            <a:ext cx="7872442" cy="1844824"/>
          </a:xfrm>
        </p:spPr>
        <p:txBody>
          <a:bodyPr>
            <a:normAutofit/>
          </a:bodyPr>
          <a:lstStyle/>
          <a:p>
            <a:pPr marL="18288" indent="0">
              <a:buNone/>
            </a:pPr>
            <a:r>
              <a:rPr lang="ru-RU" sz="3600" dirty="0" smtClean="0"/>
              <a:t>Вывод:</a:t>
            </a:r>
            <a:endParaRPr lang="ru-RU" sz="3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1916832"/>
            <a:ext cx="7543800" cy="4798316"/>
          </a:xfrm>
        </p:spPr>
        <p:txBody>
          <a:bodyPr/>
          <a:lstStyle/>
          <a:p>
            <a:r>
              <a:rPr lang="ru-RU" sz="2800" dirty="0" smtClean="0"/>
              <a:t>Если на неньютоновскую  жидкость воздействовать с силой, то она приобретает свойства твердого вещества. По этой жидкости можно даже бегать, но если замедлить действие, то тело сразу же погружается в жидкость. Свойства этой жидкости можно использовать для временного ремонта дорожных ям или строительства забавного аттракциона для детей.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8072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1500174"/>
            <a:ext cx="7543800" cy="429102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Картинки по запросу неньютоновская жидкость фото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444941"/>
            <a:ext cx="5940425" cy="4413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4" descr="Картинки по запросу неньютоновская жидкость фото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643042" y="0"/>
            <a:ext cx="5929354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96</TotalTime>
  <Words>227</Words>
  <Application>Microsoft Office PowerPoint</Application>
  <PresentationFormat>Экран (4:3)</PresentationFormat>
  <Paragraphs>13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Базовая</vt:lpstr>
      <vt:lpstr>Сравнение свойств жидкости обыкновенной и неньютоновской жидкости</vt:lpstr>
      <vt:lpstr>Исследовать свойства неньютоновской жидкости и сравнить со свойствами жидкости обыкновенной</vt:lpstr>
      <vt:lpstr>Собрать и проанализировать  информацию о данном виде жидкостей. Навести раствор,  провести эксперименты.  Проанализировать результат.  Сделать вывод.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Если на неньютоновскую  жидкость воздействовать с силой, то она приобретает свойства твердого вещества. По этой жидкости можно даже бегать, но если замедлить действие, то тело сразу же погружается в жидкость. Свойства этой жидкости можно использовать для временного ремонта дорожных ям или строительства забавного аттракциона для детей. 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Сравнение свойств жидкости обыкновенной и неньютоновской жидкости</dc:title>
  <dc:creator>Яша</dc:creator>
  <cp:lastModifiedBy>Яша</cp:lastModifiedBy>
  <cp:revision>17</cp:revision>
  <dcterms:created xsi:type="dcterms:W3CDTF">2017-04-18T17:08:16Z</dcterms:created>
  <dcterms:modified xsi:type="dcterms:W3CDTF">2021-03-29T17:06:59Z</dcterms:modified>
</cp:coreProperties>
</file>