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85" r:id="rId3"/>
    <p:sldId id="281" r:id="rId4"/>
    <p:sldId id="263" r:id="rId5"/>
    <p:sldId id="260" r:id="rId6"/>
    <p:sldId id="269" r:id="rId7"/>
    <p:sldId id="283" r:id="rId8"/>
    <p:sldId id="280" r:id="rId9"/>
    <p:sldId id="274" r:id="rId10"/>
    <p:sldId id="279" r:id="rId11"/>
    <p:sldId id="28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00CC"/>
    <a:srgbClr val="CC00FF"/>
    <a:srgbClr val="CCCC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slide" Target="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slide" Target="slide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Natali\Desktop\КАРТИНКИ Химия\depositphotos_5793512-Chemical-bott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60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548680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>
                <a:solidFill>
                  <a:srgbClr val="FF0000"/>
                </a:solidFill>
                <a:latin typeface="Georgia" pitchFamily="18" charset="0"/>
              </a:rPr>
              <a:t>Страна </a:t>
            </a:r>
            <a:r>
              <a:rPr lang="ru-RU" sz="5400" b="1" i="1" dirty="0" err="1">
                <a:solidFill>
                  <a:srgbClr val="FF0000"/>
                </a:solidFill>
                <a:latin typeface="Georgia" pitchFamily="18" charset="0"/>
              </a:rPr>
              <a:t>Химляндия</a:t>
            </a:r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916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Natali\Desktop\КАРТИНКИ Химия\hochu_vse_zn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4479" y="188640"/>
            <a:ext cx="5488745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87" y="511559"/>
            <a:ext cx="1298575" cy="655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95736" y="4869160"/>
            <a:ext cx="65527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Уникальная жидкость в организме человека – это ….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59832" y="6093296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FF"/>
                </a:solidFill>
              </a:rPr>
              <a:t>КРОВЬ</a:t>
            </a:r>
          </a:p>
        </p:txBody>
      </p:sp>
      <p:pic>
        <p:nvPicPr>
          <p:cNvPr id="23555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0672" y="6212144"/>
            <a:ext cx="652463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9852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Natali\Desktop\КАРТИНКИ Химия\0_a67d8_1c06018b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54" y="1026662"/>
            <a:ext cx="4089336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57473"/>
            <a:ext cx="1298575" cy="655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27784" y="764704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/>
              <a:t>Горит, горит и не сгорает?!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11960" y="2033384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C00FF"/>
                </a:solidFill>
              </a:rPr>
              <a:t>ПЛАТОК</a:t>
            </a:r>
          </a:p>
        </p:txBody>
      </p:sp>
      <p:pic>
        <p:nvPicPr>
          <p:cNvPr id="26625" name="Picture 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0766" y="6210372"/>
            <a:ext cx="652463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8039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Natali\Desktop\КАРТИНКИ Химия\Image17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60" y="764704"/>
            <a:ext cx="5730213" cy="4297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092280" y="260648"/>
            <a:ext cx="129614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0000CC"/>
                </a:solidFill>
              </a:rPr>
              <a:t>П</a:t>
            </a:r>
          </a:p>
          <a:p>
            <a:pPr algn="ctr"/>
            <a:r>
              <a:rPr lang="ru-RU" sz="4000" b="1" dirty="0">
                <a:solidFill>
                  <a:srgbClr val="0000CC"/>
                </a:solidFill>
              </a:rPr>
              <a:t>О</a:t>
            </a:r>
          </a:p>
          <a:p>
            <a:pPr algn="ctr"/>
            <a:r>
              <a:rPr lang="ru-RU" sz="4000" b="1" dirty="0">
                <a:solidFill>
                  <a:srgbClr val="0000CC"/>
                </a:solidFill>
              </a:rPr>
              <a:t>Х</a:t>
            </a:r>
            <a:br>
              <a:rPr lang="ru-RU" sz="4000" b="1" dirty="0">
                <a:solidFill>
                  <a:srgbClr val="0000CC"/>
                </a:solidFill>
              </a:rPr>
            </a:br>
            <a:r>
              <a:rPr lang="ru-RU" sz="4000" b="1" dirty="0">
                <a:solidFill>
                  <a:srgbClr val="0000CC"/>
                </a:solidFill>
              </a:rPr>
              <a:t>И</a:t>
            </a:r>
            <a:br>
              <a:rPr lang="ru-RU" sz="4000" b="1" dirty="0">
                <a:solidFill>
                  <a:srgbClr val="0000CC"/>
                </a:solidFill>
              </a:rPr>
            </a:br>
            <a:r>
              <a:rPr lang="ru-RU" sz="4000" b="1" dirty="0">
                <a:solidFill>
                  <a:srgbClr val="0000CC"/>
                </a:solidFill>
              </a:rPr>
              <a:t>М</a:t>
            </a:r>
            <a:br>
              <a:rPr lang="ru-RU" sz="4000" b="1" dirty="0">
                <a:solidFill>
                  <a:srgbClr val="0000CC"/>
                </a:solidFill>
              </a:rPr>
            </a:br>
            <a:r>
              <a:rPr lang="ru-RU" sz="4000" b="1" dirty="0">
                <a:solidFill>
                  <a:srgbClr val="0000CC"/>
                </a:solidFill>
              </a:rPr>
              <a:t>И</a:t>
            </a:r>
            <a:br>
              <a:rPr lang="ru-RU" sz="4000" b="1" dirty="0">
                <a:solidFill>
                  <a:srgbClr val="0000CC"/>
                </a:solidFill>
              </a:rPr>
            </a:br>
            <a:r>
              <a:rPr lang="ru-RU" sz="4000" b="1" dirty="0">
                <a:solidFill>
                  <a:srgbClr val="0000CC"/>
                </a:solidFill>
              </a:rPr>
              <a:t>Ч</a:t>
            </a:r>
            <a:br>
              <a:rPr lang="ru-RU" sz="4000" b="1" dirty="0">
                <a:solidFill>
                  <a:srgbClr val="0000CC"/>
                </a:solidFill>
              </a:rPr>
            </a:br>
            <a:r>
              <a:rPr lang="ru-RU" sz="4000" b="1" dirty="0">
                <a:solidFill>
                  <a:srgbClr val="0000CC"/>
                </a:solidFill>
              </a:rPr>
              <a:t>И</a:t>
            </a:r>
            <a:br>
              <a:rPr lang="ru-RU" sz="4000" b="1" dirty="0">
                <a:solidFill>
                  <a:srgbClr val="0000CC"/>
                </a:solidFill>
              </a:rPr>
            </a:br>
            <a:r>
              <a:rPr lang="ru-RU" sz="4000" b="1" dirty="0">
                <a:solidFill>
                  <a:srgbClr val="0000CC"/>
                </a:solidFill>
              </a:rPr>
              <a:t>М</a:t>
            </a:r>
            <a:br>
              <a:rPr lang="ru-RU" sz="4000" b="1" dirty="0">
                <a:solidFill>
                  <a:srgbClr val="0000CC"/>
                </a:solidFill>
              </a:rPr>
            </a:br>
            <a:r>
              <a:rPr lang="ru-RU" sz="4000" b="1" dirty="0">
                <a:solidFill>
                  <a:srgbClr val="0000CC"/>
                </a:solidFill>
              </a:rPr>
              <a:t>!</a:t>
            </a:r>
            <a:endParaRPr lang="ru-RU" b="1" dirty="0">
              <a:solidFill>
                <a:srgbClr val="0000CC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4918" y="4869160"/>
            <a:ext cx="468052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«Я плююсь огнем и лавой,</a:t>
            </a:r>
          </a:p>
          <a:p>
            <a:pPr algn="ctr"/>
            <a:r>
              <a:rPr lang="ru-RU" sz="2400" b="1" dirty="0"/>
              <a:t>Я- опасный великан,</a:t>
            </a:r>
          </a:p>
          <a:p>
            <a:pPr algn="ctr"/>
            <a:r>
              <a:rPr lang="ru-RU" sz="2400" b="1" dirty="0"/>
              <a:t>Славен я недоброй славой,</a:t>
            </a:r>
          </a:p>
          <a:p>
            <a:pPr algn="ctr"/>
            <a:r>
              <a:rPr lang="ru-RU" sz="2400" b="1" dirty="0"/>
              <a:t>Как зовут меня? 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644008" y="6165304"/>
            <a:ext cx="2270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00CC"/>
                </a:solidFill>
              </a:rPr>
              <a:t>ВУЛКАН</a:t>
            </a:r>
          </a:p>
        </p:txBody>
      </p:sp>
      <p:pic>
        <p:nvPicPr>
          <p:cNvPr id="7171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3450" y="6154904"/>
            <a:ext cx="652463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4734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Natali\Desktop\КАРТИНКИ Химия\79e08f32fa8a036f84441baab7b7a7ff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632"/>
            <a:ext cx="4176464" cy="4700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1560" y="1052736"/>
            <a:ext cx="115212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  <a:t>П</a:t>
            </a:r>
          </a:p>
          <a:p>
            <a:pPr algn="ctr"/>
            <a: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  <a:t>О</a:t>
            </a:r>
          </a:p>
          <a:p>
            <a:pPr algn="ctr"/>
            <a: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  <a:t>Х</a:t>
            </a:r>
            <a:b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  <a:t>И</a:t>
            </a:r>
            <a:b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  <a:t>М</a:t>
            </a:r>
            <a:b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  <a:t>И</a:t>
            </a:r>
            <a:b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  <a:t>Ч</a:t>
            </a:r>
            <a:b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  <a:t>И</a:t>
            </a:r>
            <a:b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  <a:t>М</a:t>
            </a:r>
            <a:b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3600" b="1" dirty="0">
                <a:solidFill>
                  <a:srgbClr val="FF0000"/>
                </a:solidFill>
                <a:latin typeface="Comic Sans MS" pitchFamily="66" charset="0"/>
              </a:rPr>
              <a:t>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80456" y="4891958"/>
            <a:ext cx="540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От него — здоровье, сила</a:t>
            </a:r>
            <a:br>
              <a:rPr lang="ru-RU" sz="2400" dirty="0"/>
            </a:br>
            <a:r>
              <a:rPr lang="ru-RU" sz="2400" dirty="0"/>
              <a:t>И румянец щёк всегда.</a:t>
            </a:r>
            <a:br>
              <a:rPr lang="ru-RU" sz="2400" dirty="0"/>
            </a:br>
            <a:r>
              <a:rPr lang="ru-RU" sz="2400" dirty="0"/>
              <a:t>Белое, а не белила,</a:t>
            </a:r>
            <a:br>
              <a:rPr lang="ru-RU" sz="2400" dirty="0"/>
            </a:br>
            <a:r>
              <a:rPr lang="ru-RU" sz="2400" dirty="0"/>
              <a:t>Жидкое, а не вода.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46947" y="6156305"/>
            <a:ext cx="2016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МОЛОКО</a:t>
            </a:r>
          </a:p>
        </p:txBody>
      </p:sp>
      <p:pic>
        <p:nvPicPr>
          <p:cNvPr id="4099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368" y="6172284"/>
            <a:ext cx="652463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8889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Natali\Desktop\КАРТИНКИ Химия\424568-chemical-experi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0648"/>
            <a:ext cx="4425280" cy="3540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1152525" cy="590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19956" y="400506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/>
              <a:t>Варят варенье и компот,</a:t>
            </a:r>
          </a:p>
          <a:p>
            <a:pPr algn="ctr"/>
            <a:r>
              <a:rPr lang="ru-RU" sz="2400" b="1" dirty="0"/>
              <a:t>Из ягод этих каждый год,</a:t>
            </a:r>
          </a:p>
          <a:p>
            <a:pPr algn="ctr"/>
            <a:r>
              <a:rPr lang="ru-RU" sz="2400" b="1" dirty="0"/>
              <a:t>Когда поспеет, краснеет,</a:t>
            </a:r>
          </a:p>
          <a:p>
            <a:pPr algn="ctr"/>
            <a:r>
              <a:rPr lang="ru-RU" sz="2400" b="1" dirty="0"/>
              <a:t>И собирают их с деревьев!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44008" y="5805264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C00FF"/>
                </a:solidFill>
              </a:rPr>
              <a:t>ВИШНЯ</a:t>
            </a:r>
          </a:p>
        </p:txBody>
      </p:sp>
      <p:pic>
        <p:nvPicPr>
          <p:cNvPr id="12292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8032" y="6207230"/>
            <a:ext cx="652463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7453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Natali\Desktop\КАРТИНКИ Химия\79e08f32fa8a036f84441baab7b7a7ff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93" y="1192827"/>
            <a:ext cx="4569323" cy="5143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427984" y="290326"/>
            <a:ext cx="39982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Бумажку макнул и </a:t>
            </a:r>
            <a:r>
              <a:rPr lang="ru-RU" sz="3200" b="1" dirty="0" err="1"/>
              <a:t>и</a:t>
            </a:r>
            <a:r>
              <a:rPr lang="ru-RU" sz="3200" b="1" dirty="0"/>
              <a:t> всех обманул…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707" y="957262"/>
            <a:ext cx="1152525" cy="590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0001" y="6079472"/>
            <a:ext cx="652463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04048" y="1772816"/>
            <a:ext cx="26642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Индикатор – индикаторная бумажка</a:t>
            </a:r>
          </a:p>
        </p:txBody>
      </p:sp>
    </p:spTree>
    <p:extLst>
      <p:ext uri="{BB962C8B-B14F-4D97-AF65-F5344CB8AC3E}">
        <p14:creationId xmlns:p14="http://schemas.microsoft.com/office/powerpoint/2010/main" val="312095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Natali\Desktop\КАРТИНКИ Химия\MTAyNHg3Njg,17097186_170971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65092"/>
            <a:ext cx="5674205" cy="288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35880"/>
            <a:ext cx="1152525" cy="590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11760" y="3573016"/>
            <a:ext cx="62646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Традиционный китайский напиток.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73865" y="5013176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FF00FF"/>
                </a:solidFill>
              </a:rPr>
              <a:t>ЧАЙ с сухариками</a:t>
            </a:r>
          </a:p>
        </p:txBody>
      </p:sp>
      <p:pic>
        <p:nvPicPr>
          <p:cNvPr id="24580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0224" y="6180235"/>
            <a:ext cx="652463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648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Users\Natali\Desktop\КАРТИНКИ Химия\424568-chemical-experi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55" y="980728"/>
            <a:ext cx="4680520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32656"/>
            <a:ext cx="1152525" cy="590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5013176"/>
            <a:ext cx="6840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Любят и взрослые, любят и дети, самый вкусный напиток на свете!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5967283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FF00FF"/>
                </a:solidFill>
              </a:rPr>
              <a:t>Газированный напиток - газировка</a:t>
            </a:r>
          </a:p>
        </p:txBody>
      </p:sp>
      <p:pic>
        <p:nvPicPr>
          <p:cNvPr id="22533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470" y="6228893"/>
            <a:ext cx="652463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90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Natali\Desktop\КАРТИНКИ Химия\895602_html_1968ead0.pn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156" y="629980"/>
            <a:ext cx="3506924" cy="4818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5314"/>
            <a:ext cx="1298575" cy="655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66119" y="1052736"/>
            <a:ext cx="3886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Можно ли написать и ничего не увидеть?</a:t>
            </a:r>
          </a:p>
        </p:txBody>
      </p:sp>
      <p:pic>
        <p:nvPicPr>
          <p:cNvPr id="17412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1848" y="6093296"/>
            <a:ext cx="652463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520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Natali\Desktop\КАРТИНКИ Химия\24927_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268760"/>
            <a:ext cx="4343400" cy="542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260648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>
                <a:solidFill>
                  <a:srgbClr val="FF0000"/>
                </a:solidFill>
                <a:latin typeface="Georgia" pitchFamily="18" charset="0"/>
              </a:rPr>
              <a:t>Спасибо за игру!!!</a:t>
            </a:r>
          </a:p>
        </p:txBody>
      </p:sp>
    </p:spTree>
    <p:extLst>
      <p:ext uri="{BB962C8B-B14F-4D97-AF65-F5344CB8AC3E}">
        <p14:creationId xmlns:p14="http://schemas.microsoft.com/office/powerpoint/2010/main" val="2677040433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258</TotalTime>
  <Words>172</Words>
  <Application>Microsoft Office PowerPoint</Application>
  <PresentationFormat>Экран (4:3)</PresentationFormat>
  <Paragraphs>31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Comic Sans MS</vt:lpstr>
      <vt:lpstr>Georgia</vt:lpstr>
      <vt:lpstr>Trebuchet MS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Natali</dc:creator>
  <cp:lastModifiedBy>ларионова ирина</cp:lastModifiedBy>
  <cp:revision>20</cp:revision>
  <dcterms:created xsi:type="dcterms:W3CDTF">2015-04-27T06:51:03Z</dcterms:created>
  <dcterms:modified xsi:type="dcterms:W3CDTF">2026-01-09T13:26:21Z</dcterms:modified>
</cp:coreProperties>
</file>