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8998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66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966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714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678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01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8842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4128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463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581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167566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944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02583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1229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776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6456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76A38E-529E-491D-AD1B-E9655E8F0903}" type="datetimeFigureOut">
              <a:rPr lang="ru-RU" smtClean="0"/>
              <a:t>12.10.2024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8478DC8-B599-4F64-AC53-8443791787F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9198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535D92-7FF4-412A-A112-32EB3068DE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25623" y="309402"/>
            <a:ext cx="8708994" cy="2497765"/>
          </a:xfrm>
        </p:spPr>
        <p:txBody>
          <a:bodyPr/>
          <a:lstStyle/>
          <a:p>
            <a:pPr algn="ctr"/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занятия:</a:t>
            </a: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«Треугольник Петрова»</a:t>
            </a: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Программа:</a:t>
            </a:r>
            <a:b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«Русские шашки основы и особенности игры»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5EB95B1-C97A-4DFD-BC22-7F37877146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69714" y="3287354"/>
            <a:ext cx="8471435" cy="2190168"/>
          </a:xfrm>
        </p:spPr>
        <p:txBody>
          <a:bodyPr>
            <a:normAutofit fontScale="92500" lnSpcReduction="10000"/>
          </a:bodyPr>
          <a:lstStyle/>
          <a:p>
            <a:r>
              <a:rPr lang="ru-RU" sz="2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Автор-разработчик:</a:t>
            </a:r>
          </a:p>
          <a:p>
            <a:r>
              <a:rPr lang="ru-RU" sz="2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 дополнительного образования</a:t>
            </a:r>
          </a:p>
          <a:p>
            <a:r>
              <a:rPr lang="ru-RU" sz="2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МОУ Романовская СОШ Романовского района</a:t>
            </a:r>
          </a:p>
          <a:p>
            <a:r>
              <a:rPr lang="ru-RU" sz="25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Саратовской области</a:t>
            </a:r>
          </a:p>
          <a:p>
            <a:r>
              <a:rPr lang="ru-RU" sz="2500" b="1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Дюжаков</a:t>
            </a:r>
            <a:r>
              <a:rPr lang="ru-RU" sz="25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Вячеслав Сергеевич</a:t>
            </a:r>
            <a:endParaRPr lang="ru-RU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333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>
            <a:extLst>
              <a:ext uri="{FF2B5EF4-FFF2-40B4-BE49-F238E27FC236}">
                <a16:creationId xmlns:a16="http://schemas.microsoft.com/office/drawing/2014/main" id="{A54DD0A3-459C-420E-BED7-C179C8DF25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7334" y="1615736"/>
            <a:ext cx="4184035" cy="442562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Петров Александр Дмитриевич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(1799 – 1867)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русский шашист и шахматист, в честь которого и была названа конструкция «Треугольник Петрова»</a:t>
            </a:r>
          </a:p>
        </p:txBody>
      </p:sp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6F027E55-D858-44DA-9E72-6F4A85D0EC9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747" y="1734460"/>
            <a:ext cx="3470651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619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DB3DE588-3F36-4001-8143-C642E1713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Общий алгоритм построения «треугольника Петрова»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927AEF4-65B5-4D5A-BA2D-8CCFFA0E9B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Наличие дамки на большой дороге (обязательное условие).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Занятие двойников.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Занятие тройников, построение «треугольника Петрова».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Построение позиции для ловли дамки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Ловля дамки-одиночки.</a:t>
            </a:r>
          </a:p>
        </p:txBody>
      </p:sp>
    </p:spTree>
    <p:extLst>
      <p:ext uri="{BB962C8B-B14F-4D97-AF65-F5344CB8AC3E}">
        <p14:creationId xmlns:p14="http://schemas.microsoft.com/office/powerpoint/2010/main" val="905134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13BA90-0936-4E1B-87CD-E399AC6EB3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1317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Наличие дамки на большой дороге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AFA6812-97B5-4AFE-86C1-66DDF2EBEB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17072" y="1322773"/>
            <a:ext cx="5175681" cy="5235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094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FF248F-E79F-45E3-A6B3-E9DC952E3B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57704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Вытеснение дамки с двойника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37C613E8-8164-4696-A012-6514B3B3EF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03" y="577049"/>
            <a:ext cx="2889252" cy="3142942"/>
          </a:xfr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144E97A-4F1E-4387-BDF1-682B6BC83E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68" y="577049"/>
            <a:ext cx="2848630" cy="298289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91E0918-404E-4357-A2B8-57ACC5B849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303" y="3941686"/>
            <a:ext cx="2785045" cy="2916314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F977550-0F9A-4694-A287-67B3F79E3A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468" y="3719991"/>
            <a:ext cx="2848631" cy="298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63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D153F2-E687-4242-8883-C874B6209B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2343"/>
            <a:ext cx="8596668" cy="704295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Вытеснение дамки с тройника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2B65C5B6-0ECC-4B70-8003-57D7A2308A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38" y="812594"/>
            <a:ext cx="2703455" cy="2827278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50B7EDB-3826-4F86-A468-711FB954A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322" y="812594"/>
            <a:ext cx="2703456" cy="283088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BED46794-556B-4849-A5EB-7E87175B50A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98" y="3740566"/>
            <a:ext cx="2877137" cy="3005091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9ABABA0-FD95-416F-8552-B8F2DD72FBA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322" y="3740566"/>
            <a:ext cx="2873481" cy="3005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3593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725A1D05-011F-4531-B262-10703D38AB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Дополнение к вытеснению с тройника (при ходе на бортовые боля)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6AE0BC4-451C-468D-B7D5-1462929E2F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64112" y="1872852"/>
            <a:ext cx="4185623" cy="576262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Начало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D3650886-750D-4943-A516-593A9172A24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77334" y="2470579"/>
            <a:ext cx="4002788" cy="3992604"/>
          </a:xfrm>
          <a:prstGeom prst="rect">
            <a:avLst/>
          </a:prstGeom>
        </p:spPr>
      </p:pic>
      <p:sp>
        <p:nvSpPr>
          <p:cNvPr id="7" name="Текст 6">
            <a:extLst>
              <a:ext uri="{FF2B5EF4-FFF2-40B4-BE49-F238E27FC236}">
                <a16:creationId xmlns:a16="http://schemas.microsoft.com/office/drawing/2014/main" id="{C70F2F82-A3FD-4D9A-9001-695DE61830C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3" y="1894317"/>
            <a:ext cx="4185618" cy="576262"/>
          </a:xfrm>
        </p:spPr>
        <p:txBody>
          <a:bodyPr/>
          <a:lstStyle/>
          <a:p>
            <a:pPr algn="ctr"/>
            <a:r>
              <a:rPr lang="ru-RU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Итог</a:t>
            </a:r>
          </a:p>
        </p:txBody>
      </p:sp>
      <p:pic>
        <p:nvPicPr>
          <p:cNvPr id="10" name="Объект 9">
            <a:extLst>
              <a:ext uri="{FF2B5EF4-FFF2-40B4-BE49-F238E27FC236}">
                <a16:creationId xmlns:a16="http://schemas.microsoft.com/office/drawing/2014/main" id="{351AC194-C89D-4296-AED2-FD4608D4370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060474" y="2419340"/>
            <a:ext cx="4002788" cy="4043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160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6061454-41F9-425E-A482-2F349839C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Построение позиции для ловли дамки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C8C698-FB3F-45F9-B7B8-10E3AA2430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4" y="1642269"/>
            <a:ext cx="4185623" cy="57626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1 (начало)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05B68E05-EDE0-42D1-8F5C-7B2CEFAA71D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05553" y="2306390"/>
            <a:ext cx="4030936" cy="4036064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2FFF9140-1131-48D5-8316-EE34D055F9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4" y="1642269"/>
            <a:ext cx="4185618" cy="57626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2 (итог)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BE904FF3-A67D-4C5C-9A58-D8A37596A1D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5243067" y="2306390"/>
            <a:ext cx="4030935" cy="403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6604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B1BC65-B141-4E9B-B4BC-282EC3EE7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66439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Ловля дамки-одиночки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168020-422A-45C6-B092-169FE1718F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5744" y="1480380"/>
            <a:ext cx="4185623" cy="57626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1 (начало)</a:t>
            </a: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DAB52E18-74DD-42E1-8C53-6FE4B1D02E8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8776" y="2160984"/>
            <a:ext cx="4185617" cy="4164370"/>
          </a:xfrm>
          <a:prstGeom prst="rect">
            <a:avLst/>
          </a:prstGeom>
        </p:spPr>
      </p:pic>
      <p:sp>
        <p:nvSpPr>
          <p:cNvPr id="5" name="Текст 4">
            <a:extLst>
              <a:ext uri="{FF2B5EF4-FFF2-40B4-BE49-F238E27FC236}">
                <a16:creationId xmlns:a16="http://schemas.microsoft.com/office/drawing/2014/main" id="{F8F506CE-F9E8-4CCD-A1A1-9B6C8660E8F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088383" y="1480380"/>
            <a:ext cx="4185618" cy="576262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 2 (итог)</a:t>
            </a: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40851CAD-DE1D-4D7A-984E-0BBED9CE693E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4949759" y="2160983"/>
            <a:ext cx="4185617" cy="4180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2741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3F5FE08D-AE63-48E7-A39B-47D679E3D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на отработку конструкции «Треугольник Петрова»</a:t>
            </a:r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9C34339A-A806-48F5-B7A4-D75A2D4BF1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708702" y="1930400"/>
            <a:ext cx="4533931" cy="456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258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76FA62-2C3C-40D4-8059-2D941B6C0E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59907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полученных знаний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98C71F-CD1F-44DB-A6DE-33CD138223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41863"/>
            <a:ext cx="8596668" cy="3999499"/>
          </a:xfrm>
        </p:spPr>
        <p:txBody>
          <a:bodyPr/>
          <a:lstStyle/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Что представляет собой «треугольник Петрова»? (кратко)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Назовите главное условие, при котором возможно построение «треугольника Петрова».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Сколько ходов даётся на построение «треугольника Петрова»?</a:t>
            </a:r>
          </a:p>
          <a:p>
            <a:pPr marL="0" indent="0" algn="just">
              <a:buNone/>
            </a:pP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Как строится конструкция? (каждый из обучающихся даст по одному шагу на алгоритм)</a:t>
            </a:r>
          </a:p>
          <a:p>
            <a:pPr algn="just"/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555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033DE26-8FA0-4273-83A5-AC7AC79737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61748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27D3E5D-5548-4D71-8C0C-617770C7B4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32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Теперь подведём небольшие итоги: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Что вы запомнили по итогам занятия?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В чём возникли трудности?</a:t>
            </a:r>
          </a:p>
          <a:p>
            <a:pPr marL="0" indent="0" algn="just">
              <a:buNone/>
            </a:pP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Как далась самостоятельная работа? Были ли в ней трудности? Если да, то где?</a:t>
            </a:r>
          </a:p>
        </p:txBody>
      </p:sp>
    </p:spTree>
    <p:extLst>
      <p:ext uri="{BB962C8B-B14F-4D97-AF65-F5344CB8AC3E}">
        <p14:creationId xmlns:p14="http://schemas.microsoft.com/office/powerpoint/2010/main" val="2532451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3428455D-2835-4244-8184-9B0D96DF1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542" y="308647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ru-RU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405051604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42</TotalTime>
  <Words>268</Words>
  <Application>Microsoft Office PowerPoint</Application>
  <PresentationFormat>Широкоэкранный</PresentationFormat>
  <Paragraphs>37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Times New Roman</vt:lpstr>
      <vt:lpstr>Trebuchet MS</vt:lpstr>
      <vt:lpstr>Wingdings 3</vt:lpstr>
      <vt:lpstr>Аспект</vt:lpstr>
      <vt:lpstr>Тема занятия: «Треугольник Петрова» Программа: «Русские шашки основы и особенности игры»</vt:lpstr>
      <vt:lpstr>Презентация PowerPoint</vt:lpstr>
      <vt:lpstr>Общий алгоритм построения «треугольника Петрова»</vt:lpstr>
      <vt:lpstr>Наличие дамки на большой дороге</vt:lpstr>
      <vt:lpstr>Вытеснение дамки с двойника</vt:lpstr>
      <vt:lpstr>Вытеснение дамки с тройника</vt:lpstr>
      <vt:lpstr>Дополнение к вытеснению с тройника (при ходе на бортовые боля)</vt:lpstr>
      <vt:lpstr>Построение позиции для ловли дамки</vt:lpstr>
      <vt:lpstr>Ловля дамки-одиночки</vt:lpstr>
      <vt:lpstr>Задача на отработку конструкции «Треугольник Петрова»</vt:lpstr>
      <vt:lpstr>Закрепление полученных знаний</vt:lpstr>
      <vt:lpstr>Рефлексия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занятия: «Треугольник Петрова» Программа: «Русские шашки основы и особенности игры»</dc:title>
  <dc:creator>Doctor_Maverick</dc:creator>
  <cp:lastModifiedBy>Doctor_Maverick</cp:lastModifiedBy>
  <cp:revision>1</cp:revision>
  <dcterms:created xsi:type="dcterms:W3CDTF">2024-10-12T09:28:21Z</dcterms:created>
  <dcterms:modified xsi:type="dcterms:W3CDTF">2024-10-12T10:11:19Z</dcterms:modified>
</cp:coreProperties>
</file>