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72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091" autoAdjust="0"/>
  </p:normalViewPr>
  <p:slideViewPr>
    <p:cSldViewPr>
      <p:cViewPr varScale="1">
        <p:scale>
          <a:sx n="58" d="100"/>
          <a:sy n="58" d="100"/>
        </p:scale>
        <p:origin x="17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9843ED-4EAA-4B1F-831D-216A0D446C26}" type="datetimeFigureOut">
              <a:rPr lang="ru-RU" smtClean="0"/>
              <a:pPr/>
              <a:t>пт 29.03.24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C7E2D3-630E-4B23-85A6-366C13891A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711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пт 29.03.24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пт 29.03.24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пт 29.03.24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пт 29.03.24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пт 29.03.24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пт 29.03.24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пт 29.03.24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пт 29.03.24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пт 29.03.24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пт 29.03.24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пт 29.03.24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пт 29.03.24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07904" y="4221088"/>
            <a:ext cx="5112568" cy="2160240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Участник проекта: </a:t>
            </a:r>
            <a:r>
              <a:rPr lang="ba-RU" sz="1600" b="1" dirty="0" smtClean="0">
                <a:latin typeface="Times New Roman" pitchFamily="18" charset="0"/>
                <a:cs typeface="Times New Roman" pitchFamily="18" charset="0"/>
              </a:rPr>
              <a:t>Давлетбаева Диана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Руководитель проекта: 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Воспитатель МБДОУ детский сад комбинированного вида «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Ляйсан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Якшигулова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Райля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Шагитовна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836712"/>
            <a:ext cx="7607399" cy="2664296"/>
          </a:xfrm>
        </p:spPr>
        <p:txBody>
          <a:bodyPr/>
          <a:lstStyle/>
          <a:p>
            <a:pPr marL="182880" indent="0" algn="ctr">
              <a:buNone/>
            </a:pPr>
            <a:r>
              <a:rPr lang="ru-RU" i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Опытно-исследовательская работа «Волшебница соль»</a:t>
            </a:r>
            <a:endParaRPr lang="ru-RU" i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2">
                  <a:lumMod val="10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3937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81000" y="381000"/>
            <a:ext cx="3429000" cy="601980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000" b="1" dirty="0" smtClean="0">
                <a:latin typeface="Trebuchet MS" panose="020B0603020202020204" pitchFamily="34" charset="0"/>
                <a:cs typeface="Times New Roman" pitchFamily="18" charset="0"/>
              </a:rPr>
              <a:t>Я </a:t>
            </a:r>
            <a:r>
              <a:rPr lang="ru-RU" sz="2000" b="1" dirty="0" err="1" smtClean="0">
                <a:latin typeface="Trebuchet MS" panose="020B0603020202020204" pitchFamily="34" charset="0"/>
                <a:cs typeface="Times New Roman" pitchFamily="18" charset="0"/>
              </a:rPr>
              <a:t>Давлетбаева</a:t>
            </a:r>
            <a:r>
              <a:rPr lang="ru-RU" sz="2000" b="1" dirty="0" smtClean="0">
                <a:latin typeface="Trebuchet MS" panose="020B0603020202020204" pitchFamily="34" charset="0"/>
                <a:cs typeface="Times New Roman" pitchFamily="18" charset="0"/>
              </a:rPr>
              <a:t> Диана .</a:t>
            </a:r>
          </a:p>
          <a:p>
            <a:pPr marL="45720" indent="0">
              <a:buNone/>
            </a:pPr>
            <a:r>
              <a:rPr lang="ru-RU" sz="2000" b="1" dirty="0" smtClean="0">
                <a:latin typeface="Trebuchet MS" panose="020B0603020202020204" pitchFamily="34" charset="0"/>
                <a:cs typeface="Times New Roman" pitchFamily="18" charset="0"/>
              </a:rPr>
              <a:t>Абсолютно любые опыты и эксперименты пробуждают интерес и желание познавать что-то новое. Основным компонентом для проведения опытов я выбрала соль, которая всегда находится под рукой и является общедоступным веществом. Опыты с солью не требуют специального реквизита и в ней нет токсических компонентов , что также очень важно в работе с детьми.</a:t>
            </a:r>
          </a:p>
          <a:p>
            <a:pPr marL="45720" indent="0">
              <a:buNone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381000"/>
            <a:ext cx="44196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12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600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Цель проекта:</a:t>
            </a:r>
            <a:endParaRPr lang="ru-RU" sz="600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15616" y="2852936"/>
            <a:ext cx="7344816" cy="3096344"/>
          </a:xfrm>
        </p:spPr>
        <p:txBody>
          <a:bodyPr/>
          <a:lstStyle/>
          <a:p>
            <a:pPr marL="45720" indent="0">
              <a:buNone/>
            </a:pPr>
            <a:r>
              <a:rPr lang="ru-RU" sz="2800" b="1" dirty="0" smtClean="0">
                <a:solidFill>
                  <a:schemeClr val="tx2"/>
                </a:solidFill>
                <a:cs typeface="Times New Roman" pitchFamily="18" charset="0"/>
              </a:rPr>
              <a:t>Изучить особенности соли, ее свойства и качества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996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6512511" cy="1728192"/>
          </a:xfrm>
        </p:spPr>
        <p:txBody>
          <a:bodyPr/>
          <a:lstStyle/>
          <a:p>
            <a:pPr marL="0" indent="0" algn="ctr">
              <a:buNone/>
            </a:pPr>
            <a:r>
              <a:rPr lang="ru-RU" sz="540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Задачи </a:t>
            </a:r>
            <a:br>
              <a:rPr lang="ru-RU" sz="540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540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540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              проекта: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2348880"/>
            <a:ext cx="8136904" cy="338437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tx2"/>
                </a:solidFill>
                <a:cs typeface="Times New Roman" pitchFamily="18" charset="0"/>
              </a:rPr>
              <a:t>Развивать познавательный интерес к окружающему миру</a:t>
            </a:r>
          </a:p>
          <a:p>
            <a:pPr marL="45720" indent="0">
              <a:buNone/>
            </a:pPr>
            <a:endParaRPr lang="ru-RU" b="1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tx2"/>
                </a:solidFill>
                <a:cs typeface="Times New Roman" pitchFamily="18" charset="0"/>
              </a:rPr>
              <a:t>Узнать, зачем нужна соль, можно ли обойтись без нее</a:t>
            </a:r>
          </a:p>
          <a:p>
            <a:pPr marL="45720" indent="0">
              <a:buNone/>
            </a:pPr>
            <a:endParaRPr lang="ru-RU" b="1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tx2"/>
                </a:solidFill>
                <a:cs typeface="Times New Roman" pitchFamily="18" charset="0"/>
              </a:rPr>
              <a:t>Создать </a:t>
            </a:r>
            <a:r>
              <a:rPr lang="ru-RU" b="1" dirty="0">
                <a:solidFill>
                  <a:schemeClr val="tx2"/>
                </a:solidFill>
                <a:cs typeface="Times New Roman" pitchFamily="18" charset="0"/>
              </a:rPr>
              <a:t>условия для </a:t>
            </a:r>
            <a:r>
              <a:rPr lang="ru-RU" b="1" dirty="0" smtClean="0">
                <a:solidFill>
                  <a:schemeClr val="tx2"/>
                </a:solidFill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cs typeface="Times New Roman" pitchFamily="18" charset="0"/>
              </a:rPr>
              <a:t>исследовательской </a:t>
            </a:r>
            <a:r>
              <a:rPr lang="ru-RU" b="1" dirty="0" smtClean="0">
                <a:solidFill>
                  <a:schemeClr val="tx2"/>
                </a:solidFill>
                <a:cs typeface="Times New Roman" pitchFamily="18" charset="0"/>
              </a:rPr>
              <a:t>деятельности</a:t>
            </a:r>
          </a:p>
          <a:p>
            <a:pPr marL="45720" indent="0">
              <a:buNone/>
            </a:pPr>
            <a:endParaRPr lang="ru-RU" b="1" dirty="0">
              <a:solidFill>
                <a:schemeClr val="tx2"/>
              </a:solidFill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tx2"/>
                </a:solidFill>
                <a:cs typeface="Times New Roman" pitchFamily="18" charset="0"/>
              </a:rPr>
              <a:t>Исследовать свойства соли опытным путем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337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95" y="332656"/>
            <a:ext cx="6542112" cy="1222072"/>
          </a:xfrm>
        </p:spPr>
        <p:txBody>
          <a:bodyPr/>
          <a:lstStyle/>
          <a:p>
            <a:pPr marL="0" indent="0" algn="ctr">
              <a:buNone/>
            </a:pPr>
            <a:r>
              <a:rPr lang="ru-RU" sz="660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Гипотеза</a:t>
            </a:r>
            <a:endParaRPr lang="ru-RU" sz="660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43608" y="2060848"/>
            <a:ext cx="7344816" cy="374441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400" b="1" dirty="0" smtClean="0">
                <a:solidFill>
                  <a:schemeClr val="tx2"/>
                </a:solidFill>
                <a:cs typeface="Times New Roman" pitchFamily="18" charset="0"/>
              </a:rPr>
              <a:t>Соль-это не только вещество, </a:t>
            </a:r>
          </a:p>
          <a:p>
            <a:pPr marL="45720" indent="0">
              <a:buNone/>
            </a:pPr>
            <a:r>
              <a:rPr lang="ru-RU" sz="2400" b="1" dirty="0" smtClean="0">
                <a:solidFill>
                  <a:schemeClr val="tx2"/>
                </a:solidFill>
                <a:cs typeface="Times New Roman" pitchFamily="18" charset="0"/>
              </a:rPr>
              <a:t>необходимое человеку </a:t>
            </a:r>
          </a:p>
          <a:p>
            <a:pPr marL="45720" indent="0">
              <a:buNone/>
            </a:pPr>
            <a:r>
              <a:rPr lang="ru-RU" sz="2400" b="1" dirty="0" smtClean="0">
                <a:solidFill>
                  <a:schemeClr val="tx2"/>
                </a:solidFill>
                <a:cs typeface="Times New Roman" pitchFamily="18" charset="0"/>
              </a:rPr>
              <a:t>для жизнедеятельности, </a:t>
            </a:r>
          </a:p>
          <a:p>
            <a:pPr marL="45720" indent="0">
              <a:buNone/>
            </a:pPr>
            <a:r>
              <a:rPr lang="ru-RU" sz="2400" b="1" dirty="0" smtClean="0">
                <a:solidFill>
                  <a:schemeClr val="tx2"/>
                </a:solidFill>
                <a:cs typeface="Times New Roman" pitchFamily="18" charset="0"/>
              </a:rPr>
              <a:t>но и интересный материал для опытов, </a:t>
            </a:r>
          </a:p>
          <a:p>
            <a:pPr marL="45720" indent="0">
              <a:buNone/>
            </a:pPr>
            <a:r>
              <a:rPr lang="ru-RU" sz="2400" b="1" dirty="0" smtClean="0">
                <a:solidFill>
                  <a:schemeClr val="tx2"/>
                </a:solidFill>
                <a:cs typeface="Times New Roman" pitchFamily="18" charset="0"/>
              </a:rPr>
              <a:t>наблюдений и творчества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55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334201" cy="129614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ОБОРУДОВАНИЕ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99592" y="1772816"/>
            <a:ext cx="7416824" cy="386598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ru-RU" b="1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СОЛЬ 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ru-RU" b="1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ВОДА 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ru-RU" b="1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СТАКАНЫ 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ru-RU" b="1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ЯЙЦА 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ru-RU" b="1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ЧАЙНАЯ ЛОЖКА </a:t>
            </a:r>
          </a:p>
          <a:p>
            <a:pPr marL="45720" indent="0">
              <a:lnSpc>
                <a:spcPct val="150000"/>
              </a:lnSpc>
              <a:buNone/>
            </a:pPr>
            <a:endParaRPr lang="ru-RU" sz="2400" b="1" dirty="0" smtClean="0">
              <a:solidFill>
                <a:schemeClr val="tx2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1289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40960" cy="1143000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/>
              <a:t>ОПЫТ 1 </a:t>
            </a:r>
            <a:br>
              <a:rPr lang="ru-RU" sz="3600" dirty="0" smtClean="0"/>
            </a:br>
            <a:r>
              <a:rPr lang="ru-RU" sz="3600" dirty="0" smtClean="0"/>
              <a:t>Свойства соли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15616" y="1988840"/>
            <a:ext cx="3744416" cy="424847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400" dirty="0">
                <a:solidFill>
                  <a:schemeClr val="tx2"/>
                </a:solidFill>
                <a:latin typeface="Trebuchet MS" panose="020B0603020202020204" pitchFamily="34" charset="0"/>
              </a:rPr>
              <a:t>С чего начались наши исследования? Сначала мы изучили свойства и качества соли. Выяснили, что соль на вкус соленая, белого цвета, не имеет запаха, сыпучая.</a:t>
            </a:r>
          </a:p>
          <a:p>
            <a:pPr marL="45720" indent="0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1988840"/>
            <a:ext cx="3733800" cy="2993781"/>
          </a:xfrm>
        </p:spPr>
      </p:pic>
    </p:spTree>
    <p:extLst>
      <p:ext uri="{BB962C8B-B14F-4D97-AF65-F5344CB8AC3E}">
        <p14:creationId xmlns:p14="http://schemas.microsoft.com/office/powerpoint/2010/main" val="44463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40960" cy="1143000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/>
              <a:t>ОПЫТ 2 </a:t>
            </a:r>
            <a:br>
              <a:rPr lang="ru-RU" sz="3600" dirty="0" smtClean="0"/>
            </a:br>
            <a:r>
              <a:rPr lang="ru-RU" sz="3600" dirty="0" smtClean="0"/>
              <a:t>СОЛЬ РАСТВОРЯЕТСЯ В ВОДЕ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15616" y="1988840"/>
            <a:ext cx="2770584" cy="4248472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400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Мы взяли стакан с водой погрузили в него ложку соли. Через  некоторое время соль исчезла.</a:t>
            </a:r>
          </a:p>
          <a:p>
            <a:endParaRPr lang="ru-RU" sz="2400" dirty="0" smtClean="0">
              <a:solidFill>
                <a:schemeClr val="tx2"/>
              </a:solidFill>
              <a:latin typeface="Trebuchet MS" panose="020B0603020202020204" pitchFamily="34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2400" b="1" dirty="0" smtClean="0">
                <a:solidFill>
                  <a:schemeClr val="tx2"/>
                </a:solidFill>
                <a:latin typeface="Trebuchet MS" panose="020B0603020202020204" pitchFamily="34" charset="0"/>
              </a:rPr>
              <a:t>Вывод:</a:t>
            </a:r>
            <a:r>
              <a:rPr lang="ru-RU" sz="2400" dirty="0" smtClean="0">
                <a:solidFill>
                  <a:schemeClr val="tx2"/>
                </a:solidFill>
                <a:latin typeface="Trebuchet MS" panose="020B0603020202020204" pitchFamily="34" charset="0"/>
              </a:rPr>
              <a:t> соль растворяется в воде</a:t>
            </a:r>
            <a:endParaRPr lang="ru-RU" sz="2400" dirty="0">
              <a:solidFill>
                <a:schemeClr val="tx2"/>
              </a:solidFill>
              <a:latin typeface="Trebuchet MS" panose="020B0603020202020204" pitchFamily="34" charset="0"/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1988840"/>
            <a:ext cx="4718050" cy="4248472"/>
          </a:xfrm>
        </p:spPr>
      </p:pic>
    </p:spTree>
    <p:extLst>
      <p:ext uri="{BB962C8B-B14F-4D97-AF65-F5344CB8AC3E}">
        <p14:creationId xmlns:p14="http://schemas.microsoft.com/office/powerpoint/2010/main" val="109424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188640"/>
            <a:ext cx="8352928" cy="1487760"/>
          </a:xfrm>
        </p:spPr>
        <p:txBody>
          <a:bodyPr/>
          <a:lstStyle/>
          <a:p>
            <a:pPr marL="182880" indent="0" algn="just">
              <a:buNone/>
            </a:pPr>
            <a:r>
              <a:rPr lang="ru-RU" dirty="0" smtClean="0"/>
              <a:t>                                  </a:t>
            </a:r>
            <a:r>
              <a:rPr lang="ru-RU" sz="3600" dirty="0" smtClean="0"/>
              <a:t>Опыт 3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>Соль в воде разной температуры.</a:t>
            </a:r>
            <a:endParaRPr lang="ru-RU" sz="3600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152400" y="1676400"/>
            <a:ext cx="4530436" cy="4953000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dirty="0">
                <a:solidFill>
                  <a:schemeClr val="tx2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Мы взяли два стакана с холодной и горячей водой. И положили в каждый из них по одной столовой ложке </a:t>
            </a:r>
            <a:r>
              <a:rPr lang="ru-RU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соли горкой</a:t>
            </a:r>
            <a:r>
              <a:rPr lang="ru-RU" dirty="0">
                <a:solidFill>
                  <a:schemeClr val="tx2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».</a:t>
            </a:r>
            <a:br>
              <a:rPr lang="ru-RU" dirty="0">
                <a:solidFill>
                  <a:schemeClr val="tx2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2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Вода в стаканах помутнела. Но вот в стакане с горячей водой соль растворилась быстрее, и вода была почти прозрачной. А в стакане с холодной водой соль упала на дно, сама же вода долго оставалась мутной </a:t>
            </a:r>
            <a:endParaRPr lang="ru-RU" dirty="0" smtClean="0">
              <a:solidFill>
                <a:schemeClr val="tx2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ru-RU" b="1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Вывод</a:t>
            </a:r>
            <a:r>
              <a:rPr lang="ru-RU" b="1" dirty="0">
                <a:solidFill>
                  <a:schemeClr val="tx2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: </a:t>
            </a:r>
            <a:r>
              <a:rPr lang="ru-RU" dirty="0">
                <a:solidFill>
                  <a:schemeClr val="tx2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в горячей воде соль растворяется быстрее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45720" indent="0" algn="just">
              <a:buNone/>
            </a:pPr>
            <a:endParaRPr lang="ru-RU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836" y="1828800"/>
            <a:ext cx="4316288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91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992888" cy="1584176"/>
          </a:xfrm>
        </p:spPr>
        <p:txBody>
          <a:bodyPr/>
          <a:lstStyle/>
          <a:p>
            <a:pPr marL="0" indent="0">
              <a:buNone/>
            </a:pPr>
            <a:r>
              <a:rPr lang="ru-RU" sz="3600" smtClean="0"/>
              <a:t>Опыт 4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Заставь яйцо плавать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700808"/>
            <a:ext cx="4032448" cy="5004792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Взяли 2 стакана с водой. В один из них добавили соль. Когда яйцо опустили в стакан с пресной водой оно утонуло, а когда в стакан с </a:t>
            </a:r>
            <a:r>
              <a:rPr lang="ru-RU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соленой оно </a:t>
            </a:r>
            <a:r>
              <a:rPr lang="ru-RU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всплыло.</a:t>
            </a:r>
          </a:p>
          <a:p>
            <a:pPr marL="45720" indent="0" algn="just">
              <a:buNone/>
            </a:pPr>
            <a:r>
              <a:rPr lang="ru-RU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Вывод: соль выталкивает предметы из воды, чем больше соли в воде тем сложнее в ней утонуть-эффект «мертвого моря»</a:t>
            </a:r>
            <a:endParaRPr lang="ru-RU" dirty="0">
              <a:solidFill>
                <a:schemeClr val="tx2"/>
              </a:solidFill>
              <a:latin typeface="Trebuchet MS" panose="020B0603020202020204" pitchFamily="34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759" y="1600200"/>
            <a:ext cx="2603241" cy="22098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841" y="2971800"/>
            <a:ext cx="2712560" cy="23622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759" y="4152900"/>
            <a:ext cx="2603241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81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8136904" cy="1215008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/>
              <a:t>Опыт 5</a:t>
            </a:r>
            <a:br>
              <a:rPr lang="ru-RU" sz="3600" dirty="0" smtClean="0"/>
            </a:br>
            <a:r>
              <a:rPr lang="ru-RU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Получение кристаллов.</a:t>
            </a:r>
            <a:br>
              <a:rPr lang="ru-RU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81000" y="1412776"/>
            <a:ext cx="3200400" cy="5216624"/>
          </a:xfrm>
        </p:spPr>
        <p:txBody>
          <a:bodyPr>
            <a:normAutofit fontScale="92500" lnSpcReduction="20000"/>
          </a:bodyPr>
          <a:lstStyle/>
          <a:p>
            <a:pPr marL="4572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solidFill>
                  <a:schemeClr val="tx2"/>
                </a:solidFill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Мы взяли небольшое блюдце, налили туда воды, добавили соль, </a:t>
            </a:r>
            <a:r>
              <a:rPr lang="ru-RU" sz="2400" dirty="0" smtClean="0">
                <a:solidFill>
                  <a:schemeClr val="tx2"/>
                </a:solidFill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размешали, положили нить и </a:t>
            </a:r>
            <a:r>
              <a:rPr lang="ru-RU" sz="2400" dirty="0">
                <a:solidFill>
                  <a:schemeClr val="tx2"/>
                </a:solidFill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оставили на ночь на батарее. Утром вода в блюдце испарилась, на </a:t>
            </a:r>
            <a:r>
              <a:rPr lang="ru-RU" sz="2400" dirty="0" smtClean="0">
                <a:solidFill>
                  <a:schemeClr val="tx2"/>
                </a:solidFill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дне и на нитке </a:t>
            </a:r>
            <a:r>
              <a:rPr lang="ru-RU" sz="2400" dirty="0">
                <a:solidFill>
                  <a:schemeClr val="tx2"/>
                </a:solidFill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остались крупные кристаллы соли. </a:t>
            </a:r>
            <a:endParaRPr lang="ru-RU" sz="2400" dirty="0" smtClean="0">
              <a:solidFill>
                <a:schemeClr val="tx2"/>
              </a:solidFill>
              <a:latin typeface="Trebuchet MS" panose="020B06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 smtClean="0">
                <a:solidFill>
                  <a:schemeClr val="tx2"/>
                </a:solidFill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Мы </a:t>
            </a:r>
            <a:r>
              <a:rPr lang="ru-RU" sz="2400" dirty="0">
                <a:solidFill>
                  <a:schemeClr val="tx2"/>
                </a:solidFill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узнали, что при испарении солёной воды образуются кристаллы.</a:t>
            </a:r>
          </a:p>
          <a:p>
            <a:pPr marL="4572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solidFill>
                  <a:schemeClr val="tx2"/>
                </a:solidFill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1331640"/>
            <a:ext cx="3124200" cy="276436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673" y="4096009"/>
            <a:ext cx="3264799" cy="253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70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0"/>
            <a:ext cx="7920880" cy="1529448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/>
              <a:t>Опыт 6</a:t>
            </a:r>
            <a:br>
              <a:rPr lang="ru-RU" sz="3600" dirty="0" smtClean="0"/>
            </a:br>
            <a: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Соль </a:t>
            </a:r>
            <a:r>
              <a:rPr lang="ru-RU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чистящее средство</a:t>
            </a:r>
            <a:br>
              <a:rPr lang="ru-RU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905000"/>
            <a:ext cx="3782888" cy="4476328"/>
          </a:xfrm>
        </p:spPr>
        <p:txBody>
          <a:bodyPr>
            <a:normAutofit/>
          </a:bodyPr>
          <a:lstStyle/>
          <a:p>
            <a:pPr marL="4572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/>
              <a:t> </a:t>
            </a:r>
            <a:r>
              <a:rPr lang="ru-RU" dirty="0" smtClean="0">
                <a:solidFill>
                  <a:schemeClr val="tx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Мы </a:t>
            </a:r>
            <a:r>
              <a:rPr lang="ru-RU" dirty="0">
                <a:solidFill>
                  <a:schemeClr val="tx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взяли грязный бокал насыпали на губку немного соли и помыли бокал. Он стал чистым, даже блестел.</a:t>
            </a:r>
            <a:br>
              <a:rPr lang="ru-RU" dirty="0">
                <a:solidFill>
                  <a:schemeClr val="tx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 smtClean="0">
              <a:solidFill>
                <a:schemeClr val="tx2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b="1" dirty="0" smtClean="0">
                <a:solidFill>
                  <a:schemeClr val="tx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Вывод</a:t>
            </a:r>
            <a:r>
              <a:rPr lang="ru-RU" b="1" dirty="0">
                <a:solidFill>
                  <a:schemeClr val="tx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dirty="0">
                <a:solidFill>
                  <a:schemeClr val="tx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С помощью соли можно мыть посуду.</a:t>
            </a:r>
          </a:p>
          <a:p>
            <a:pPr marL="45720" indent="0" algn="just">
              <a:buNone/>
            </a:pPr>
            <a:endParaRPr lang="ru-RU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918" y="2492172"/>
            <a:ext cx="2079082" cy="29264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450" y="3955388"/>
            <a:ext cx="2374834" cy="25490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084" y="1217636"/>
            <a:ext cx="2362200" cy="2737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17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52400"/>
            <a:ext cx="8064896" cy="10668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Соль – интересное вещество для детского творчества</a:t>
            </a:r>
            <a:endParaRPr lang="ru-RU" sz="360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tx1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42" y="1439487"/>
            <a:ext cx="2847423" cy="25146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767" y="1623263"/>
            <a:ext cx="2514600" cy="2286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367" y="1775663"/>
            <a:ext cx="2590800" cy="22098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070" y="4541926"/>
            <a:ext cx="2643367" cy="220798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42" y="4182890"/>
            <a:ext cx="2834025" cy="216367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767" y="4358150"/>
            <a:ext cx="3277129" cy="245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34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04800" y="838200"/>
            <a:ext cx="3810000" cy="571500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В результате </a:t>
            </a:r>
            <a:r>
              <a:rPr lang="ru-RU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наблюдения, </a:t>
            </a:r>
            <a:r>
              <a:rPr lang="ru-RU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проведения опытов,</a:t>
            </a:r>
          </a:p>
          <a:p>
            <a:pPr marL="45720" indent="0" algn="just">
              <a:buNone/>
            </a:pPr>
            <a:r>
              <a:rPr lang="ru-RU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сравнения и анализа мы узнали, что соль- белое кристаллическое вещество с соленым вкусом, которое растворяется в воде. Соль используется не только в </a:t>
            </a:r>
            <a:r>
              <a:rPr lang="ru-RU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быту, с </a:t>
            </a:r>
            <a:r>
              <a:rPr lang="ru-RU" dirty="0" smtClean="0">
                <a:solidFill>
                  <a:schemeClr val="tx2"/>
                </a:solidFill>
                <a:latin typeface="Trebuchet MS" panose="020B0603020202020204" pitchFamily="34" charset="0"/>
                <a:cs typeface="Times New Roman" pitchFamily="18" charset="0"/>
              </a:rPr>
              <a:t>ней можно проводить увлекательные познавательные и творческие эксперименты. Наша гипотеза была полностью доказана!</a:t>
            </a:r>
            <a:endParaRPr lang="ru-RU" dirty="0">
              <a:solidFill>
                <a:schemeClr val="tx2"/>
              </a:solidFill>
              <a:latin typeface="Trebuchet MS" panose="020B0603020202020204" pitchFamily="34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152400"/>
            <a:ext cx="4343400" cy="304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505200"/>
            <a:ext cx="3810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19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332656"/>
            <a:ext cx="8583488" cy="525658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ru-RU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endParaRPr lang="ru-RU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endParaRPr lang="ru-RU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ru-RU" sz="6000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4471899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359</TotalTime>
  <Words>431</Words>
  <Application>Microsoft Office PowerPoint</Application>
  <PresentationFormat>Экран (4:3)</PresentationFormat>
  <Paragraphs>58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Calibri</vt:lpstr>
      <vt:lpstr>Georgia</vt:lpstr>
      <vt:lpstr>Times New Roman</vt:lpstr>
      <vt:lpstr>Trebuchet MS</vt:lpstr>
      <vt:lpstr>Wingdings</vt:lpstr>
      <vt:lpstr>Воздушный поток</vt:lpstr>
      <vt:lpstr>Опытно-исследовательская работа «Волшебница соль»</vt:lpstr>
      <vt:lpstr>Презентация PowerPoint</vt:lpstr>
      <vt:lpstr>Цель проекта:</vt:lpstr>
      <vt:lpstr>Задачи                  проекта: </vt:lpstr>
      <vt:lpstr>Гипотеза</vt:lpstr>
      <vt:lpstr>ОБОРУДОВАНИЕ</vt:lpstr>
      <vt:lpstr>ОПЫТ 1  Свойства соли</vt:lpstr>
      <vt:lpstr>ОПЫТ 2  СОЛЬ РАСТВОРЯЕТСЯ В ВОДЕ</vt:lpstr>
      <vt:lpstr>                                  Опыт 3 Соль в воде разной температуры.</vt:lpstr>
      <vt:lpstr>Опыт 4 Заставь яйцо плавать</vt:lpstr>
      <vt:lpstr>Опыт 5  Получение кристаллов.   </vt:lpstr>
      <vt:lpstr>Опыт 6 Соль - чистящее средство </vt:lpstr>
      <vt:lpstr>Соль – интересное вещество для детского творчества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Исследовательская работа «Волшебница соль»</dc:title>
  <dc:creator>123</dc:creator>
  <cp:lastModifiedBy>Пользователь</cp:lastModifiedBy>
  <cp:revision>60</cp:revision>
  <dcterms:created xsi:type="dcterms:W3CDTF">2020-03-04T15:48:51Z</dcterms:created>
  <dcterms:modified xsi:type="dcterms:W3CDTF">2024-03-29T11:42:07Z</dcterms:modified>
</cp:coreProperties>
</file>