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511256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Муниципальное детское общеобразовательное учреждение Детский сад №17 д.Дербишева</a:t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Организация детской проектной деятельности</a:t>
            </a:r>
            <a:br>
              <a:rPr lang="ru-RU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Название проекта</a:t>
            </a:r>
            <a: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: «ТРИ МЕДВЕДЯ»</a:t>
            </a:r>
            <a:b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Тема проекта: </a:t>
            </a:r>
            <a:r>
              <a:rPr lang="ru-RU" sz="31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«Формирование знаний и интереса к народному творчеству»</a:t>
            </a:r>
            <a:br>
              <a:rPr lang="ru-RU" sz="31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Руководитель: воспитатель Юмагулова Маргарита Рустамовна</a:t>
            </a:r>
            <a:b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д.Дербишева </a:t>
            </a:r>
            <a:br>
              <a:rPr lang="ru-RU" sz="31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2021год</a:t>
            </a:r>
            <a:endParaRPr lang="ru-RU" sz="3100" b="1" i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03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340768"/>
            <a:ext cx="9036496" cy="2880319"/>
          </a:xfrm>
        </p:spPr>
        <p:txBody>
          <a:bodyPr>
            <a:noAutofit/>
          </a:bodyPr>
          <a:lstStyle/>
          <a:p>
            <a:pPr algn="l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Творчество – это не удел только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гениев, создавших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великие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художественные произведения.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Творчество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существует везде, где человек воображает, комбинирует, создает что-либо новое»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 С. Выготский</a:t>
            </a:r>
          </a:p>
        </p:txBody>
      </p:sp>
    </p:spTree>
    <p:extLst>
      <p:ext uri="{BB962C8B-B14F-4D97-AF65-F5344CB8AC3E}">
        <p14:creationId xmlns:p14="http://schemas.microsoft.com/office/powerpoint/2010/main" val="195133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3924015"/>
              </p:ext>
            </p:extLst>
          </p:nvPr>
        </p:nvGraphicFramePr>
        <p:xfrm>
          <a:off x="683568" y="764704"/>
          <a:ext cx="7637482" cy="595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330"/>
                <a:gridCol w="2016224"/>
                <a:gridCol w="5266928"/>
              </a:tblGrid>
              <a:tr h="1684784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учреждения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дошкольное образовательное учреждение "Детский сад № 17" д.Дербишева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456883, Челябинская область, Аргаяшский район, Плановая 24 д.Дербишева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телефон: 8 (351) 319-71-56,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e-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mail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: »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detskysad17@mail.ru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«ТРИ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МЕДВЕДЯ»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Автор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Воспитатель Юмагулова Маргарита Рустамовна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Тип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Групповой, творческий,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игровой.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Продолжительность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Среднесрочный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Участники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Дети средней группы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детского сада, воспитатель, родители воспитанников.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итогового мероприятия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Презентация проекта «ТРИ МЕДВЕДЯ».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 сказки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детям 2ой младшей группы театра на стаканах «ТРИ МЕДВЕДЯ»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этапы реализации проекта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21 Декабрь2020г - 16 январь 2021г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этап – подготовительный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этап – основной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этап – заключительный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849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06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Дошкольный возраст - наиболее благоприятный период всестороннего развития ребенка. У детей активно развиваются все психические процессы: восприятие, внимание, память, мышление, воображение и речь. В этот же период происходит формирование основных качеств личности. Поэтому ни один из детских возрастов не требует такого разнообразия средств и методов развития и воспитания, как младший дошкольный.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Одним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из самых эффективных средств развития и воспитания ребенка в среднем дошкольном возрасте является театр и театрализованные игры. Игра - ведущий вид деятельности детей дошкольного возраста, а театр - один из самых демократичных и доступных видов искусства, который позволяет решать многие актуальные проблемы педагогики и психологии, связанные с художественным и нравственным воспитанием, развитием коммуникативных качеств личности, развитием воображения, фантазии, инициативности и т. д.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Кроме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того, театрализованная деятельность позволяет ребенку решать многие проблемные ситуации опосредованно от лица какого-либо персонажа. Это помогает преодолевать робость, неуверенность в себе, застенчивость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524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Формирование у детей и родителей интереса к театру и совместной театральной деятельности, внедрение в воспитательную работу театрализованных игр, как средство всестороннего развития детей.</a:t>
            </a:r>
          </a:p>
        </p:txBody>
      </p:sp>
    </p:spTree>
    <p:extLst>
      <p:ext uri="{BB962C8B-B14F-4D97-AF65-F5344CB8AC3E}">
        <p14:creationId xmlns:p14="http://schemas.microsoft.com/office/powerpoint/2010/main" val="276880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4929411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Формировать представление о различных видах театра.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Приобщать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детей к театральному искусству,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 театрализованной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деятельности (использование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мимики, жестов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голоса, кукловождение).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Развивать у детей коммуникативные способности: умение общаться со взрослыми и детьми, опираясь на правила речевого общения, побуждать к умению строить ролевые диалоги в процессе обыгрывания сказки.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Заинтересовать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родителей в изготовлении костюмов и атрибутов 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театру,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созданию совместных творческих работ с детьми.</a:t>
            </a:r>
          </a:p>
        </p:txBody>
      </p:sp>
    </p:spTree>
    <p:extLst>
      <p:ext uri="{BB962C8B-B14F-4D97-AF65-F5344CB8AC3E}">
        <p14:creationId xmlns:p14="http://schemas.microsoft.com/office/powerpoint/2010/main" val="249561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6613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Основные формы реализации проекта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Чтение художественной литературы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Развлечение, беседы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Речевые и дыхательные упражнения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Продуктивная работа с детьми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Работа с родителями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Анкетирование родителей</a:t>
            </a:r>
          </a:p>
          <a:p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0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У детей сформируется устойчивый интерес к театрально-игровой деятельности, желание участвовать в спектакле по сюжету знакомой сказки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должны научиться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пользоваться театром на стаканах;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сформировать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умение передавать характер персонажа интонационной выразительностью речи, мимикой, жестами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строить ролевые диалоги и согласовывать свои действия с другими детьми в ходе спектакля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свободно держаться на сцене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станут дружнее, зародится чувство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партнерства;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пополнение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театрального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уголка;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повысится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интерес родителей к жизни детей в ДОУ.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965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Предварительная работа: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Чтение русских народных сказок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Совместное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изготовление театральных декораций 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атрибутов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Просмотр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мультфильмов, сказок,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презентаций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Дидактические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настольные игры.</a:t>
            </a:r>
          </a:p>
        </p:txBody>
      </p:sp>
    </p:spTree>
    <p:extLst>
      <p:ext uri="{BB962C8B-B14F-4D97-AF65-F5344CB8AC3E}">
        <p14:creationId xmlns:p14="http://schemas.microsoft.com/office/powerpoint/2010/main" val="6282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7809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Ресурсное обеспечение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идактические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игры: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пазлы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«Сказки», «Мои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любимые сказки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», раскраски по мотивам сказок «Теремок», «Колобок», «Репка»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25097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3056"/>
            <a:ext cx="9144000" cy="279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I этап – организационно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подготовительный;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этап – основной;</a:t>
            </a:r>
          </a:p>
          <a:p>
            <a:pPr marL="0" indent="0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III этап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заключительный.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Ι Организационно-подготовительный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Постановка проблемы. 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Беседа «Что такое театр? ».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Просмотр музыкального кукольного театра «Три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медведя».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Поделиться впечатлением об увиденном.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Просмотр иллюстраций, связанных с театром.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Опрос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родителей «Театр и дети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Наглядная информация консультация для родителей «Театр дома», с описанием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истории театра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, его видами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85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l-GR" sz="2200" b="1" dirty="0">
                <a:latin typeface="Times New Roman" pitchFamily="18" charset="0"/>
                <a:cs typeface="Times New Roman" pitchFamily="18" charset="0"/>
              </a:rPr>
              <a:t>Ι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Организационно-подготовительный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Опрос родителей на тему: «Театр и дети».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3515" y="1775763"/>
            <a:ext cx="5877272" cy="399917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05429" y="1531275"/>
            <a:ext cx="5832648" cy="444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ΙΙ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Основной этап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неделя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71338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Просмотр познавательных мультфильмов: 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 Театр теней» (м/ф «Фиксики»). Заинтересованность детей темой проекта.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06819" y="2221776"/>
            <a:ext cx="4149077" cy="512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1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ΙΙ 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2.Чтение, обсуждение, пересказ сказки «Три медведя». Развивать интерес к литературе, сказкам, рассказам; развивать речь, внимание.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рвид\Desktop\ТЕАТР\20201127_0914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2" y="2492896"/>
            <a:ext cx="8680076" cy="394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86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ΙΙ 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Лепка «Миска для трех медведей»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2664296" cy="43204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766" y="3295471"/>
            <a:ext cx="5554666" cy="26538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359" y="1628801"/>
            <a:ext cx="556507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00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ΙΙ 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Рисование « Мой любимый герой»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Развивать творческий потенциал детей, желание воплощать образы сказочных героев на бумаге.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2376264" cy="42210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20888"/>
            <a:ext cx="3394513" cy="4221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21" y="2420889"/>
            <a:ext cx="2654159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ΙΙ 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Подвижная игра «Мышеловка».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Развивать мелкую моторику пальцев рук, чувство ритма.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03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68897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ΙΙ Основной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этап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Подготовили персонажей для театра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68760"/>
            <a:ext cx="5472608" cy="28803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12269" y="2264595"/>
            <a:ext cx="5544615" cy="34089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69060"/>
            <a:ext cx="5472606" cy="279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4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ΙΙ Основной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этап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Подготовили атрибуты для показа театра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00808"/>
            <a:ext cx="8229600" cy="4752528"/>
          </a:xfrm>
        </p:spPr>
      </p:pic>
    </p:spTree>
    <p:extLst>
      <p:ext uri="{BB962C8B-B14F-4D97-AF65-F5344CB8AC3E}">
        <p14:creationId xmlns:p14="http://schemas.microsoft.com/office/powerpoint/2010/main" val="120885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ΙΙΙ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Заключительный этап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Оформление выставки рисунков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4824"/>
            <a:ext cx="828092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4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sz="2800" b="1" dirty="0">
                <a:latin typeface="Times New Roman" pitchFamily="18" charset="0"/>
                <a:cs typeface="Times New Roman" pitchFamily="18" charset="0"/>
              </a:rPr>
              <a:t>ΙΙΙ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Театрализация сказки « Три медведя»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95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894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0609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был направлен 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интереса родителей и детей к театру, миру волшебства и загадочности.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ходе проекта дети и родители узнали об истории театра, также узнали, о том, что бывают разные виды театра.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группы приняли активное участие в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опросе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«Театр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 дети».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Обогатилась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предметно-развивающая среда, благодаря усилиям и помощи родителей группы.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совместной деятельности в ходе реализации проекта укрепились взаимоотношения между детьми, воспитателями, музыкальным руководителем и родителями. Дети стали более общительными, раскрепощенными, уверенными в себе и в своих силах, большинство детей перестали боятся выступать перед зрителями.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смогли доказать родителям, что только в совместной деятельности можно лучше узнать своего ребенка, его темперамент, особенности характера и, конечно же, его мечты и желания, потому что при решении каких-либо вопросов создается микроклимат, в основе которого лежат доверительные, дружеские отношения между детьми и взрослыми. Создается атмосфера творчества.</a:t>
            </a:r>
          </a:p>
          <a:p>
            <a:pPr marL="0" indent="0" algn="just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Иначе говоря,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позволил проявить творческую активность детей, педагогов и родителей, полностью раскрыть у каждого скрытые эмоциональные и творческие возможности.</a:t>
            </a:r>
          </a:p>
        </p:txBody>
      </p:sp>
    </p:spTree>
    <p:extLst>
      <p:ext uri="{BB962C8B-B14F-4D97-AF65-F5344CB8AC3E}">
        <p14:creationId xmlns:p14="http://schemas.microsoft.com/office/powerpoint/2010/main" val="22274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51872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Маханева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М.Д. Театрализованные занятия в детском саду. М., 2001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 Мерзлякова С.И. Волшебный мир театра. М., 2002.3.Маханева, М.Д. Театрализованные занятия в детском саду: Пособие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детей.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 Сорокин Н.Ф. «Сценарии театральных кукольных занятий», Москва, изд-во «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Аркти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», 2007 год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Гончарова, О.В. Театральная палитра: Программа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художественно-эстетического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воспитания [Текст] / О.В. Гончарова. – М.: ТЦ Сфера, 2010. – 128 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5. Мигунова, Е.В. Театральная педагогика в детском саду. [Текст] /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Е.В.Мигунова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М.: ТЦ Сфера, 2009. – 128 с. – (Библиотека журнала «Воспитатель ДОУ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»)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6. Антипина, Е.А. Театрализованная деятельность в детском саду: Игры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упражнения, сценарии. 2-е изд.,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[Текст] /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Е.А.Антипина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– М.: ТЦ Сфера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2009. – 128 с. – (Библиотека журнала «Воспитатель ДОУ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»)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7. Антипина, Е.А. Театрализованные представления в детском саду. Сценарии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нотным приложением. [Текст] /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Е.А.Антипина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– М.: ТЦ Сфера, 2010. – 128 с.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(Детский сад с любовью)</a:t>
            </a:r>
          </a:p>
        </p:txBody>
      </p:sp>
    </p:spTree>
    <p:extLst>
      <p:ext uri="{BB962C8B-B14F-4D97-AF65-F5344CB8AC3E}">
        <p14:creationId xmlns:p14="http://schemas.microsoft.com/office/powerpoint/2010/main" val="377114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1670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997</Words>
  <Application>Microsoft Office PowerPoint</Application>
  <PresentationFormat>Экран (4:3)</PresentationFormat>
  <Paragraphs>125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Муниципальное детское общеобразовательное учреждение Детский сад №17 д.Дербишева   Организация детской проектной деятельности  Название проекта: «ТРИ МЕДВЕДЯ» Тема проекта: «Формирование знаний и интереса к народному творчеству»   Руководитель: воспитатель Юмагулова Маргарита Рустамовна   д.Дербишева  2021год</vt:lpstr>
      <vt:lpstr>Творчество – это не удел только гениев, создавших великие художественные произведения. Творчество существует везде, где человек воображает, комбинирует, создает что-либо новое»  Л. С. Выготский</vt:lpstr>
      <vt:lpstr>Паспорт проекта</vt:lpstr>
      <vt:lpstr>Актуальность проекта</vt:lpstr>
      <vt:lpstr>Цель проекта</vt:lpstr>
      <vt:lpstr>Задачи</vt:lpstr>
      <vt:lpstr>Основные формы реализации проекта</vt:lpstr>
      <vt:lpstr>Ожидаемые результаты</vt:lpstr>
      <vt:lpstr>Реализация проекта</vt:lpstr>
      <vt:lpstr>Ресурсное обеспечение</vt:lpstr>
      <vt:lpstr>Этапы реализации проекта</vt:lpstr>
      <vt:lpstr>Ι Организационно-подготовительный Опрос родителей на тему: «Театр и дети». </vt:lpstr>
      <vt:lpstr>Реализация проекта ΙΙ Основной этап 1 неделя </vt:lpstr>
      <vt:lpstr>Реализация проекта ΙΙ Основной этап</vt:lpstr>
      <vt:lpstr>Реализация проекта ΙΙ Основной этап</vt:lpstr>
      <vt:lpstr>Реализация проекта ΙΙ Основной этап</vt:lpstr>
      <vt:lpstr>Реализация проекта ΙΙ Основной этап</vt:lpstr>
      <vt:lpstr>Реализация проекта ΙΙ Основной этап Подготовили персонажей для театра </vt:lpstr>
      <vt:lpstr>Реализация проекта ΙΙ Основной этап Подготовили атрибуты для показа театра</vt:lpstr>
      <vt:lpstr>ΙΙΙ Заключительный этап</vt:lpstr>
      <vt:lpstr>ΙΙΙ Заключительный этап</vt:lpstr>
      <vt:lpstr>Вывод</vt:lpstr>
      <vt:lpstr>Литература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Арвид</dc:creator>
  <cp:lastModifiedBy>Арвид</cp:lastModifiedBy>
  <cp:revision>29</cp:revision>
  <dcterms:created xsi:type="dcterms:W3CDTF">2021-01-19T16:11:12Z</dcterms:created>
  <dcterms:modified xsi:type="dcterms:W3CDTF">2021-01-28T18:45:31Z</dcterms:modified>
</cp:coreProperties>
</file>