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143500" type="screen16x9"/>
  <p:notesSz cx="6858000" cy="9144000"/>
  <p:defaultTextStyle>
    <a:defPPr>
      <a:defRPr lang="ru-RU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7855BF-CBE4-E551-ADE9-CE93AA139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BFB5C07-7744-E462-5F44-EDD51488FC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4AEF5-DF1D-486C-80AB-25644730E118}" type="datetimeFigureOut">
              <a:rPr lang="ru-RU" smtClean="0"/>
              <a:t>20.05.2026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A446CB7-FA80-7FFA-7EE1-686C2433A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5F66925-8913-548E-FD4A-38FAF6BBD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55FA9-CC98-4F27-B6C6-8372940389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7003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066158-4A36-DC52-2B14-64D1B39A9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6C8628A-B096-B0A5-3A78-2BF7A517FC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350EFC0-D031-0412-4BC9-32E305D5D9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44AEF5-DF1D-486C-80AB-25644730E118}" type="datetimeFigureOut">
              <a:rPr lang="ru-RU" smtClean="0"/>
              <a:t>20.05.2026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C568BEB-FE34-53CE-2EB2-E7137CD7BF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069AA07-59A6-9246-8B71-DEAF8ADD10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55FA9-CC98-4F27-B6C6-8372940389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03769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935A6553-E603-315F-4DFE-F37187326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ЗОЛОТОЕ СЕЧЕНИЕ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3B460FB-5E8C-E47F-CC12-263B48037E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78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A6A195FE-FB20-9FD1-796D-DD0B5DB16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C4509F5-9653-D52A-84D8-451B53C90B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484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0AE5708F-7CF3-478D-E881-A73407168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А что же знаем мы ?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B86BB86-C6A3-32B3-588E-68DF60560AD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76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7F1C9DF0-E4F9-FD91-831D-8DAE16FC2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Понятие «Золотое сечение»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804E5B-3EEF-56F0-C289-C5F1F64F59A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852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ED2847F2-DCA1-140B-4760-EDDF06A00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/>
              <a:t>Числовое выражение величины золотого сечения и в процентах. </a:t>
            </a:r>
            <a:endParaRPr lang="ru-RU" sz="36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440767E-481D-5CDD-D6EA-3F682C4008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505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422BE34F-1886-529C-996C-9101792FA5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Золотое сечение в природе.</a:t>
            </a:r>
            <a:endParaRPr lang="ru-RU" sz="40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087226C-5E3E-6448-3B6F-25113E6BC7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434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28D2E4C8-2684-46AD-8294-D4B48F088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600"/>
              <a:t>Деление отрезка в пропорции золотого сечения</a:t>
            </a:r>
            <a:endParaRPr lang="ru-RU" sz="36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0B028F9-F6C4-42EA-5053-3B8EF74C6B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0583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360E1590-1F92-7E0B-7F18-E006159D80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/>
              <a:t>Золотые пропорции Парфенона</a:t>
            </a:r>
            <a:endParaRPr lang="ru-RU" sz="36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6C6105E-347A-5EF6-B4F2-A721521759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1151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1ABA513B-2998-23D3-2044-B7FCF2E1D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>
                <a:solidFill>
                  <a:srgbClr val="000000"/>
                </a:solidFill>
              </a:rPr>
              <a:t>Пропорции пирамиды Хеопса свидетельствуют, что египетские мастера пользовались соотношениями золотого деления при их создании.</a:t>
            </a:r>
            <a:r>
              <a:rPr lang="ru-RU" sz="1600" b="1">
                <a:solidFill>
                  <a:srgbClr val="000000"/>
                </a:solidFill>
              </a:rPr>
              <a:t> </a:t>
            </a:r>
            <a:br>
              <a:rPr lang="ru-RU" sz="1600" b="1">
                <a:solidFill>
                  <a:srgbClr val="000000"/>
                </a:solidFill>
              </a:rPr>
            </a:b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240A703-4FDB-3271-6911-E8B879C388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3576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4D3696C5-3F4E-2969-A920-004FC1A36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Золотой прямоугольник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175278F-5339-99A9-DCAC-1401729DA2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9679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5819BAF2-6DF4-3CD8-B562-8A1314DB45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8B121B2-57BD-493B-495D-0B368E9070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2129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F3EAA18A-C1C6-85E1-8047-943BE894E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800"/>
              <a:t>Леонардо Фибоначчи</a:t>
            </a:r>
            <a:endParaRPr lang="ru-RU" sz="48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C4ACF07-6B40-A5B7-A640-E7B31C2ADD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3843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3A1FD417-CA26-6B32-9FFC-66FA1B432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6000"/>
              <a:t>Пифагор   </a:t>
            </a:r>
            <a:r>
              <a:rPr lang="ru-RU" sz="4000"/>
              <a:t> </a:t>
            </a:r>
            <a:r>
              <a:rPr lang="ru-RU" sz="3200"/>
              <a:t>(580-500 г. до н.э.)</a:t>
            </a:r>
            <a:endParaRPr lang="ru-RU" sz="32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A6AFE3F-9FDB-49BB-D399-122F33AB53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5827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D18511C6-354D-C643-C7CF-614BBBE8EF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8999B84-A375-E411-EBAC-A2ED9B6B6C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0484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2DFEBF94-9B66-481E-017F-E28821A73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A48FA4E-8870-105D-A2DA-3EB04ACCE4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7060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9F3E5E78-6F66-A8C1-1518-D3EFF7F86B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В ЭПОХУ ВОЗРОЖДЕНИЯ: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C01854D-FA62-92E3-F66F-DAAF483ADA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2103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B4D15C17-5E59-B556-D866-21262EEBDD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/>
              <a:t>Золотое сечение в живописи и архитектуре</a:t>
            </a:r>
            <a:endParaRPr lang="ru-RU" sz="40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4A6B534-EE3C-A32E-FDC3-AD6CCBCB85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4871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CA576259-69D2-D499-E54D-FFC8CB3EE9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11EACD4-526F-0159-1ED3-B3C0BFBD37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7360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935F0E3C-0C1C-1136-6D3E-FDB50F4968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Практическое закрепление 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3C1A7CC-F47B-83C5-7E4B-2426C9B204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9195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EDC4AE37-8C4C-DE47-8B67-53AC7197F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714E072-A59C-2570-0C8B-1F3882642B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257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 hidden="1">
            <a:extLst>
              <a:ext uri="{FF2B5EF4-FFF2-40B4-BE49-F238E27FC236}">
                <a16:creationId xmlns:a16="http://schemas.microsoft.com/office/drawing/2014/main" id="{643C674B-1759-1DB8-5431-A46CBD360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/>
              <a:t>Спасибо за внимание !</a:t>
            </a: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DAD1F3C-16FF-217E-7BA1-F155B0E1C9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50418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83</Words>
  <Application>Microsoft Office PowerPoint</Application>
  <PresentationFormat>Экран (16:9)</PresentationFormat>
  <Paragraphs>15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Тема Office</vt:lpstr>
      <vt:lpstr>ЗОЛОТОЕ СЕЧЕНИЕ</vt:lpstr>
      <vt:lpstr>Презентация PowerPoint</vt:lpstr>
      <vt:lpstr>А что же знаем мы ?</vt:lpstr>
      <vt:lpstr>Понятие «Золотое сечение»</vt:lpstr>
      <vt:lpstr>Числовое выражение величины золотого сечения и в процентах. </vt:lpstr>
      <vt:lpstr>Золотое сечение в природе.</vt:lpstr>
      <vt:lpstr>Деление отрезка в пропорции золотого сечения</vt:lpstr>
      <vt:lpstr>Золотые пропорции Парфенона</vt:lpstr>
      <vt:lpstr>Пропорции пирамиды Хеопса свидетельствуют, что египетские мастера пользовались соотношениями золотого деления при их создании.  </vt:lpstr>
      <vt:lpstr>Золотой прямоугольник</vt:lpstr>
      <vt:lpstr>Презентация PowerPoint</vt:lpstr>
      <vt:lpstr>Леонардо Фибоначчи</vt:lpstr>
      <vt:lpstr>Пифагор    (580-500 г. до н.э.)</vt:lpstr>
      <vt:lpstr>Презентация PowerPoint</vt:lpstr>
      <vt:lpstr>Презентация PowerPoint</vt:lpstr>
      <vt:lpstr>В ЭПОХУ ВОЗРОЖДЕНИЯ:</vt:lpstr>
      <vt:lpstr>Золотое сечение в живописи и архитектуре</vt:lpstr>
      <vt:lpstr>Презентация PowerPoint</vt:lpstr>
      <vt:lpstr>Практическое закрепление </vt:lpstr>
      <vt:lpstr>Презентация PowerPoint</vt:lpstr>
      <vt:lpstr>Спасибо за внимание 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Кабинет34-1</dc:creator>
  <cp:lastModifiedBy>Кабинет34-1</cp:lastModifiedBy>
  <cp:revision>1</cp:revision>
  <dcterms:created xsi:type="dcterms:W3CDTF">2026-05-20T00:18:55Z</dcterms:created>
  <dcterms:modified xsi:type="dcterms:W3CDTF">2026-05-20T00:18:55Z</dcterms:modified>
</cp:coreProperties>
</file>