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6" r:id="rId3"/>
    <p:sldId id="262" r:id="rId4"/>
    <p:sldId id="258" r:id="rId5"/>
    <p:sldId id="257" r:id="rId6"/>
    <p:sldId id="259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1DEC06-53FE-46E4-9D20-86720C1A1D9C}" type="datetimeFigureOut">
              <a:rPr lang="ru-RU" smtClean="0"/>
              <a:t>19.03.2018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39710C3-3789-4C84-BB8F-EDD4E00ADFA4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АДЖЕ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6" y="2636912"/>
            <a:ext cx="3663535" cy="366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836712"/>
            <a:ext cx="79208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smtClean="0">
                <a:solidFill>
                  <a:srgbClr val="000099"/>
                </a:solidFill>
              </a:rPr>
              <a:t>«Гаджеты</a:t>
            </a:r>
            <a:r>
              <a:rPr lang="ru-RU" sz="4400" b="1" i="1" dirty="0">
                <a:solidFill>
                  <a:srgbClr val="000099"/>
                </a:solidFill>
              </a:rPr>
              <a:t>: польза и вред </a:t>
            </a:r>
            <a:r>
              <a:rPr lang="ru-RU" sz="4400" b="1" i="1" dirty="0" smtClean="0">
                <a:solidFill>
                  <a:srgbClr val="000099"/>
                </a:solidFill>
              </a:rPr>
              <a:t>  </a:t>
            </a:r>
          </a:p>
          <a:p>
            <a:r>
              <a:rPr lang="ru-RU" sz="4400" b="1" i="1" dirty="0" smtClean="0">
                <a:solidFill>
                  <a:srgbClr val="000099"/>
                </a:solidFill>
              </a:rPr>
              <a:t> для </a:t>
            </a:r>
            <a:r>
              <a:rPr lang="ru-RU" sz="4400" b="1" i="1" dirty="0">
                <a:solidFill>
                  <a:srgbClr val="000099"/>
                </a:solidFill>
              </a:rPr>
              <a:t>современных </a:t>
            </a:r>
            <a:r>
              <a:rPr lang="ru-RU" sz="4400" b="1" i="1" dirty="0" smtClean="0">
                <a:solidFill>
                  <a:srgbClr val="000099"/>
                </a:solidFill>
              </a:rPr>
              <a:t>детей»</a:t>
            </a:r>
            <a:endParaRPr lang="ru-RU" sz="4400" b="1" i="1" dirty="0">
              <a:solidFill>
                <a:srgbClr val="000099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102480"/>
            <a:ext cx="64267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000066"/>
                </a:solidFill>
              </a:rPr>
              <a:t>Родительский всеобуч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36065" y="4581128"/>
            <a:ext cx="4312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000066"/>
                </a:solidFill>
              </a:rPr>
              <a:t>23 марта 2018 год</a:t>
            </a:r>
          </a:p>
        </p:txBody>
      </p:sp>
    </p:spTree>
    <p:extLst>
      <p:ext uri="{BB962C8B-B14F-4D97-AF65-F5344CB8AC3E}">
        <p14:creationId xmlns:p14="http://schemas.microsoft.com/office/powerpoint/2010/main" val="32259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83671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i="1" dirty="0">
                <a:solidFill>
                  <a:srgbClr val="C00000"/>
                </a:solidFill>
              </a:rPr>
              <a:t>Гаджет</a:t>
            </a:r>
            <a:r>
              <a:rPr lang="ru-RU" sz="4000" b="1" i="1" dirty="0">
                <a:solidFill>
                  <a:srgbClr val="C00000"/>
                </a:solidFill>
              </a:rPr>
              <a:t> – </a:t>
            </a:r>
            <a:endParaRPr lang="ru-RU" sz="4000" b="1" i="1" dirty="0" smtClean="0">
              <a:solidFill>
                <a:srgbClr val="C00000"/>
              </a:solidFill>
            </a:endParaRPr>
          </a:p>
          <a:p>
            <a:r>
              <a:rPr lang="ru-RU" sz="4000" b="1" i="1" dirty="0" smtClean="0"/>
              <a:t>(в </a:t>
            </a:r>
            <a:r>
              <a:rPr lang="ru-RU" sz="4000" b="1" i="1" dirty="0"/>
              <a:t>переводе с английского </a:t>
            </a:r>
            <a:r>
              <a:rPr lang="ru-RU" sz="4000" b="1" i="1" dirty="0" smtClean="0"/>
              <a:t>языка) </a:t>
            </a:r>
          </a:p>
          <a:p>
            <a:r>
              <a:rPr lang="ru-RU" sz="4000" b="1" i="1" dirty="0" smtClean="0"/>
              <a:t>приспособление, устройство</a:t>
            </a:r>
            <a:r>
              <a:rPr lang="ru-RU" sz="4000" b="1" i="1" dirty="0"/>
              <a:t>, </a:t>
            </a:r>
            <a:r>
              <a:rPr lang="ru-RU" sz="4000" b="1" i="1" dirty="0" smtClean="0"/>
              <a:t> </a:t>
            </a:r>
          </a:p>
          <a:p>
            <a:r>
              <a:rPr lang="ru-RU" sz="4000" b="1" i="1" dirty="0" smtClean="0"/>
              <a:t>техническая новинка</a:t>
            </a:r>
            <a:r>
              <a:rPr lang="ru-RU" sz="4000" b="1" i="1" dirty="0"/>
              <a:t>, выполняющая ограниченный круг задач. </a:t>
            </a:r>
            <a:r>
              <a:rPr lang="ru-RU" sz="4000" b="1" i="1" dirty="0" smtClean="0"/>
              <a:t>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243353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2276872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ru-RU" sz="3600" b="1" i="1" dirty="0"/>
              <a:t>Развлечение с обучением</a:t>
            </a:r>
            <a:r>
              <a:rPr lang="ru-RU" sz="3600" b="1" dirty="0"/>
              <a:t>. 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i="1" dirty="0"/>
              <a:t>Овладение новыми навыками</a:t>
            </a:r>
            <a:r>
              <a:rPr lang="ru-RU" sz="3600" b="1" dirty="0"/>
              <a:t>. 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i="1" dirty="0"/>
              <a:t>Общение. </a:t>
            </a:r>
            <a:r>
              <a:rPr lang="ru-RU" sz="3600" b="1" dirty="0"/>
              <a:t> 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i="1" dirty="0"/>
              <a:t>Поиск информации</a:t>
            </a:r>
            <a:r>
              <a:rPr lang="ru-RU" sz="3600" b="1" dirty="0"/>
              <a:t>.  </a:t>
            </a:r>
            <a:endParaRPr lang="ru-RU" sz="3600" b="1" dirty="0" smtClean="0"/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dirty="0" smtClean="0"/>
              <a:t>Борьба со скукой. </a:t>
            </a:r>
            <a:r>
              <a:rPr lang="ru-RU" sz="3600" b="1" dirty="0"/>
              <a:t> </a:t>
            </a:r>
          </a:p>
          <a:p>
            <a:r>
              <a:rPr lang="ru-RU" dirty="0" smtClean="0"/>
              <a:t> </a:t>
            </a:r>
            <a:endParaRPr lang="ru-RU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692696"/>
            <a:ext cx="64087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sz="4800" b="1" dirty="0">
                <a:solidFill>
                  <a:srgbClr val="000099"/>
                </a:solidFill>
              </a:rPr>
              <a:t>Польза </a:t>
            </a:r>
            <a:r>
              <a:rPr lang="ru-RU" sz="4800" b="1" dirty="0" smtClean="0">
                <a:solidFill>
                  <a:srgbClr val="000099"/>
                </a:solidFill>
              </a:rPr>
              <a:t>гаджетов</a:t>
            </a:r>
            <a:r>
              <a:rPr lang="ru-RU" sz="4800" b="1" dirty="0">
                <a:solidFill>
                  <a:srgbClr val="000099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64473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628800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  <a:p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endParaRPr lang="ru-RU" sz="2800" b="1" dirty="0">
              <a:solidFill>
                <a:srgbClr val="C0000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Нагрузка 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на зрение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Пониженный 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тонус мышц.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Ущерб 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для 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эмоционального развития</a:t>
            </a:r>
            <a:r>
              <a:rPr lang="ru-RU" sz="36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5696" y="548679"/>
            <a:ext cx="51641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000099"/>
                </a:solidFill>
              </a:rPr>
              <a:t>Вред гаджетов:</a:t>
            </a:r>
          </a:p>
        </p:txBody>
      </p:sp>
    </p:spTree>
    <p:extLst>
      <p:ext uri="{BB962C8B-B14F-4D97-AF65-F5344CB8AC3E}">
        <p14:creationId xmlns:p14="http://schemas.microsoft.com/office/powerpoint/2010/main" val="182809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556792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/>
              <a:t>Дети 4-5 лет — не более 15 минут;</a:t>
            </a:r>
          </a:p>
          <a:p>
            <a:pPr lvl="0"/>
            <a:r>
              <a:rPr lang="ru-RU" sz="3600" b="1" dirty="0"/>
              <a:t>6 лет — 20 минут</a:t>
            </a:r>
            <a:r>
              <a:rPr lang="ru-RU" sz="3600" b="1" dirty="0" smtClean="0"/>
              <a:t>;</a:t>
            </a:r>
          </a:p>
          <a:p>
            <a:pPr lvl="0"/>
            <a:r>
              <a:rPr lang="ru-RU" sz="3600" b="1" dirty="0" smtClean="0"/>
              <a:t>7-9 </a:t>
            </a:r>
            <a:r>
              <a:rPr lang="ru-RU" sz="3600" b="1" dirty="0"/>
              <a:t>лет — 30 минут;</a:t>
            </a:r>
          </a:p>
          <a:p>
            <a:pPr lvl="0"/>
            <a:r>
              <a:rPr lang="ru-RU" sz="3600" b="1" dirty="0"/>
              <a:t>10-12 лет — 40 минут;</a:t>
            </a:r>
          </a:p>
          <a:p>
            <a:pPr lvl="0"/>
            <a:r>
              <a:rPr lang="ru-RU" sz="3600" b="1" dirty="0" smtClean="0"/>
              <a:t>13-14 </a:t>
            </a:r>
            <a:r>
              <a:rPr lang="ru-RU" sz="3600" b="1" dirty="0"/>
              <a:t>лет — 50 минут.</a:t>
            </a:r>
          </a:p>
        </p:txBody>
      </p:sp>
      <p:pic>
        <p:nvPicPr>
          <p:cNvPr id="5" name="Рисунок 4" descr="https://www.quelle.ru/blog/wp-content/uploads/2016/02/dziecko-i-tablet-645x60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316" y="3284984"/>
            <a:ext cx="3672408" cy="30454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851806" y="361844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000099"/>
                </a:solidFill>
              </a:rPr>
              <a:t>Рекомендации </a:t>
            </a:r>
            <a:r>
              <a:rPr lang="ru-RU" sz="4800" b="1" dirty="0" smtClean="0">
                <a:solidFill>
                  <a:srgbClr val="000099"/>
                </a:solidFill>
              </a:rPr>
              <a:t>врачей</a:t>
            </a:r>
            <a:r>
              <a:rPr lang="ru-RU" sz="4800" b="1" dirty="0">
                <a:solidFill>
                  <a:srgbClr val="000099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53662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ww.stayathomemum.com.au/wp-content/uploads/2016/07/920x92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67866"/>
            <a:ext cx="4680520" cy="30963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763688" y="3626437"/>
            <a:ext cx="60486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/>
          </a:p>
          <a:p>
            <a:r>
              <a:rPr lang="ru-RU" sz="2800" b="1" dirty="0" smtClean="0"/>
              <a:t>«</a:t>
            </a:r>
            <a:r>
              <a:rPr lang="ru-RU" sz="2800" b="1" dirty="0"/>
              <a:t>В каждом доме нужен гаджет,</a:t>
            </a:r>
          </a:p>
          <a:p>
            <a:r>
              <a:rPr lang="ru-RU" sz="2800" b="1" dirty="0"/>
              <a:t>Можно с ним и есть, и спать…</a:t>
            </a:r>
          </a:p>
          <a:p>
            <a:r>
              <a:rPr lang="ru-RU" sz="2800" b="1" dirty="0"/>
              <a:t>Только гаджет не подскажет,</a:t>
            </a:r>
          </a:p>
          <a:p>
            <a:r>
              <a:rPr lang="ru-RU" sz="2800" b="1" dirty="0"/>
              <a:t>Как тебе счастливым стать.»</a:t>
            </a:r>
          </a:p>
          <a:p>
            <a:r>
              <a:rPr lang="ru-RU" sz="2400" b="1" dirty="0"/>
              <a:t>                        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025991" y="5980927"/>
            <a:ext cx="367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Сергей </a:t>
            </a:r>
            <a:r>
              <a:rPr lang="ru-RU" sz="2400" b="1" dirty="0" err="1"/>
              <a:t>Боровец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28357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2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15888"/>
            <a:ext cx="9144000" cy="674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9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119</TotalTime>
  <Words>100</Words>
  <Application>Microsoft Office PowerPoint</Application>
  <PresentationFormat>Экран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11</cp:revision>
  <dcterms:created xsi:type="dcterms:W3CDTF">2018-03-14T15:13:40Z</dcterms:created>
  <dcterms:modified xsi:type="dcterms:W3CDTF">2018-03-19T14:22:55Z</dcterms:modified>
</cp:coreProperties>
</file>