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77" r:id="rId4"/>
    <p:sldId id="270" r:id="rId5"/>
    <p:sldId id="271" r:id="rId6"/>
    <p:sldId id="272" r:id="rId7"/>
    <p:sldId id="273" r:id="rId8"/>
    <p:sldId id="261" r:id="rId9"/>
    <p:sldId id="274" r:id="rId10"/>
    <p:sldId id="276" r:id="rId11"/>
    <p:sldId id="265" r:id="rId12"/>
    <p:sldId id="266" r:id="rId13"/>
    <p:sldId id="267" r:id="rId14"/>
    <p:sldId id="278" r:id="rId15"/>
    <p:sldId id="297" r:id="rId16"/>
    <p:sldId id="282" r:id="rId17"/>
    <p:sldId id="283" r:id="rId18"/>
    <p:sldId id="284" r:id="rId19"/>
    <p:sldId id="285" r:id="rId20"/>
    <p:sldId id="286" r:id="rId21"/>
    <p:sldId id="288" r:id="rId22"/>
    <p:sldId id="289" r:id="rId23"/>
    <p:sldId id="290" r:id="rId24"/>
    <p:sldId id="291" r:id="rId25"/>
    <p:sldId id="292" r:id="rId26"/>
    <p:sldId id="293" r:id="rId27"/>
    <p:sldId id="294" r:id="rId28"/>
    <p:sldId id="295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50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EAF12CB-4A2B-48B3-B357-5C04A3011203}" type="doc">
      <dgm:prSet loTypeId="urn:microsoft.com/office/officeart/2005/8/layout/hList1" loCatId="list" qsTypeId="urn:microsoft.com/office/officeart/2005/8/quickstyle/3d3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22E57C52-6BA1-4A62-BDBF-B49F17200DF8}">
      <dgm:prSet phldrT="[Текст]" custT="1"/>
      <dgm:spPr/>
      <dgm:t>
        <a:bodyPr/>
        <a:lstStyle/>
        <a:p>
          <a:r>
            <a:rPr kumimoji="0" lang="ru-RU" sz="18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Замедление темпов когнитивного развития</a:t>
          </a:r>
        </a:p>
      </dgm:t>
    </dgm:pt>
    <dgm:pt modelId="{1F621A2C-D967-4CD6-8EC2-7EBB4FB501EF}" type="parTrans" cxnId="{46990595-CBE0-4B4B-B77B-42C8A3CFE86C}">
      <dgm:prSet/>
      <dgm:spPr/>
      <dgm:t>
        <a:bodyPr/>
        <a:lstStyle/>
        <a:p>
          <a:endParaRPr lang="ru-RU"/>
        </a:p>
      </dgm:t>
    </dgm:pt>
    <dgm:pt modelId="{ABD6A6AA-20FE-4D96-8F86-751A43FE1964}" type="sibTrans" cxnId="{46990595-CBE0-4B4B-B77B-42C8A3CFE86C}">
      <dgm:prSet/>
      <dgm:spPr/>
      <dgm:t>
        <a:bodyPr/>
        <a:lstStyle/>
        <a:p>
          <a:endParaRPr lang="ru-RU"/>
        </a:p>
      </dgm:t>
    </dgm:pt>
    <dgm:pt modelId="{F2952D25-5AAE-4144-B2DF-AA6E0BBC95AD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bg2">
                  <a:lumMod val="10000"/>
                </a:schemeClr>
              </a:solidFill>
            </a:rPr>
            <a:t>Неустойчивость внимания, трудности переключаемости и концентрации</a:t>
          </a:r>
          <a:endParaRPr lang="ru-RU" sz="1600" b="1" dirty="0">
            <a:solidFill>
              <a:schemeClr val="bg2">
                <a:lumMod val="10000"/>
              </a:schemeClr>
            </a:solidFill>
          </a:endParaRPr>
        </a:p>
      </dgm:t>
    </dgm:pt>
    <dgm:pt modelId="{70E58D40-AC84-4936-A284-0F5B9BDB3288}" type="parTrans" cxnId="{95F7A7A4-713B-46D7-A1CF-1FC9C54D3799}">
      <dgm:prSet/>
      <dgm:spPr/>
      <dgm:t>
        <a:bodyPr/>
        <a:lstStyle/>
        <a:p>
          <a:endParaRPr lang="ru-RU"/>
        </a:p>
      </dgm:t>
    </dgm:pt>
    <dgm:pt modelId="{C42064FF-9944-493A-A231-747E49C16C2A}" type="sibTrans" cxnId="{95F7A7A4-713B-46D7-A1CF-1FC9C54D3799}">
      <dgm:prSet/>
      <dgm:spPr/>
      <dgm:t>
        <a:bodyPr/>
        <a:lstStyle/>
        <a:p>
          <a:endParaRPr lang="ru-RU"/>
        </a:p>
      </dgm:t>
    </dgm:pt>
    <dgm:pt modelId="{4A9B21FA-7DC2-422B-8297-D0EDA61BA45E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bg2">
                  <a:lumMod val="10000"/>
                </a:schemeClr>
              </a:solidFill>
            </a:rPr>
            <a:t>Снижение объема памяти (слуховой, зрительной, моторной)</a:t>
          </a:r>
          <a:endParaRPr lang="ru-RU" sz="1600" b="1" dirty="0">
            <a:solidFill>
              <a:schemeClr val="bg2">
                <a:lumMod val="10000"/>
              </a:schemeClr>
            </a:solidFill>
          </a:endParaRPr>
        </a:p>
      </dgm:t>
    </dgm:pt>
    <dgm:pt modelId="{D1289FBC-D402-4F71-A7A2-8B611F8A6431}" type="parTrans" cxnId="{6292F057-AB2B-4139-9DC3-9A87980FDBF1}">
      <dgm:prSet/>
      <dgm:spPr/>
      <dgm:t>
        <a:bodyPr/>
        <a:lstStyle/>
        <a:p>
          <a:endParaRPr lang="ru-RU"/>
        </a:p>
      </dgm:t>
    </dgm:pt>
    <dgm:pt modelId="{06E70FD1-D67B-4AF7-BE02-76621A60A120}" type="sibTrans" cxnId="{6292F057-AB2B-4139-9DC3-9A87980FDBF1}">
      <dgm:prSet/>
      <dgm:spPr/>
      <dgm:t>
        <a:bodyPr/>
        <a:lstStyle/>
        <a:p>
          <a:endParaRPr lang="ru-RU"/>
        </a:p>
      </dgm:t>
    </dgm:pt>
    <dgm:pt modelId="{9F01EC6C-C70E-42BD-8F80-AA723A0FFC1A}">
      <dgm:prSet phldrT="[Текст]" custT="1"/>
      <dgm:spPr/>
      <dgm:t>
        <a:bodyPr/>
        <a:lstStyle/>
        <a:p>
          <a:r>
            <a:rPr kumimoji="0" lang="ru-RU" sz="18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Снижение уровня сформированности моторных функций</a:t>
          </a:r>
        </a:p>
      </dgm:t>
    </dgm:pt>
    <dgm:pt modelId="{5C9D0E78-B4CE-485F-96C5-9F2861AAF585}" type="parTrans" cxnId="{BE899A7D-0723-40A9-9F92-36F4E7F25156}">
      <dgm:prSet/>
      <dgm:spPr/>
      <dgm:t>
        <a:bodyPr/>
        <a:lstStyle/>
        <a:p>
          <a:endParaRPr lang="ru-RU"/>
        </a:p>
      </dgm:t>
    </dgm:pt>
    <dgm:pt modelId="{F5E5F705-AF65-40E5-9420-B51D98C30751}" type="sibTrans" cxnId="{BE899A7D-0723-40A9-9F92-36F4E7F25156}">
      <dgm:prSet/>
      <dgm:spPr/>
      <dgm:t>
        <a:bodyPr/>
        <a:lstStyle/>
        <a:p>
          <a:endParaRPr lang="ru-RU"/>
        </a:p>
      </dgm:t>
    </dgm:pt>
    <dgm:pt modelId="{1E6FFFAA-6564-4A14-BC52-2B6C068D79BD}">
      <dgm:prSet phldrT="[Текст]" custT="1"/>
      <dgm:spPr/>
      <dgm:t>
        <a:bodyPr/>
        <a:lstStyle/>
        <a:p>
          <a:r>
            <a:rPr lang="ru-RU" sz="1600" b="1" dirty="0" err="1" smtClean="0">
              <a:solidFill>
                <a:schemeClr val="bg2">
                  <a:lumMod val="10000"/>
                </a:schemeClr>
              </a:solidFill>
            </a:rPr>
            <a:t>Дискоординация</a:t>
          </a:r>
          <a:r>
            <a:rPr lang="ru-RU" sz="1600" b="1" dirty="0" smtClean="0">
              <a:solidFill>
                <a:schemeClr val="bg2">
                  <a:lumMod val="10000"/>
                </a:schemeClr>
              </a:solidFill>
            </a:rPr>
            <a:t> </a:t>
          </a:r>
        </a:p>
      </dgm:t>
    </dgm:pt>
    <dgm:pt modelId="{1D715DB4-0B97-4EDD-BFDB-06EC1684DEC1}" type="parTrans" cxnId="{27C10D2C-7F33-4BF3-A1D0-57DBBD2F513C}">
      <dgm:prSet/>
      <dgm:spPr/>
      <dgm:t>
        <a:bodyPr/>
        <a:lstStyle/>
        <a:p>
          <a:endParaRPr lang="ru-RU"/>
        </a:p>
      </dgm:t>
    </dgm:pt>
    <dgm:pt modelId="{58AD6467-4678-46D8-AC0B-F542A293EC1A}" type="sibTrans" cxnId="{27C10D2C-7F33-4BF3-A1D0-57DBBD2F513C}">
      <dgm:prSet/>
      <dgm:spPr/>
      <dgm:t>
        <a:bodyPr/>
        <a:lstStyle/>
        <a:p>
          <a:endParaRPr lang="ru-RU"/>
        </a:p>
      </dgm:t>
    </dgm:pt>
    <dgm:pt modelId="{94F544E6-8DC8-4865-B2B3-39CCABB99E85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bg2">
                  <a:lumMod val="10000"/>
                </a:schemeClr>
              </a:solidFill>
            </a:rPr>
            <a:t>Ограничение амплитуды движений (артикуляционных, мимических, пальцев рук)</a:t>
          </a:r>
        </a:p>
      </dgm:t>
    </dgm:pt>
    <dgm:pt modelId="{B03A8428-1792-4F3A-AEA9-FA2B1F9726F4}" type="parTrans" cxnId="{7B32C6DF-F9D8-4C6C-936A-7C5C00D32486}">
      <dgm:prSet/>
      <dgm:spPr/>
      <dgm:t>
        <a:bodyPr/>
        <a:lstStyle/>
        <a:p>
          <a:endParaRPr lang="ru-RU"/>
        </a:p>
      </dgm:t>
    </dgm:pt>
    <dgm:pt modelId="{C3468134-1292-45B1-8786-9FB3FCA3B7F3}" type="sibTrans" cxnId="{7B32C6DF-F9D8-4C6C-936A-7C5C00D32486}">
      <dgm:prSet/>
      <dgm:spPr/>
      <dgm:t>
        <a:bodyPr/>
        <a:lstStyle/>
        <a:p>
          <a:endParaRPr lang="ru-RU"/>
        </a:p>
      </dgm:t>
    </dgm:pt>
    <dgm:pt modelId="{FD441BDF-27CB-477C-B8BD-FBDD3CCD9932}">
      <dgm:prSet phldrT="[Текст]" custT="1"/>
      <dgm:spPr/>
      <dgm:t>
        <a:bodyPr/>
        <a:lstStyle/>
        <a:p>
          <a:r>
            <a:rPr kumimoji="0" lang="ru-RU" sz="18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Неврологические нарушения различной степени и генеза</a:t>
          </a:r>
        </a:p>
      </dgm:t>
    </dgm:pt>
    <dgm:pt modelId="{78B0EFC7-69C5-423A-B6C2-E4E858F4A884}" type="parTrans" cxnId="{3BAFFC20-30EA-407F-B8E1-D1AC22B7DA17}">
      <dgm:prSet/>
      <dgm:spPr/>
      <dgm:t>
        <a:bodyPr/>
        <a:lstStyle/>
        <a:p>
          <a:endParaRPr lang="ru-RU"/>
        </a:p>
      </dgm:t>
    </dgm:pt>
    <dgm:pt modelId="{A703E47B-15A1-4B29-A1D7-5C82F52F76D3}" type="sibTrans" cxnId="{3BAFFC20-30EA-407F-B8E1-D1AC22B7DA17}">
      <dgm:prSet/>
      <dgm:spPr/>
      <dgm:t>
        <a:bodyPr/>
        <a:lstStyle/>
        <a:p>
          <a:endParaRPr lang="ru-RU"/>
        </a:p>
      </dgm:t>
    </dgm:pt>
    <dgm:pt modelId="{C2FADC8D-A2B9-45D9-A0CF-D30F7F1E34EC}">
      <dgm:prSet phldrT="[Текст]" custT="1"/>
      <dgm:spPr/>
      <dgm:t>
        <a:bodyPr/>
        <a:lstStyle/>
        <a:p>
          <a:pPr algn="l"/>
          <a:r>
            <a:rPr lang="ru-RU" sz="1600" b="1" dirty="0" smtClean="0">
              <a:solidFill>
                <a:schemeClr val="bg2">
                  <a:lumMod val="10000"/>
                </a:schemeClr>
              </a:solidFill>
            </a:rPr>
            <a:t>Повышенная возбудимость и истощаемость нервной системы (синдром </a:t>
          </a:r>
          <a:r>
            <a:rPr lang="ru-RU" sz="1600" b="1" dirty="0" err="1" smtClean="0">
              <a:solidFill>
                <a:schemeClr val="bg2">
                  <a:lumMod val="10000"/>
                </a:schemeClr>
              </a:solidFill>
            </a:rPr>
            <a:t>гиперактивности</a:t>
          </a:r>
          <a:r>
            <a:rPr lang="ru-RU" sz="1600" b="1" dirty="0" smtClean="0">
              <a:solidFill>
                <a:schemeClr val="bg2">
                  <a:lumMod val="10000"/>
                </a:schemeClr>
              </a:solidFill>
            </a:rPr>
            <a:t> с дефицитом внимания)</a:t>
          </a:r>
        </a:p>
      </dgm:t>
    </dgm:pt>
    <dgm:pt modelId="{8B6204E1-CC36-4D1A-8771-D667A56E5E7C}" type="parTrans" cxnId="{122D922F-0DE0-4428-8BB9-50626C39DDDB}">
      <dgm:prSet/>
      <dgm:spPr/>
      <dgm:t>
        <a:bodyPr/>
        <a:lstStyle/>
        <a:p>
          <a:endParaRPr lang="ru-RU"/>
        </a:p>
      </dgm:t>
    </dgm:pt>
    <dgm:pt modelId="{39525D5A-5FAC-441B-B5B5-B0D253BDCC5B}" type="sibTrans" cxnId="{122D922F-0DE0-4428-8BB9-50626C39DDDB}">
      <dgm:prSet/>
      <dgm:spPr/>
      <dgm:t>
        <a:bodyPr/>
        <a:lstStyle/>
        <a:p>
          <a:endParaRPr lang="ru-RU"/>
        </a:p>
      </dgm:t>
    </dgm:pt>
    <dgm:pt modelId="{2DFA0D80-03D9-4E75-ABA9-D1F229585C0A}">
      <dgm:prSet phldrT="[Текст]" custT="1"/>
      <dgm:spPr/>
      <dgm:t>
        <a:bodyPr/>
        <a:lstStyle/>
        <a:p>
          <a:pPr algn="l"/>
          <a:r>
            <a:rPr lang="ru-RU" sz="1600" b="1" dirty="0" smtClean="0">
              <a:solidFill>
                <a:schemeClr val="bg2">
                  <a:lumMod val="10000"/>
                </a:schemeClr>
              </a:solidFill>
            </a:rPr>
            <a:t>Низкая работоспособность (</a:t>
          </a:r>
          <a:r>
            <a:rPr lang="ru-RU" sz="1600" b="1" dirty="0" err="1" smtClean="0">
              <a:solidFill>
                <a:schemeClr val="bg2">
                  <a:lumMod val="10000"/>
                </a:schemeClr>
              </a:solidFill>
            </a:rPr>
            <a:t>астено-невротический</a:t>
          </a:r>
          <a:r>
            <a:rPr lang="ru-RU" sz="1600" b="1" dirty="0" smtClean="0">
              <a:solidFill>
                <a:schemeClr val="bg2">
                  <a:lumMod val="10000"/>
                </a:schemeClr>
              </a:solidFill>
            </a:rPr>
            <a:t> синдром) </a:t>
          </a:r>
        </a:p>
      </dgm:t>
    </dgm:pt>
    <dgm:pt modelId="{9C817341-9309-429F-89B3-418CC31F75F0}" type="parTrans" cxnId="{E5F19010-7C3A-44F8-AAE9-73A043A29A2A}">
      <dgm:prSet/>
      <dgm:spPr/>
      <dgm:t>
        <a:bodyPr/>
        <a:lstStyle/>
        <a:p>
          <a:endParaRPr lang="ru-RU"/>
        </a:p>
      </dgm:t>
    </dgm:pt>
    <dgm:pt modelId="{A8ECAD14-6751-4BED-8196-2135DECAC1FD}" type="sibTrans" cxnId="{E5F19010-7C3A-44F8-AAE9-73A043A29A2A}">
      <dgm:prSet/>
      <dgm:spPr/>
      <dgm:t>
        <a:bodyPr/>
        <a:lstStyle/>
        <a:p>
          <a:endParaRPr lang="ru-RU"/>
        </a:p>
      </dgm:t>
    </dgm:pt>
    <dgm:pt modelId="{5A08F60E-B615-438E-9889-0CF270CDCA9A}">
      <dgm:prSet phldrT="[Текст]" custT="1"/>
      <dgm:spPr/>
      <dgm:t>
        <a:bodyPr/>
        <a:lstStyle/>
        <a:p>
          <a:endParaRPr lang="ru-RU" sz="1400" dirty="0"/>
        </a:p>
      </dgm:t>
    </dgm:pt>
    <dgm:pt modelId="{8622ABE3-3F31-4E9B-B6D1-71F5D2B77398}" type="parTrans" cxnId="{8144B812-104C-43B9-A129-A43F1DD8BEFD}">
      <dgm:prSet/>
      <dgm:spPr/>
      <dgm:t>
        <a:bodyPr/>
        <a:lstStyle/>
        <a:p>
          <a:endParaRPr lang="ru-RU"/>
        </a:p>
      </dgm:t>
    </dgm:pt>
    <dgm:pt modelId="{0CF1C96D-5F0F-4549-9E47-04F64EF04548}" type="sibTrans" cxnId="{8144B812-104C-43B9-A129-A43F1DD8BEFD}">
      <dgm:prSet/>
      <dgm:spPr/>
      <dgm:t>
        <a:bodyPr/>
        <a:lstStyle/>
        <a:p>
          <a:endParaRPr lang="ru-RU"/>
        </a:p>
      </dgm:t>
    </dgm:pt>
    <dgm:pt modelId="{2640B939-28B3-4772-BF36-447B4BA9DC3D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bg2">
                  <a:lumMod val="10000"/>
                </a:schemeClr>
              </a:solidFill>
            </a:rPr>
            <a:t>Недостаточный объем сведений об окружающем</a:t>
          </a:r>
          <a:endParaRPr lang="ru-RU" sz="1600" b="1" dirty="0">
            <a:solidFill>
              <a:schemeClr val="bg2">
                <a:lumMod val="10000"/>
              </a:schemeClr>
            </a:solidFill>
          </a:endParaRPr>
        </a:p>
      </dgm:t>
    </dgm:pt>
    <dgm:pt modelId="{336B65F9-A986-4412-B72E-5E8AA8E12DF2}" type="parTrans" cxnId="{BDBDF95A-0A21-4E7D-A344-8AC325A629A9}">
      <dgm:prSet/>
      <dgm:spPr/>
      <dgm:t>
        <a:bodyPr/>
        <a:lstStyle/>
        <a:p>
          <a:endParaRPr lang="ru-RU"/>
        </a:p>
      </dgm:t>
    </dgm:pt>
    <dgm:pt modelId="{AC323A3A-AC47-4A99-9295-5CE5C3EFA284}" type="sibTrans" cxnId="{BDBDF95A-0A21-4E7D-A344-8AC325A629A9}">
      <dgm:prSet/>
      <dgm:spPr/>
      <dgm:t>
        <a:bodyPr/>
        <a:lstStyle/>
        <a:p>
          <a:endParaRPr lang="ru-RU"/>
        </a:p>
      </dgm:t>
    </dgm:pt>
    <dgm:pt modelId="{868D27A2-2E4A-45DA-AAF1-CBBC8B059D00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bg2">
                  <a:lumMod val="10000"/>
                </a:schemeClr>
              </a:solidFill>
            </a:rPr>
            <a:t>Нарушение </a:t>
          </a:r>
          <a:r>
            <a:rPr lang="ru-RU" sz="1600" b="1" dirty="0" err="1" smtClean="0">
              <a:solidFill>
                <a:schemeClr val="bg2">
                  <a:lumMod val="10000"/>
                </a:schemeClr>
              </a:solidFill>
            </a:rPr>
            <a:t>соматогнозиса</a:t>
          </a:r>
          <a:endParaRPr lang="ru-RU" sz="1600" b="1" dirty="0" smtClean="0">
            <a:solidFill>
              <a:schemeClr val="bg2">
                <a:lumMod val="10000"/>
              </a:schemeClr>
            </a:solidFill>
          </a:endParaRPr>
        </a:p>
      </dgm:t>
    </dgm:pt>
    <dgm:pt modelId="{712620E4-1F45-45C7-AD00-A1550CFC7629}" type="parTrans" cxnId="{8F7583D9-202A-463F-8535-D95B4E317CF0}">
      <dgm:prSet/>
      <dgm:spPr/>
      <dgm:t>
        <a:bodyPr/>
        <a:lstStyle/>
        <a:p>
          <a:endParaRPr lang="ru-RU"/>
        </a:p>
      </dgm:t>
    </dgm:pt>
    <dgm:pt modelId="{FD5AB432-4F54-41B9-A4C1-238193636702}" type="sibTrans" cxnId="{8F7583D9-202A-463F-8535-D95B4E317CF0}">
      <dgm:prSet/>
      <dgm:spPr/>
      <dgm:t>
        <a:bodyPr/>
        <a:lstStyle/>
        <a:p>
          <a:endParaRPr lang="ru-RU"/>
        </a:p>
      </dgm:t>
    </dgm:pt>
    <dgm:pt modelId="{1C6180E5-BB49-4F2C-AAE6-4607A592EFB8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bg2">
                  <a:lumMod val="10000"/>
                </a:schemeClr>
              </a:solidFill>
            </a:rPr>
            <a:t>Трудности ориентирования во времени и пространстве</a:t>
          </a:r>
        </a:p>
      </dgm:t>
    </dgm:pt>
    <dgm:pt modelId="{F0CB164E-AC20-4AEB-B7E5-04BF190A0E31}" type="parTrans" cxnId="{8FA099A7-814E-4388-A2C2-9A86E5CC6A80}">
      <dgm:prSet/>
      <dgm:spPr/>
      <dgm:t>
        <a:bodyPr/>
        <a:lstStyle/>
        <a:p>
          <a:endParaRPr lang="ru-RU"/>
        </a:p>
      </dgm:t>
    </dgm:pt>
    <dgm:pt modelId="{472F043C-A92C-4B2A-BF43-B8F57F9A71E9}" type="sibTrans" cxnId="{8FA099A7-814E-4388-A2C2-9A86E5CC6A80}">
      <dgm:prSet/>
      <dgm:spPr/>
      <dgm:t>
        <a:bodyPr/>
        <a:lstStyle/>
        <a:p>
          <a:endParaRPr lang="ru-RU"/>
        </a:p>
      </dgm:t>
    </dgm:pt>
    <dgm:pt modelId="{A08BBF78-B772-4E32-A676-9C77493348C3}" type="pres">
      <dgm:prSet presAssocID="{8EAF12CB-4A2B-48B3-B357-5C04A301120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2B16AC0-6A60-401F-8402-7F0D8A011E8F}" type="pres">
      <dgm:prSet presAssocID="{22E57C52-6BA1-4A62-BDBF-B49F17200DF8}" presName="composite" presStyleCnt="0"/>
      <dgm:spPr/>
    </dgm:pt>
    <dgm:pt modelId="{E0C8EFD9-65EB-446D-9657-71FF37F19B7A}" type="pres">
      <dgm:prSet presAssocID="{22E57C52-6BA1-4A62-BDBF-B49F17200DF8}" presName="parTx" presStyleLbl="alignNode1" presStyleIdx="0" presStyleCnt="3" custLinFactNeighborX="310" custLinFactNeighborY="-2256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95279C-D9F9-4159-8A5D-E8397D868823}" type="pres">
      <dgm:prSet presAssocID="{22E57C52-6BA1-4A62-BDBF-B49F17200DF8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8934D6-8959-4E6E-B150-7F518BA23F2D}" type="pres">
      <dgm:prSet presAssocID="{ABD6A6AA-20FE-4D96-8F86-751A43FE1964}" presName="space" presStyleCnt="0"/>
      <dgm:spPr/>
    </dgm:pt>
    <dgm:pt modelId="{28F9D2F3-6156-4EE0-8CA6-78089522584C}" type="pres">
      <dgm:prSet presAssocID="{9F01EC6C-C70E-42BD-8F80-AA723A0FFC1A}" presName="composite" presStyleCnt="0"/>
      <dgm:spPr/>
    </dgm:pt>
    <dgm:pt modelId="{9DE3F851-E4B7-4DFC-A1BF-89F2941AA72C}" type="pres">
      <dgm:prSet presAssocID="{9F01EC6C-C70E-42BD-8F80-AA723A0FFC1A}" presName="parTx" presStyleLbl="alignNode1" presStyleIdx="1" presStyleCnt="3" custLinFactNeighborX="1180" custLinFactNeighborY="-2256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FF4AAC-794D-43AE-97B2-A62320B786D8}" type="pres">
      <dgm:prSet presAssocID="{9F01EC6C-C70E-42BD-8F80-AA723A0FFC1A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A7C6D5-AA29-4838-A0E4-078006057573}" type="pres">
      <dgm:prSet presAssocID="{F5E5F705-AF65-40E5-9420-B51D98C30751}" presName="space" presStyleCnt="0"/>
      <dgm:spPr/>
    </dgm:pt>
    <dgm:pt modelId="{EE63AF39-E5DF-4771-847E-44843371E806}" type="pres">
      <dgm:prSet presAssocID="{FD441BDF-27CB-477C-B8BD-FBDD3CCD9932}" presName="composite" presStyleCnt="0"/>
      <dgm:spPr/>
    </dgm:pt>
    <dgm:pt modelId="{456CE716-30EF-46F4-B04C-5A635245F8B9}" type="pres">
      <dgm:prSet presAssocID="{FD441BDF-27CB-477C-B8BD-FBDD3CCD9932}" presName="parTx" presStyleLbl="alignNode1" presStyleIdx="2" presStyleCnt="3" custLinFactNeighborX="-821" custLinFactNeighborY="-2256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6B3A52-9F51-4B5F-A34A-D8A95FA462BF}" type="pres">
      <dgm:prSet presAssocID="{FD441BDF-27CB-477C-B8BD-FBDD3CCD9932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292F057-AB2B-4139-9DC3-9A87980FDBF1}" srcId="{22E57C52-6BA1-4A62-BDBF-B49F17200DF8}" destId="{4A9B21FA-7DC2-422B-8297-D0EDA61BA45E}" srcOrd="1" destOrd="0" parTransId="{D1289FBC-D402-4F71-A7A2-8B611F8A6431}" sibTransId="{06E70FD1-D67B-4AF7-BE02-76621A60A120}"/>
    <dgm:cxn modelId="{7ADDB15A-4AB0-4370-B081-262A0967070F}" type="presOf" srcId="{9F01EC6C-C70E-42BD-8F80-AA723A0FFC1A}" destId="{9DE3F851-E4B7-4DFC-A1BF-89F2941AA72C}" srcOrd="0" destOrd="0" presId="urn:microsoft.com/office/officeart/2005/8/layout/hList1"/>
    <dgm:cxn modelId="{0C8E1176-F261-4A01-ABD6-50C15073A38F}" type="presOf" srcId="{4A9B21FA-7DC2-422B-8297-D0EDA61BA45E}" destId="{4D95279C-D9F9-4159-8A5D-E8397D868823}" srcOrd="0" destOrd="1" presId="urn:microsoft.com/office/officeart/2005/8/layout/hList1"/>
    <dgm:cxn modelId="{3BAFFC20-30EA-407F-B8E1-D1AC22B7DA17}" srcId="{8EAF12CB-4A2B-48B3-B357-5C04A3011203}" destId="{FD441BDF-27CB-477C-B8BD-FBDD3CCD9932}" srcOrd="2" destOrd="0" parTransId="{78B0EFC7-69C5-423A-B6C2-E4E858F4A884}" sibTransId="{A703E47B-15A1-4B29-A1D7-5C82F52F76D3}"/>
    <dgm:cxn modelId="{D2904222-492F-42DC-9F2E-2043B6EB1746}" type="presOf" srcId="{8EAF12CB-4A2B-48B3-B357-5C04A3011203}" destId="{A08BBF78-B772-4E32-A676-9C77493348C3}" srcOrd="0" destOrd="0" presId="urn:microsoft.com/office/officeart/2005/8/layout/hList1"/>
    <dgm:cxn modelId="{49D46B13-DFA5-4122-A211-CBFB390E9236}" type="presOf" srcId="{F2952D25-5AAE-4144-B2DF-AA6E0BBC95AD}" destId="{4D95279C-D9F9-4159-8A5D-E8397D868823}" srcOrd="0" destOrd="0" presId="urn:microsoft.com/office/officeart/2005/8/layout/hList1"/>
    <dgm:cxn modelId="{7ADD4307-AFB7-4DEB-A268-07FEF6FD0D89}" type="presOf" srcId="{22E57C52-6BA1-4A62-BDBF-B49F17200DF8}" destId="{E0C8EFD9-65EB-446D-9657-71FF37F19B7A}" srcOrd="0" destOrd="0" presId="urn:microsoft.com/office/officeart/2005/8/layout/hList1"/>
    <dgm:cxn modelId="{1D9A171A-6115-4CAA-AF63-D74CB5A31BA0}" type="presOf" srcId="{2DFA0D80-03D9-4E75-ABA9-D1F229585C0A}" destId="{CD6B3A52-9F51-4B5F-A34A-D8A95FA462BF}" srcOrd="0" destOrd="1" presId="urn:microsoft.com/office/officeart/2005/8/layout/hList1"/>
    <dgm:cxn modelId="{27C10D2C-7F33-4BF3-A1D0-57DBBD2F513C}" srcId="{9F01EC6C-C70E-42BD-8F80-AA723A0FFC1A}" destId="{1E6FFFAA-6564-4A14-BC52-2B6C068D79BD}" srcOrd="0" destOrd="0" parTransId="{1D715DB4-0B97-4EDD-BFDB-06EC1684DEC1}" sibTransId="{58AD6467-4678-46D8-AC0B-F542A293EC1A}"/>
    <dgm:cxn modelId="{AD8C728D-07A3-4E4F-BA25-E010FACC9164}" type="presOf" srcId="{1C6180E5-BB49-4F2C-AAE6-4607A592EFB8}" destId="{D0FF4AAC-794D-43AE-97B2-A62320B786D8}" srcOrd="0" destOrd="3" presId="urn:microsoft.com/office/officeart/2005/8/layout/hList1"/>
    <dgm:cxn modelId="{95F7A7A4-713B-46D7-A1CF-1FC9C54D3799}" srcId="{22E57C52-6BA1-4A62-BDBF-B49F17200DF8}" destId="{F2952D25-5AAE-4144-B2DF-AA6E0BBC95AD}" srcOrd="0" destOrd="0" parTransId="{70E58D40-AC84-4936-A284-0F5B9BDB3288}" sibTransId="{C42064FF-9944-493A-A231-747E49C16C2A}"/>
    <dgm:cxn modelId="{46990595-CBE0-4B4B-B77B-42C8A3CFE86C}" srcId="{8EAF12CB-4A2B-48B3-B357-5C04A3011203}" destId="{22E57C52-6BA1-4A62-BDBF-B49F17200DF8}" srcOrd="0" destOrd="0" parTransId="{1F621A2C-D967-4CD6-8EC2-7EBB4FB501EF}" sibTransId="{ABD6A6AA-20FE-4D96-8F86-751A43FE1964}"/>
    <dgm:cxn modelId="{2339FC84-93D4-4D39-B67D-C0287351F174}" type="presOf" srcId="{868D27A2-2E4A-45DA-AAF1-CBBC8B059D00}" destId="{D0FF4AAC-794D-43AE-97B2-A62320B786D8}" srcOrd="0" destOrd="2" presId="urn:microsoft.com/office/officeart/2005/8/layout/hList1"/>
    <dgm:cxn modelId="{8F7583D9-202A-463F-8535-D95B4E317CF0}" srcId="{9F01EC6C-C70E-42BD-8F80-AA723A0FFC1A}" destId="{868D27A2-2E4A-45DA-AAF1-CBBC8B059D00}" srcOrd="2" destOrd="0" parTransId="{712620E4-1F45-45C7-AD00-A1550CFC7629}" sibTransId="{FD5AB432-4F54-41B9-A4C1-238193636702}"/>
    <dgm:cxn modelId="{E03D7E66-BC90-4AC3-866C-EEA2EED25E63}" type="presOf" srcId="{FD441BDF-27CB-477C-B8BD-FBDD3CCD9932}" destId="{456CE716-30EF-46F4-B04C-5A635245F8B9}" srcOrd="0" destOrd="0" presId="urn:microsoft.com/office/officeart/2005/8/layout/hList1"/>
    <dgm:cxn modelId="{8FA099A7-814E-4388-A2C2-9A86E5CC6A80}" srcId="{9F01EC6C-C70E-42BD-8F80-AA723A0FFC1A}" destId="{1C6180E5-BB49-4F2C-AAE6-4607A592EFB8}" srcOrd="3" destOrd="0" parTransId="{F0CB164E-AC20-4AEB-B7E5-04BF190A0E31}" sibTransId="{472F043C-A92C-4B2A-BF43-B8F57F9A71E9}"/>
    <dgm:cxn modelId="{C0AEB97E-9E03-449A-B47A-4176342B0D60}" type="presOf" srcId="{1E6FFFAA-6564-4A14-BC52-2B6C068D79BD}" destId="{D0FF4AAC-794D-43AE-97B2-A62320B786D8}" srcOrd="0" destOrd="0" presId="urn:microsoft.com/office/officeart/2005/8/layout/hList1"/>
    <dgm:cxn modelId="{8144B812-104C-43B9-A129-A43F1DD8BEFD}" srcId="{22E57C52-6BA1-4A62-BDBF-B49F17200DF8}" destId="{5A08F60E-B615-438E-9889-0CF270CDCA9A}" srcOrd="3" destOrd="0" parTransId="{8622ABE3-3F31-4E9B-B6D1-71F5D2B77398}" sibTransId="{0CF1C96D-5F0F-4549-9E47-04F64EF04548}"/>
    <dgm:cxn modelId="{2F66AE51-E63A-414B-B147-1A5187631D47}" type="presOf" srcId="{C2FADC8D-A2B9-45D9-A0CF-D30F7F1E34EC}" destId="{CD6B3A52-9F51-4B5F-A34A-D8A95FA462BF}" srcOrd="0" destOrd="0" presId="urn:microsoft.com/office/officeart/2005/8/layout/hList1"/>
    <dgm:cxn modelId="{122D922F-0DE0-4428-8BB9-50626C39DDDB}" srcId="{FD441BDF-27CB-477C-B8BD-FBDD3CCD9932}" destId="{C2FADC8D-A2B9-45D9-A0CF-D30F7F1E34EC}" srcOrd="0" destOrd="0" parTransId="{8B6204E1-CC36-4D1A-8771-D667A56E5E7C}" sibTransId="{39525D5A-5FAC-441B-B5B5-B0D253BDCC5B}"/>
    <dgm:cxn modelId="{39CA764D-676D-44EB-8A85-7F329D7F6135}" type="presOf" srcId="{5A08F60E-B615-438E-9889-0CF270CDCA9A}" destId="{4D95279C-D9F9-4159-8A5D-E8397D868823}" srcOrd="0" destOrd="3" presId="urn:microsoft.com/office/officeart/2005/8/layout/hList1"/>
    <dgm:cxn modelId="{BDBDF95A-0A21-4E7D-A344-8AC325A629A9}" srcId="{22E57C52-6BA1-4A62-BDBF-B49F17200DF8}" destId="{2640B939-28B3-4772-BF36-447B4BA9DC3D}" srcOrd="2" destOrd="0" parTransId="{336B65F9-A986-4412-B72E-5E8AA8E12DF2}" sibTransId="{AC323A3A-AC47-4A99-9295-5CE5C3EFA284}"/>
    <dgm:cxn modelId="{9EFA5A0C-7E27-400B-84D3-2E83BB4CC2F5}" type="presOf" srcId="{94F544E6-8DC8-4865-B2B3-39CCABB99E85}" destId="{D0FF4AAC-794D-43AE-97B2-A62320B786D8}" srcOrd="0" destOrd="1" presId="urn:microsoft.com/office/officeart/2005/8/layout/hList1"/>
    <dgm:cxn modelId="{7B32C6DF-F9D8-4C6C-936A-7C5C00D32486}" srcId="{9F01EC6C-C70E-42BD-8F80-AA723A0FFC1A}" destId="{94F544E6-8DC8-4865-B2B3-39CCABB99E85}" srcOrd="1" destOrd="0" parTransId="{B03A8428-1792-4F3A-AEA9-FA2B1F9726F4}" sibTransId="{C3468134-1292-45B1-8786-9FB3FCA3B7F3}"/>
    <dgm:cxn modelId="{E5F19010-7C3A-44F8-AAE9-73A043A29A2A}" srcId="{FD441BDF-27CB-477C-B8BD-FBDD3CCD9932}" destId="{2DFA0D80-03D9-4E75-ABA9-D1F229585C0A}" srcOrd="1" destOrd="0" parTransId="{9C817341-9309-429F-89B3-418CC31F75F0}" sibTransId="{A8ECAD14-6751-4BED-8196-2135DECAC1FD}"/>
    <dgm:cxn modelId="{87656C62-CF3A-4A22-BCEB-CAC7FB484659}" type="presOf" srcId="{2640B939-28B3-4772-BF36-447B4BA9DC3D}" destId="{4D95279C-D9F9-4159-8A5D-E8397D868823}" srcOrd="0" destOrd="2" presId="urn:microsoft.com/office/officeart/2005/8/layout/hList1"/>
    <dgm:cxn modelId="{BE899A7D-0723-40A9-9F92-36F4E7F25156}" srcId="{8EAF12CB-4A2B-48B3-B357-5C04A3011203}" destId="{9F01EC6C-C70E-42BD-8F80-AA723A0FFC1A}" srcOrd="1" destOrd="0" parTransId="{5C9D0E78-B4CE-485F-96C5-9F2861AAF585}" sibTransId="{F5E5F705-AF65-40E5-9420-B51D98C30751}"/>
    <dgm:cxn modelId="{901A3B26-880E-478A-B1C2-26C16C261F4C}" type="presParOf" srcId="{A08BBF78-B772-4E32-A676-9C77493348C3}" destId="{02B16AC0-6A60-401F-8402-7F0D8A011E8F}" srcOrd="0" destOrd="0" presId="urn:microsoft.com/office/officeart/2005/8/layout/hList1"/>
    <dgm:cxn modelId="{F262FDD0-F71F-42E3-93B7-6F536791BB02}" type="presParOf" srcId="{02B16AC0-6A60-401F-8402-7F0D8A011E8F}" destId="{E0C8EFD9-65EB-446D-9657-71FF37F19B7A}" srcOrd="0" destOrd="0" presId="urn:microsoft.com/office/officeart/2005/8/layout/hList1"/>
    <dgm:cxn modelId="{82811944-72C5-46F3-B2D9-FF3F39974022}" type="presParOf" srcId="{02B16AC0-6A60-401F-8402-7F0D8A011E8F}" destId="{4D95279C-D9F9-4159-8A5D-E8397D868823}" srcOrd="1" destOrd="0" presId="urn:microsoft.com/office/officeart/2005/8/layout/hList1"/>
    <dgm:cxn modelId="{3D194185-012B-43D1-A1BF-60C603D179EC}" type="presParOf" srcId="{A08BBF78-B772-4E32-A676-9C77493348C3}" destId="{168934D6-8959-4E6E-B150-7F518BA23F2D}" srcOrd="1" destOrd="0" presId="urn:microsoft.com/office/officeart/2005/8/layout/hList1"/>
    <dgm:cxn modelId="{AA05AF89-117A-47A0-B31B-585006636416}" type="presParOf" srcId="{A08BBF78-B772-4E32-A676-9C77493348C3}" destId="{28F9D2F3-6156-4EE0-8CA6-78089522584C}" srcOrd="2" destOrd="0" presId="urn:microsoft.com/office/officeart/2005/8/layout/hList1"/>
    <dgm:cxn modelId="{39528CF9-A0EA-4736-A95C-128A03ABA6BF}" type="presParOf" srcId="{28F9D2F3-6156-4EE0-8CA6-78089522584C}" destId="{9DE3F851-E4B7-4DFC-A1BF-89F2941AA72C}" srcOrd="0" destOrd="0" presId="urn:microsoft.com/office/officeart/2005/8/layout/hList1"/>
    <dgm:cxn modelId="{0E55D805-D50D-4033-AD2E-EA22D8B0D6B7}" type="presParOf" srcId="{28F9D2F3-6156-4EE0-8CA6-78089522584C}" destId="{D0FF4AAC-794D-43AE-97B2-A62320B786D8}" srcOrd="1" destOrd="0" presId="urn:microsoft.com/office/officeart/2005/8/layout/hList1"/>
    <dgm:cxn modelId="{CB0038A3-C13D-4099-921D-731D3FE9E3BF}" type="presParOf" srcId="{A08BBF78-B772-4E32-A676-9C77493348C3}" destId="{40A7C6D5-AA29-4838-A0E4-078006057573}" srcOrd="3" destOrd="0" presId="urn:microsoft.com/office/officeart/2005/8/layout/hList1"/>
    <dgm:cxn modelId="{053B2A78-C6DF-47C4-8DD7-7D40E555FA99}" type="presParOf" srcId="{A08BBF78-B772-4E32-A676-9C77493348C3}" destId="{EE63AF39-E5DF-4771-847E-44843371E806}" srcOrd="4" destOrd="0" presId="urn:microsoft.com/office/officeart/2005/8/layout/hList1"/>
    <dgm:cxn modelId="{1B79057D-6F38-4C4C-86E5-EB721C90379B}" type="presParOf" srcId="{EE63AF39-E5DF-4771-847E-44843371E806}" destId="{456CE716-30EF-46F4-B04C-5A635245F8B9}" srcOrd="0" destOrd="0" presId="urn:microsoft.com/office/officeart/2005/8/layout/hList1"/>
    <dgm:cxn modelId="{2B818835-D246-4AA9-9A10-32EBD5232398}" type="presParOf" srcId="{EE63AF39-E5DF-4771-847E-44843371E806}" destId="{CD6B3A52-9F51-4B5F-A34A-D8A95FA462B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767755D-66AB-44CE-9351-5BE99828987F}" type="doc">
      <dgm:prSet loTypeId="urn:microsoft.com/office/officeart/2005/8/layout/list1" loCatId="list" qsTypeId="urn:microsoft.com/office/officeart/2005/8/quickstyle/3d3" qsCatId="3D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C8BAC928-9CB1-4D0F-AE5E-7CABEE8A0CC8}">
      <dgm:prSet phldrT="[Текст]" custT="1"/>
      <dgm:spPr/>
      <dgm:t>
        <a:bodyPr/>
        <a:lstStyle/>
        <a:p>
          <a:r>
            <a:rPr kumimoji="0" lang="ru-RU" sz="20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Обеспечивает возможность общения и совместной деятельности детей и взрослых, двигательной активности  и уединения детей</a:t>
          </a:r>
        </a:p>
      </dgm:t>
    </dgm:pt>
    <dgm:pt modelId="{27EFF256-6505-4718-B514-5DA43CB06BF1}" type="parTrans" cxnId="{997DA69E-8059-4951-B018-D086BAAFF9DA}">
      <dgm:prSet/>
      <dgm:spPr/>
      <dgm:t>
        <a:bodyPr/>
        <a:lstStyle/>
        <a:p>
          <a:endParaRPr lang="ru-RU"/>
        </a:p>
      </dgm:t>
    </dgm:pt>
    <dgm:pt modelId="{6E9D09DF-9AAE-4A7D-886B-AB8A965D4380}" type="sibTrans" cxnId="{997DA69E-8059-4951-B018-D086BAAFF9DA}">
      <dgm:prSet/>
      <dgm:spPr/>
      <dgm:t>
        <a:bodyPr/>
        <a:lstStyle/>
        <a:p>
          <a:endParaRPr lang="ru-RU"/>
        </a:p>
      </dgm:t>
    </dgm:pt>
    <dgm:pt modelId="{8D2553E8-3813-4B78-90F7-C7ADA4529F7F}">
      <dgm:prSet phldrT="[Текст]" custT="1"/>
      <dgm:spPr/>
      <dgm:t>
        <a:bodyPr/>
        <a:lstStyle/>
        <a:p>
          <a:r>
            <a:rPr kumimoji="0" lang="ru-RU" sz="20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Учитывает возрастные и индивидуальные особенности дошкольников</a:t>
          </a:r>
        </a:p>
      </dgm:t>
    </dgm:pt>
    <dgm:pt modelId="{4C029834-5FF6-4FCE-8675-7A17205CFD28}" type="parTrans" cxnId="{61B00B0E-8BF5-42B2-AEDC-6D6DBBE7B585}">
      <dgm:prSet/>
      <dgm:spPr/>
      <dgm:t>
        <a:bodyPr/>
        <a:lstStyle/>
        <a:p>
          <a:endParaRPr lang="ru-RU"/>
        </a:p>
      </dgm:t>
    </dgm:pt>
    <dgm:pt modelId="{9A36958D-DEA5-46BB-A5A8-7BCEBD4FF4BC}" type="sibTrans" cxnId="{61B00B0E-8BF5-42B2-AEDC-6D6DBBE7B585}">
      <dgm:prSet/>
      <dgm:spPr/>
      <dgm:t>
        <a:bodyPr/>
        <a:lstStyle/>
        <a:p>
          <a:endParaRPr lang="ru-RU"/>
        </a:p>
      </dgm:t>
    </dgm:pt>
    <dgm:pt modelId="{076D5D9D-CA04-42DB-94A2-7762FE52365F}">
      <dgm:prSet phldrT="[Текст]" custT="1"/>
      <dgm:spPr/>
      <dgm:t>
        <a:bodyPr/>
        <a:lstStyle/>
        <a:p>
          <a:r>
            <a:rPr kumimoji="0" lang="ru-RU" sz="20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Является содержательно-содержательно-насыщенной, трансформируемой, полифункциональной, вариативной, доступной и безопасной</a:t>
          </a:r>
        </a:p>
      </dgm:t>
    </dgm:pt>
    <dgm:pt modelId="{4ADD8D38-6C6D-4A61-8F5E-6499325D2383}" type="parTrans" cxnId="{AF14D414-23C3-41C8-BB4D-9645BBB59F72}">
      <dgm:prSet/>
      <dgm:spPr/>
      <dgm:t>
        <a:bodyPr/>
        <a:lstStyle/>
        <a:p>
          <a:endParaRPr lang="ru-RU"/>
        </a:p>
      </dgm:t>
    </dgm:pt>
    <dgm:pt modelId="{558CFC01-6FD2-45D6-9465-800ECA7E7B4F}" type="sibTrans" cxnId="{AF14D414-23C3-41C8-BB4D-9645BBB59F72}">
      <dgm:prSet/>
      <dgm:spPr/>
      <dgm:t>
        <a:bodyPr/>
        <a:lstStyle/>
        <a:p>
          <a:endParaRPr lang="ru-RU"/>
        </a:p>
      </dgm:t>
    </dgm:pt>
    <dgm:pt modelId="{8A6E23C6-0582-4C7D-A017-FDEEAC479108}" type="pres">
      <dgm:prSet presAssocID="{2767755D-66AB-44CE-9351-5BE99828987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DCF6039-3790-4646-8619-8AD77AF972AF}" type="pres">
      <dgm:prSet presAssocID="{C8BAC928-9CB1-4D0F-AE5E-7CABEE8A0CC8}" presName="parentLin" presStyleCnt="0"/>
      <dgm:spPr/>
    </dgm:pt>
    <dgm:pt modelId="{5CB8FBB5-B95D-49D8-ACAB-D5A4E0F94AA3}" type="pres">
      <dgm:prSet presAssocID="{C8BAC928-9CB1-4D0F-AE5E-7CABEE8A0CC8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8781DAA1-FFE5-4F79-88F6-6A27536DE720}" type="pres">
      <dgm:prSet presAssocID="{C8BAC928-9CB1-4D0F-AE5E-7CABEE8A0CC8}" presName="parentText" presStyleLbl="node1" presStyleIdx="0" presStyleCnt="3" custScaleX="13856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D3B465-C5FA-46C1-8ED1-9678AE2F73C6}" type="pres">
      <dgm:prSet presAssocID="{C8BAC928-9CB1-4D0F-AE5E-7CABEE8A0CC8}" presName="negativeSpace" presStyleCnt="0"/>
      <dgm:spPr/>
    </dgm:pt>
    <dgm:pt modelId="{AA25BB62-BA74-4A91-9B28-DFF7AEC30C86}" type="pres">
      <dgm:prSet presAssocID="{C8BAC928-9CB1-4D0F-AE5E-7CABEE8A0CC8}" presName="childText" presStyleLbl="conFgAcc1" presStyleIdx="0" presStyleCnt="3">
        <dgm:presLayoutVars>
          <dgm:bulletEnabled val="1"/>
        </dgm:presLayoutVars>
      </dgm:prSet>
      <dgm:spPr/>
    </dgm:pt>
    <dgm:pt modelId="{373F4F12-DFEC-41E7-8133-35B9F3AC9138}" type="pres">
      <dgm:prSet presAssocID="{6E9D09DF-9AAE-4A7D-886B-AB8A965D4380}" presName="spaceBetweenRectangles" presStyleCnt="0"/>
      <dgm:spPr/>
    </dgm:pt>
    <dgm:pt modelId="{60D85696-0D80-4A3C-9F33-BC7919D800FE}" type="pres">
      <dgm:prSet presAssocID="{8D2553E8-3813-4B78-90F7-C7ADA4529F7F}" presName="parentLin" presStyleCnt="0"/>
      <dgm:spPr/>
    </dgm:pt>
    <dgm:pt modelId="{8557B6EA-3733-4DCC-BA9C-F7FAC3225F39}" type="pres">
      <dgm:prSet presAssocID="{8D2553E8-3813-4B78-90F7-C7ADA4529F7F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9AA641F9-2C71-4329-89C0-50C93C748872}" type="pres">
      <dgm:prSet presAssocID="{8D2553E8-3813-4B78-90F7-C7ADA4529F7F}" presName="parentText" presStyleLbl="node1" presStyleIdx="1" presStyleCnt="3" custScaleX="13606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857AA8-4EF3-44F2-9ED9-BF0754B45A22}" type="pres">
      <dgm:prSet presAssocID="{8D2553E8-3813-4B78-90F7-C7ADA4529F7F}" presName="negativeSpace" presStyleCnt="0"/>
      <dgm:spPr/>
    </dgm:pt>
    <dgm:pt modelId="{0D1C0205-AFD7-4812-B5A9-B7E06391B666}" type="pres">
      <dgm:prSet presAssocID="{8D2553E8-3813-4B78-90F7-C7ADA4529F7F}" presName="childText" presStyleLbl="conFgAcc1" presStyleIdx="1" presStyleCnt="3">
        <dgm:presLayoutVars>
          <dgm:bulletEnabled val="1"/>
        </dgm:presLayoutVars>
      </dgm:prSet>
      <dgm:spPr/>
    </dgm:pt>
    <dgm:pt modelId="{C9D72DED-645A-4600-8122-4F64AA3754A3}" type="pres">
      <dgm:prSet presAssocID="{9A36958D-DEA5-46BB-A5A8-7BCEBD4FF4BC}" presName="spaceBetweenRectangles" presStyleCnt="0"/>
      <dgm:spPr/>
    </dgm:pt>
    <dgm:pt modelId="{00771FAB-57AF-4283-BF9D-128463AA68B0}" type="pres">
      <dgm:prSet presAssocID="{076D5D9D-CA04-42DB-94A2-7762FE52365F}" presName="parentLin" presStyleCnt="0"/>
      <dgm:spPr/>
    </dgm:pt>
    <dgm:pt modelId="{B460AF97-6CD1-4435-8A13-26FF2FA53127}" type="pres">
      <dgm:prSet presAssocID="{076D5D9D-CA04-42DB-94A2-7762FE52365F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6B3F8D12-6F0E-4059-9E7C-52C11C1D9470}" type="pres">
      <dgm:prSet presAssocID="{076D5D9D-CA04-42DB-94A2-7762FE52365F}" presName="parentText" presStyleLbl="node1" presStyleIdx="2" presStyleCnt="3" custScaleX="1375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BB3D2C-28A4-4647-97A7-9B261B53A9B9}" type="pres">
      <dgm:prSet presAssocID="{076D5D9D-CA04-42DB-94A2-7762FE52365F}" presName="negativeSpace" presStyleCnt="0"/>
      <dgm:spPr/>
    </dgm:pt>
    <dgm:pt modelId="{AFFA412A-F479-4D16-9A38-B8A0E513D932}" type="pres">
      <dgm:prSet presAssocID="{076D5D9D-CA04-42DB-94A2-7762FE52365F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F00DD63C-8372-44D8-BF8A-B56331DA76EB}" type="presOf" srcId="{076D5D9D-CA04-42DB-94A2-7762FE52365F}" destId="{B460AF97-6CD1-4435-8A13-26FF2FA53127}" srcOrd="0" destOrd="0" presId="urn:microsoft.com/office/officeart/2005/8/layout/list1"/>
    <dgm:cxn modelId="{FBFEFD26-1810-4F1D-B61D-DE4121C29A5C}" type="presOf" srcId="{8D2553E8-3813-4B78-90F7-C7ADA4529F7F}" destId="{8557B6EA-3733-4DCC-BA9C-F7FAC3225F39}" srcOrd="0" destOrd="0" presId="urn:microsoft.com/office/officeart/2005/8/layout/list1"/>
    <dgm:cxn modelId="{61B00B0E-8BF5-42B2-AEDC-6D6DBBE7B585}" srcId="{2767755D-66AB-44CE-9351-5BE99828987F}" destId="{8D2553E8-3813-4B78-90F7-C7ADA4529F7F}" srcOrd="1" destOrd="0" parTransId="{4C029834-5FF6-4FCE-8675-7A17205CFD28}" sibTransId="{9A36958D-DEA5-46BB-A5A8-7BCEBD4FF4BC}"/>
    <dgm:cxn modelId="{AF14D414-23C3-41C8-BB4D-9645BBB59F72}" srcId="{2767755D-66AB-44CE-9351-5BE99828987F}" destId="{076D5D9D-CA04-42DB-94A2-7762FE52365F}" srcOrd="2" destOrd="0" parTransId="{4ADD8D38-6C6D-4A61-8F5E-6499325D2383}" sibTransId="{558CFC01-6FD2-45D6-9465-800ECA7E7B4F}"/>
    <dgm:cxn modelId="{D1DCA8B1-E003-43A7-A4B7-817491670621}" type="presOf" srcId="{8D2553E8-3813-4B78-90F7-C7ADA4529F7F}" destId="{9AA641F9-2C71-4329-89C0-50C93C748872}" srcOrd="1" destOrd="0" presId="urn:microsoft.com/office/officeart/2005/8/layout/list1"/>
    <dgm:cxn modelId="{093A2049-66B7-48F2-ACFA-5B1D52DB86E4}" type="presOf" srcId="{C8BAC928-9CB1-4D0F-AE5E-7CABEE8A0CC8}" destId="{5CB8FBB5-B95D-49D8-ACAB-D5A4E0F94AA3}" srcOrd="0" destOrd="0" presId="urn:microsoft.com/office/officeart/2005/8/layout/list1"/>
    <dgm:cxn modelId="{64C38C27-2B1A-432B-B500-F0978EE4C622}" type="presOf" srcId="{2767755D-66AB-44CE-9351-5BE99828987F}" destId="{8A6E23C6-0582-4C7D-A017-FDEEAC479108}" srcOrd="0" destOrd="0" presId="urn:microsoft.com/office/officeart/2005/8/layout/list1"/>
    <dgm:cxn modelId="{C93025DA-F756-4BA0-B8DE-1668DBA9E6D9}" type="presOf" srcId="{C8BAC928-9CB1-4D0F-AE5E-7CABEE8A0CC8}" destId="{8781DAA1-FFE5-4F79-88F6-6A27536DE720}" srcOrd="1" destOrd="0" presId="urn:microsoft.com/office/officeart/2005/8/layout/list1"/>
    <dgm:cxn modelId="{FF2F268F-7D22-417B-85F3-D8D8560687C1}" type="presOf" srcId="{076D5D9D-CA04-42DB-94A2-7762FE52365F}" destId="{6B3F8D12-6F0E-4059-9E7C-52C11C1D9470}" srcOrd="1" destOrd="0" presId="urn:microsoft.com/office/officeart/2005/8/layout/list1"/>
    <dgm:cxn modelId="{997DA69E-8059-4951-B018-D086BAAFF9DA}" srcId="{2767755D-66AB-44CE-9351-5BE99828987F}" destId="{C8BAC928-9CB1-4D0F-AE5E-7CABEE8A0CC8}" srcOrd="0" destOrd="0" parTransId="{27EFF256-6505-4718-B514-5DA43CB06BF1}" sibTransId="{6E9D09DF-9AAE-4A7D-886B-AB8A965D4380}"/>
    <dgm:cxn modelId="{10A2A041-12A7-403C-B113-A95DDCC5EF83}" type="presParOf" srcId="{8A6E23C6-0582-4C7D-A017-FDEEAC479108}" destId="{8DCF6039-3790-4646-8619-8AD77AF972AF}" srcOrd="0" destOrd="0" presId="urn:microsoft.com/office/officeart/2005/8/layout/list1"/>
    <dgm:cxn modelId="{361BC617-4227-4C67-B9B0-0066A7B4621C}" type="presParOf" srcId="{8DCF6039-3790-4646-8619-8AD77AF972AF}" destId="{5CB8FBB5-B95D-49D8-ACAB-D5A4E0F94AA3}" srcOrd="0" destOrd="0" presId="urn:microsoft.com/office/officeart/2005/8/layout/list1"/>
    <dgm:cxn modelId="{A303AC1D-B9D0-496F-AFF4-543EFEBE7680}" type="presParOf" srcId="{8DCF6039-3790-4646-8619-8AD77AF972AF}" destId="{8781DAA1-FFE5-4F79-88F6-6A27536DE720}" srcOrd="1" destOrd="0" presId="urn:microsoft.com/office/officeart/2005/8/layout/list1"/>
    <dgm:cxn modelId="{3B6447A3-4961-469B-9584-18E6FBAA59F0}" type="presParOf" srcId="{8A6E23C6-0582-4C7D-A017-FDEEAC479108}" destId="{1FD3B465-C5FA-46C1-8ED1-9678AE2F73C6}" srcOrd="1" destOrd="0" presId="urn:microsoft.com/office/officeart/2005/8/layout/list1"/>
    <dgm:cxn modelId="{86B5178A-BEE2-4460-A959-66FEE357CEF3}" type="presParOf" srcId="{8A6E23C6-0582-4C7D-A017-FDEEAC479108}" destId="{AA25BB62-BA74-4A91-9B28-DFF7AEC30C86}" srcOrd="2" destOrd="0" presId="urn:microsoft.com/office/officeart/2005/8/layout/list1"/>
    <dgm:cxn modelId="{91749A61-5AB8-4DA2-9EF3-E51FB1DEE736}" type="presParOf" srcId="{8A6E23C6-0582-4C7D-A017-FDEEAC479108}" destId="{373F4F12-DFEC-41E7-8133-35B9F3AC9138}" srcOrd="3" destOrd="0" presId="urn:microsoft.com/office/officeart/2005/8/layout/list1"/>
    <dgm:cxn modelId="{17F63905-F3F6-4666-A214-4D6E3EB38CB8}" type="presParOf" srcId="{8A6E23C6-0582-4C7D-A017-FDEEAC479108}" destId="{60D85696-0D80-4A3C-9F33-BC7919D800FE}" srcOrd="4" destOrd="0" presId="urn:microsoft.com/office/officeart/2005/8/layout/list1"/>
    <dgm:cxn modelId="{2E9EB9E8-E813-4A1D-8B94-A7791FB933F9}" type="presParOf" srcId="{60D85696-0D80-4A3C-9F33-BC7919D800FE}" destId="{8557B6EA-3733-4DCC-BA9C-F7FAC3225F39}" srcOrd="0" destOrd="0" presId="urn:microsoft.com/office/officeart/2005/8/layout/list1"/>
    <dgm:cxn modelId="{D2185742-796F-4B3A-A69B-E2CDD0D4DDDD}" type="presParOf" srcId="{60D85696-0D80-4A3C-9F33-BC7919D800FE}" destId="{9AA641F9-2C71-4329-89C0-50C93C748872}" srcOrd="1" destOrd="0" presId="urn:microsoft.com/office/officeart/2005/8/layout/list1"/>
    <dgm:cxn modelId="{52EEC0C4-845F-41DA-9C44-0356C7330D47}" type="presParOf" srcId="{8A6E23C6-0582-4C7D-A017-FDEEAC479108}" destId="{CB857AA8-4EF3-44F2-9ED9-BF0754B45A22}" srcOrd="5" destOrd="0" presId="urn:microsoft.com/office/officeart/2005/8/layout/list1"/>
    <dgm:cxn modelId="{A6695E52-C6E4-469D-B401-43EE7D795B9A}" type="presParOf" srcId="{8A6E23C6-0582-4C7D-A017-FDEEAC479108}" destId="{0D1C0205-AFD7-4812-B5A9-B7E06391B666}" srcOrd="6" destOrd="0" presId="urn:microsoft.com/office/officeart/2005/8/layout/list1"/>
    <dgm:cxn modelId="{8DC22635-FD60-4EB0-8C4A-58E2E4BE2719}" type="presParOf" srcId="{8A6E23C6-0582-4C7D-A017-FDEEAC479108}" destId="{C9D72DED-645A-4600-8122-4F64AA3754A3}" srcOrd="7" destOrd="0" presId="urn:microsoft.com/office/officeart/2005/8/layout/list1"/>
    <dgm:cxn modelId="{3BBADD07-3274-45C6-A236-EBD98DF94034}" type="presParOf" srcId="{8A6E23C6-0582-4C7D-A017-FDEEAC479108}" destId="{00771FAB-57AF-4283-BF9D-128463AA68B0}" srcOrd="8" destOrd="0" presId="urn:microsoft.com/office/officeart/2005/8/layout/list1"/>
    <dgm:cxn modelId="{B140AB02-A0BE-46C5-B3C9-BA992B7A3D71}" type="presParOf" srcId="{00771FAB-57AF-4283-BF9D-128463AA68B0}" destId="{B460AF97-6CD1-4435-8A13-26FF2FA53127}" srcOrd="0" destOrd="0" presId="urn:microsoft.com/office/officeart/2005/8/layout/list1"/>
    <dgm:cxn modelId="{CEC794D0-24D3-4D76-BB2D-D3AF9B57DE35}" type="presParOf" srcId="{00771FAB-57AF-4283-BF9D-128463AA68B0}" destId="{6B3F8D12-6F0E-4059-9E7C-52C11C1D9470}" srcOrd="1" destOrd="0" presId="urn:microsoft.com/office/officeart/2005/8/layout/list1"/>
    <dgm:cxn modelId="{73EC2B2C-61F5-482E-9372-C8DCD14CD823}" type="presParOf" srcId="{8A6E23C6-0582-4C7D-A017-FDEEAC479108}" destId="{89BB3D2C-28A4-4647-97A7-9B261B53A9B9}" srcOrd="9" destOrd="0" presId="urn:microsoft.com/office/officeart/2005/8/layout/list1"/>
    <dgm:cxn modelId="{0B281DF8-894A-4B75-A8E2-512A6FFB2E34}" type="presParOf" srcId="{8A6E23C6-0582-4C7D-A017-FDEEAC479108}" destId="{AFFA412A-F479-4D16-9A38-B8A0E513D932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0C266CE-E3AD-479E-9532-57047243FA5C}" type="doc">
      <dgm:prSet loTypeId="urn:microsoft.com/office/officeart/2005/8/layout/default#1" loCatId="list" qsTypeId="urn:microsoft.com/office/officeart/2005/8/quickstyle/3d3" qsCatId="3D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5E46A4CB-00AB-43B7-A59B-E4AB24A52729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Развивать мелкую моторику и тактильные ощущения</a:t>
          </a:r>
        </a:p>
        <a:p>
          <a:pPr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gm:t>
    </dgm:pt>
    <dgm:pt modelId="{CE9733C6-BDF3-4D0E-813B-8CECFEFFBBBE}" type="parTrans" cxnId="{BA5FCC91-B338-4046-9A7D-D61D796A6EEC}">
      <dgm:prSet/>
      <dgm:spPr/>
      <dgm:t>
        <a:bodyPr/>
        <a:lstStyle/>
        <a:p>
          <a:endParaRPr lang="ru-RU"/>
        </a:p>
      </dgm:t>
    </dgm:pt>
    <dgm:pt modelId="{88B291A0-1B63-4590-88FF-7652F19CA3BE}" type="sibTrans" cxnId="{BA5FCC91-B338-4046-9A7D-D61D796A6EEC}">
      <dgm:prSet/>
      <dgm:spPr/>
      <dgm:t>
        <a:bodyPr/>
        <a:lstStyle/>
        <a:p>
          <a:endParaRPr lang="ru-RU"/>
        </a:p>
      </dgm:t>
    </dgm:pt>
    <dgm:pt modelId="{128982BE-8FC6-4EE6-94A0-FE49CEC3A646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Развивать высшие психические функции </a:t>
          </a:r>
        </a:p>
        <a:p>
          <a:pPr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gm:t>
    </dgm:pt>
    <dgm:pt modelId="{C00634D9-BC71-48E3-8399-A0AE0EDAD0CE}" type="parTrans" cxnId="{20DE8F5D-07A3-482F-8D50-AEA12C7122DC}">
      <dgm:prSet/>
      <dgm:spPr/>
      <dgm:t>
        <a:bodyPr/>
        <a:lstStyle/>
        <a:p>
          <a:endParaRPr lang="ru-RU"/>
        </a:p>
      </dgm:t>
    </dgm:pt>
    <dgm:pt modelId="{3DC4B199-8B63-4D7B-BD59-43E2E7C81DAB}" type="sibTrans" cxnId="{20DE8F5D-07A3-482F-8D50-AEA12C7122DC}">
      <dgm:prSet/>
      <dgm:spPr/>
      <dgm:t>
        <a:bodyPr/>
        <a:lstStyle/>
        <a:p>
          <a:endParaRPr lang="ru-RU"/>
        </a:p>
      </dgm:t>
    </dgm:pt>
    <dgm:pt modelId="{30108C47-7046-464F-9E01-F7C18CFE912C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Совершенствовать  пространственную ориентировку</a:t>
          </a:r>
        </a:p>
        <a:p>
          <a:pPr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gm:t>
    </dgm:pt>
    <dgm:pt modelId="{CA316CB3-CEC2-425F-9142-C11C196A89C9}" type="parTrans" cxnId="{6B11A391-A91E-4471-9E76-3E55E11BA822}">
      <dgm:prSet/>
      <dgm:spPr/>
      <dgm:t>
        <a:bodyPr/>
        <a:lstStyle/>
        <a:p>
          <a:endParaRPr lang="ru-RU"/>
        </a:p>
      </dgm:t>
    </dgm:pt>
    <dgm:pt modelId="{E1BD5118-11C0-4266-B092-50544A99DC5E}" type="sibTrans" cxnId="{6B11A391-A91E-4471-9E76-3E55E11BA822}">
      <dgm:prSet/>
      <dgm:spPr/>
      <dgm:t>
        <a:bodyPr/>
        <a:lstStyle/>
        <a:p>
          <a:endParaRPr lang="ru-RU"/>
        </a:p>
      </dgm:t>
    </dgm:pt>
    <dgm:pt modelId="{F8C07027-1ADA-4E7A-8F0D-43CDBB2DEB83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Отрабатывать грамматические категории</a:t>
          </a:r>
        </a:p>
        <a:p>
          <a:pPr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gm:t>
    </dgm:pt>
    <dgm:pt modelId="{C54794AE-3B4F-4C13-962E-DFE01D535258}" type="parTrans" cxnId="{DFB23FC1-FECE-4F33-971B-493B5186B8CF}">
      <dgm:prSet/>
      <dgm:spPr/>
      <dgm:t>
        <a:bodyPr/>
        <a:lstStyle/>
        <a:p>
          <a:endParaRPr lang="ru-RU"/>
        </a:p>
      </dgm:t>
    </dgm:pt>
    <dgm:pt modelId="{02CC942C-7834-4996-98AE-91C46A8DA5B5}" type="sibTrans" cxnId="{DFB23FC1-FECE-4F33-971B-493B5186B8CF}">
      <dgm:prSet/>
      <dgm:spPr/>
      <dgm:t>
        <a:bodyPr/>
        <a:lstStyle/>
        <a:p>
          <a:endParaRPr lang="ru-RU"/>
        </a:p>
      </dgm:t>
    </dgm:pt>
    <dgm:pt modelId="{F649EC78-CFEC-4FAC-A79D-91C4C1AE7419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Обогащать словарный запас</a:t>
          </a:r>
        </a:p>
        <a:p>
          <a:pPr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gm:t>
    </dgm:pt>
    <dgm:pt modelId="{77BDA6DD-FB13-4D1C-A3D7-8F5A0A921EF1}" type="parTrans" cxnId="{0AE26153-A8D5-40A0-A5CE-3C35A9365B7E}">
      <dgm:prSet/>
      <dgm:spPr/>
      <dgm:t>
        <a:bodyPr/>
        <a:lstStyle/>
        <a:p>
          <a:endParaRPr lang="ru-RU"/>
        </a:p>
      </dgm:t>
    </dgm:pt>
    <dgm:pt modelId="{7910C446-03B7-4B9F-9CCC-814CD51F705A}" type="sibTrans" cxnId="{0AE26153-A8D5-40A0-A5CE-3C35A9365B7E}">
      <dgm:prSet/>
      <dgm:spPr/>
      <dgm:t>
        <a:bodyPr/>
        <a:lstStyle/>
        <a:p>
          <a:endParaRPr lang="ru-RU"/>
        </a:p>
      </dgm:t>
    </dgm:pt>
    <dgm:pt modelId="{AADD4F3C-154C-453E-A991-9A86C40FA626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Развивать связную речь и коммуникативные навыки </a:t>
          </a:r>
        </a:p>
        <a:p>
          <a:pPr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gm:t>
    </dgm:pt>
    <dgm:pt modelId="{680BBC04-83A7-4A34-B293-25CB84D99B85}" type="parTrans" cxnId="{64020776-73EE-4166-B254-CCD52669A58F}">
      <dgm:prSet/>
      <dgm:spPr/>
      <dgm:t>
        <a:bodyPr/>
        <a:lstStyle/>
        <a:p>
          <a:endParaRPr lang="ru-RU"/>
        </a:p>
      </dgm:t>
    </dgm:pt>
    <dgm:pt modelId="{8CB61AD5-0E61-48A6-8832-6CA3D7BE6D7A}" type="sibTrans" cxnId="{64020776-73EE-4166-B254-CCD52669A58F}">
      <dgm:prSet/>
      <dgm:spPr/>
      <dgm:t>
        <a:bodyPr/>
        <a:lstStyle/>
        <a:p>
          <a:endParaRPr lang="ru-RU"/>
        </a:p>
      </dgm:t>
    </dgm:pt>
    <dgm:pt modelId="{1808C083-0C7D-4742-A81F-71C9043986A7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5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Корректировать нарушенное звукопроизношение</a:t>
          </a:r>
        </a:p>
        <a:p>
          <a:pPr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 dirty="0"/>
        </a:p>
      </dgm:t>
    </dgm:pt>
    <dgm:pt modelId="{3452509B-D537-4384-A764-EE234588FB55}" type="parTrans" cxnId="{869DE829-A52D-4707-9F62-ECE34A622818}">
      <dgm:prSet/>
      <dgm:spPr/>
      <dgm:t>
        <a:bodyPr/>
        <a:lstStyle/>
        <a:p>
          <a:endParaRPr lang="ru-RU"/>
        </a:p>
      </dgm:t>
    </dgm:pt>
    <dgm:pt modelId="{97BD70C7-33B3-470D-B568-825B5FB1EFD3}" type="sibTrans" cxnId="{869DE829-A52D-4707-9F62-ECE34A622818}">
      <dgm:prSet/>
      <dgm:spPr/>
      <dgm:t>
        <a:bodyPr/>
        <a:lstStyle/>
        <a:p>
          <a:endParaRPr lang="ru-RU"/>
        </a:p>
      </dgm:t>
    </dgm:pt>
    <dgm:pt modelId="{5381E557-0373-4C15-B14F-D18046D31A64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Формировать навыки элементарного языкового анализа</a:t>
          </a:r>
        </a:p>
        <a:p>
          <a:pPr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gm:t>
    </dgm:pt>
    <dgm:pt modelId="{5F70C14D-9921-40F7-8A3F-E68DD7F3C5FC}" type="parTrans" cxnId="{9459EC26-FD2B-4C0E-8F6E-5EFF57D05A71}">
      <dgm:prSet/>
      <dgm:spPr/>
      <dgm:t>
        <a:bodyPr/>
        <a:lstStyle/>
        <a:p>
          <a:endParaRPr lang="ru-RU"/>
        </a:p>
      </dgm:t>
    </dgm:pt>
    <dgm:pt modelId="{751AC65A-9B3C-4FF9-A8D1-EEE8304659F2}" type="sibTrans" cxnId="{9459EC26-FD2B-4C0E-8F6E-5EFF57D05A71}">
      <dgm:prSet/>
      <dgm:spPr/>
      <dgm:t>
        <a:bodyPr/>
        <a:lstStyle/>
        <a:p>
          <a:endParaRPr lang="ru-RU"/>
        </a:p>
      </dgm:t>
    </dgm:pt>
    <dgm:pt modelId="{07539505-BC03-4FAA-A440-B844524FE25A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kern="1200" dirty="0" err="1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Профилактировать</a:t>
          </a:r>
          <a:r>
            <a:rPr kumimoji="0" lang="ru-RU" sz="16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 дисграфии  различного вида</a:t>
          </a:r>
        </a:p>
      </dgm:t>
    </dgm:pt>
    <dgm:pt modelId="{8DF0856E-0451-4164-85D6-22F7D9008455}" type="parTrans" cxnId="{34E38B76-6772-41B8-88FD-688070C1DFB3}">
      <dgm:prSet/>
      <dgm:spPr/>
      <dgm:t>
        <a:bodyPr/>
        <a:lstStyle/>
        <a:p>
          <a:endParaRPr lang="ru-RU"/>
        </a:p>
      </dgm:t>
    </dgm:pt>
    <dgm:pt modelId="{DBD19EDE-2C99-4CAF-89BE-2D1561207D57}" type="sibTrans" cxnId="{34E38B76-6772-41B8-88FD-688070C1DFB3}">
      <dgm:prSet/>
      <dgm:spPr/>
      <dgm:t>
        <a:bodyPr/>
        <a:lstStyle/>
        <a:p>
          <a:endParaRPr lang="ru-RU"/>
        </a:p>
      </dgm:t>
    </dgm:pt>
    <dgm:pt modelId="{F9D4B531-EAB2-4F82-B98E-FEFADE23CCC1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Развивать зрительно-моторные координации</a:t>
          </a:r>
        </a:p>
      </dgm:t>
    </dgm:pt>
    <dgm:pt modelId="{654BB90B-E129-4FB6-822A-4B1F40938E20}" type="parTrans" cxnId="{F5C01627-7AFC-44BE-95A0-7DEB0D32C155}">
      <dgm:prSet/>
      <dgm:spPr/>
      <dgm:t>
        <a:bodyPr/>
        <a:lstStyle/>
        <a:p>
          <a:endParaRPr lang="ru-RU"/>
        </a:p>
      </dgm:t>
    </dgm:pt>
    <dgm:pt modelId="{E191FF3C-6F14-4F63-87C0-C5C6949AB198}" type="sibTrans" cxnId="{F5C01627-7AFC-44BE-95A0-7DEB0D32C155}">
      <dgm:prSet/>
      <dgm:spPr/>
      <dgm:t>
        <a:bodyPr/>
        <a:lstStyle/>
        <a:p>
          <a:endParaRPr lang="ru-RU"/>
        </a:p>
      </dgm:t>
    </dgm:pt>
    <dgm:pt modelId="{9811DE11-EBB4-4B23-9472-48C1E256EDCE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5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Воспитывать умение сосредотачиваться и доводить начатое дело до конца</a:t>
          </a:r>
        </a:p>
      </dgm:t>
    </dgm:pt>
    <dgm:pt modelId="{7E1783D2-B5ED-4391-9549-E20633193506}" type="parTrans" cxnId="{486FEBC4-34F6-46CD-89F1-FD8958CC24E5}">
      <dgm:prSet/>
      <dgm:spPr/>
      <dgm:t>
        <a:bodyPr/>
        <a:lstStyle/>
        <a:p>
          <a:endParaRPr lang="ru-RU"/>
        </a:p>
      </dgm:t>
    </dgm:pt>
    <dgm:pt modelId="{EAFA8FBC-3FD2-4C7E-A287-0127FFDE0BCC}" type="sibTrans" cxnId="{486FEBC4-34F6-46CD-89F1-FD8958CC24E5}">
      <dgm:prSet/>
      <dgm:spPr/>
      <dgm:t>
        <a:bodyPr/>
        <a:lstStyle/>
        <a:p>
          <a:endParaRPr lang="ru-RU"/>
        </a:p>
      </dgm:t>
    </dgm:pt>
    <dgm:pt modelId="{AF15D2B3-0586-4279-9F30-78273FB9A659}" type="pres">
      <dgm:prSet presAssocID="{00C266CE-E3AD-479E-9532-57047243FA5C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70676D2-A23E-4BB9-8092-44A1DFBE99DA}" type="pres">
      <dgm:prSet presAssocID="{5E46A4CB-00AB-43B7-A59B-E4AB24A52729}" presName="node" presStyleLbl="node1" presStyleIdx="0" presStyleCnt="11" custLinFactNeighborX="415" custLinFactNeighborY="-10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4D06EB-5811-4A0D-BB7F-01392811A9AE}" type="pres">
      <dgm:prSet presAssocID="{88B291A0-1B63-4590-88FF-7652F19CA3BE}" presName="sibTrans" presStyleCnt="0"/>
      <dgm:spPr/>
    </dgm:pt>
    <dgm:pt modelId="{934E8D10-86D8-4445-8A2F-8E883D5DC446}" type="pres">
      <dgm:prSet presAssocID="{30108C47-7046-464F-9E01-F7C18CFE912C}" presName="node" presStyleLbl="node1" presStyleIdx="1" presStyleCnt="11" custLinFactNeighborX="-410" custLinFactNeighborY="-10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BDE2AC-E9B1-44EE-9E6A-FB140B5FE1AC}" type="pres">
      <dgm:prSet presAssocID="{E1BD5118-11C0-4266-B092-50544A99DC5E}" presName="sibTrans" presStyleCnt="0"/>
      <dgm:spPr/>
    </dgm:pt>
    <dgm:pt modelId="{E3E6396C-BE7E-4875-94A8-022BD491B040}" type="pres">
      <dgm:prSet presAssocID="{128982BE-8FC6-4EE6-94A0-FE49CEC3A646}" presName="node" presStyleLbl="node1" presStyleIdx="2" presStyleCnt="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1E6A2E-F814-4838-9584-39DD8881157B}" type="pres">
      <dgm:prSet presAssocID="{3DC4B199-8B63-4D7B-BD59-43E2E7C81DAB}" presName="sibTrans" presStyleCnt="0"/>
      <dgm:spPr/>
    </dgm:pt>
    <dgm:pt modelId="{1D545C2D-6F3C-4C4D-A5DE-84ADA85216A6}" type="pres">
      <dgm:prSet presAssocID="{F8C07027-1ADA-4E7A-8F0D-43CDBB2DEB83}" presName="node" presStyleLbl="node1" presStyleIdx="3" presStyleCnt="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AE0AB5-CC51-4F89-B2B2-49A6C8E2BFC6}" type="pres">
      <dgm:prSet presAssocID="{02CC942C-7834-4996-98AE-91C46A8DA5B5}" presName="sibTrans" presStyleCnt="0"/>
      <dgm:spPr/>
    </dgm:pt>
    <dgm:pt modelId="{F954BE43-3250-4D55-A03E-EB4B1F4D65A0}" type="pres">
      <dgm:prSet presAssocID="{F649EC78-CFEC-4FAC-A79D-91C4C1AE7419}" presName="node" presStyleLbl="node1" presStyleIdx="4" presStyleCnt="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8A0C11-7C37-429B-8FBB-C7DF2282E83D}" type="pres">
      <dgm:prSet presAssocID="{7910C446-03B7-4B9F-9CCC-814CD51F705A}" presName="sibTrans" presStyleCnt="0"/>
      <dgm:spPr/>
    </dgm:pt>
    <dgm:pt modelId="{FEBA3E71-D06D-4E92-94CB-0B93E2FBDAED}" type="pres">
      <dgm:prSet presAssocID="{AADD4F3C-154C-453E-A991-9A86C40FA626}" presName="node" presStyleLbl="node1" presStyleIdx="5" presStyleCnt="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328DCB-5640-4651-8E9E-6F0E4FF9C396}" type="pres">
      <dgm:prSet presAssocID="{8CB61AD5-0E61-48A6-8832-6CA3D7BE6D7A}" presName="sibTrans" presStyleCnt="0"/>
      <dgm:spPr/>
    </dgm:pt>
    <dgm:pt modelId="{E1299F4E-47E0-44B6-A93A-900CDF211984}" type="pres">
      <dgm:prSet presAssocID="{1808C083-0C7D-4742-A81F-71C9043986A7}" presName="node" presStyleLbl="node1" presStyleIdx="6" presStyleCnt="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39791A-B871-4811-93E3-5AA3B5819000}" type="pres">
      <dgm:prSet presAssocID="{97BD70C7-33B3-470D-B568-825B5FB1EFD3}" presName="sibTrans" presStyleCnt="0"/>
      <dgm:spPr/>
    </dgm:pt>
    <dgm:pt modelId="{C91EC929-D3D6-4CE0-977F-B3EE760818CE}" type="pres">
      <dgm:prSet presAssocID="{5381E557-0373-4C15-B14F-D18046D31A64}" presName="node" presStyleLbl="node1" presStyleIdx="7" presStyleCnt="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C066A0-1C94-42D1-A479-EDB173F38575}" type="pres">
      <dgm:prSet presAssocID="{751AC65A-9B3C-4FF9-A8D1-EEE8304659F2}" presName="sibTrans" presStyleCnt="0"/>
      <dgm:spPr/>
    </dgm:pt>
    <dgm:pt modelId="{7D707EA0-AB98-45BA-896D-B02EA0786626}" type="pres">
      <dgm:prSet presAssocID="{07539505-BC03-4FAA-A440-B844524FE25A}" presName="node" presStyleLbl="node1" presStyleIdx="8" presStyleCnt="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491DC4-92AD-43B8-B321-C9F7BD4F98D1}" type="pres">
      <dgm:prSet presAssocID="{DBD19EDE-2C99-4CAF-89BE-2D1561207D57}" presName="sibTrans" presStyleCnt="0"/>
      <dgm:spPr/>
    </dgm:pt>
    <dgm:pt modelId="{BF909685-5BE2-4E31-B0A1-623274DB375E}" type="pres">
      <dgm:prSet presAssocID="{F9D4B531-EAB2-4F82-B98E-FEFADE23CCC1}" presName="node" presStyleLbl="node1" presStyleIdx="9" presStyleCnt="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46D1DC-9EA7-4077-8631-DBE45207E6BA}" type="pres">
      <dgm:prSet presAssocID="{E191FF3C-6F14-4F63-87C0-C5C6949AB198}" presName="sibTrans" presStyleCnt="0"/>
      <dgm:spPr/>
    </dgm:pt>
    <dgm:pt modelId="{97330696-B551-4325-8C82-ACC8EBA369E9}" type="pres">
      <dgm:prSet presAssocID="{9811DE11-EBB4-4B23-9472-48C1E256EDCE}" presName="node" presStyleLbl="node1" presStyleIdx="10" presStyleCnt="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D0F83C0-819D-48ED-84C1-49CADD8EB23A}" type="presOf" srcId="{07539505-BC03-4FAA-A440-B844524FE25A}" destId="{7D707EA0-AB98-45BA-896D-B02EA0786626}" srcOrd="0" destOrd="0" presId="urn:microsoft.com/office/officeart/2005/8/layout/default#1"/>
    <dgm:cxn modelId="{A14B0600-085B-4386-A265-15DC7F77567C}" type="presOf" srcId="{F649EC78-CFEC-4FAC-A79D-91C4C1AE7419}" destId="{F954BE43-3250-4D55-A03E-EB4B1F4D65A0}" srcOrd="0" destOrd="0" presId="urn:microsoft.com/office/officeart/2005/8/layout/default#1"/>
    <dgm:cxn modelId="{BA5FCC91-B338-4046-9A7D-D61D796A6EEC}" srcId="{00C266CE-E3AD-479E-9532-57047243FA5C}" destId="{5E46A4CB-00AB-43B7-A59B-E4AB24A52729}" srcOrd="0" destOrd="0" parTransId="{CE9733C6-BDF3-4D0E-813B-8CECFEFFBBBE}" sibTransId="{88B291A0-1B63-4590-88FF-7652F19CA3BE}"/>
    <dgm:cxn modelId="{351B1891-ED60-44FE-AF6B-27C502D4461E}" type="presOf" srcId="{AADD4F3C-154C-453E-A991-9A86C40FA626}" destId="{FEBA3E71-D06D-4E92-94CB-0B93E2FBDAED}" srcOrd="0" destOrd="0" presId="urn:microsoft.com/office/officeart/2005/8/layout/default#1"/>
    <dgm:cxn modelId="{20DE8F5D-07A3-482F-8D50-AEA12C7122DC}" srcId="{00C266CE-E3AD-479E-9532-57047243FA5C}" destId="{128982BE-8FC6-4EE6-94A0-FE49CEC3A646}" srcOrd="2" destOrd="0" parTransId="{C00634D9-BC71-48E3-8399-A0AE0EDAD0CE}" sibTransId="{3DC4B199-8B63-4D7B-BD59-43E2E7C81DAB}"/>
    <dgm:cxn modelId="{5D0A6573-CC6C-4B1D-B428-B45F63701EB2}" type="presOf" srcId="{F9D4B531-EAB2-4F82-B98E-FEFADE23CCC1}" destId="{BF909685-5BE2-4E31-B0A1-623274DB375E}" srcOrd="0" destOrd="0" presId="urn:microsoft.com/office/officeart/2005/8/layout/default#1"/>
    <dgm:cxn modelId="{F5C01627-7AFC-44BE-95A0-7DEB0D32C155}" srcId="{00C266CE-E3AD-479E-9532-57047243FA5C}" destId="{F9D4B531-EAB2-4F82-B98E-FEFADE23CCC1}" srcOrd="9" destOrd="0" parTransId="{654BB90B-E129-4FB6-822A-4B1F40938E20}" sibTransId="{E191FF3C-6F14-4F63-87C0-C5C6949AB198}"/>
    <dgm:cxn modelId="{71AAF4E5-685D-447D-820C-BD42638460C2}" type="presOf" srcId="{5381E557-0373-4C15-B14F-D18046D31A64}" destId="{C91EC929-D3D6-4CE0-977F-B3EE760818CE}" srcOrd="0" destOrd="0" presId="urn:microsoft.com/office/officeart/2005/8/layout/default#1"/>
    <dgm:cxn modelId="{F1DCC3D5-119E-4D0C-8435-E4E6551197F0}" type="presOf" srcId="{30108C47-7046-464F-9E01-F7C18CFE912C}" destId="{934E8D10-86D8-4445-8A2F-8E883D5DC446}" srcOrd="0" destOrd="0" presId="urn:microsoft.com/office/officeart/2005/8/layout/default#1"/>
    <dgm:cxn modelId="{869DE829-A52D-4707-9F62-ECE34A622818}" srcId="{00C266CE-E3AD-479E-9532-57047243FA5C}" destId="{1808C083-0C7D-4742-A81F-71C9043986A7}" srcOrd="6" destOrd="0" parTransId="{3452509B-D537-4384-A764-EE234588FB55}" sibTransId="{97BD70C7-33B3-470D-B568-825B5FB1EFD3}"/>
    <dgm:cxn modelId="{486FEBC4-34F6-46CD-89F1-FD8958CC24E5}" srcId="{00C266CE-E3AD-479E-9532-57047243FA5C}" destId="{9811DE11-EBB4-4B23-9472-48C1E256EDCE}" srcOrd="10" destOrd="0" parTransId="{7E1783D2-B5ED-4391-9549-E20633193506}" sibTransId="{EAFA8FBC-3FD2-4C7E-A287-0127FFDE0BCC}"/>
    <dgm:cxn modelId="{64020776-73EE-4166-B254-CCD52669A58F}" srcId="{00C266CE-E3AD-479E-9532-57047243FA5C}" destId="{AADD4F3C-154C-453E-A991-9A86C40FA626}" srcOrd="5" destOrd="0" parTransId="{680BBC04-83A7-4A34-B293-25CB84D99B85}" sibTransId="{8CB61AD5-0E61-48A6-8832-6CA3D7BE6D7A}"/>
    <dgm:cxn modelId="{81895CA4-331D-475B-9DA2-5EB5C5233EED}" type="presOf" srcId="{5E46A4CB-00AB-43B7-A59B-E4AB24A52729}" destId="{370676D2-A23E-4BB9-8092-44A1DFBE99DA}" srcOrd="0" destOrd="0" presId="urn:microsoft.com/office/officeart/2005/8/layout/default#1"/>
    <dgm:cxn modelId="{3B6FDB9B-10F9-48D0-AD7E-E5780452D840}" type="presOf" srcId="{1808C083-0C7D-4742-A81F-71C9043986A7}" destId="{E1299F4E-47E0-44B6-A93A-900CDF211984}" srcOrd="0" destOrd="0" presId="urn:microsoft.com/office/officeart/2005/8/layout/default#1"/>
    <dgm:cxn modelId="{0AE26153-A8D5-40A0-A5CE-3C35A9365B7E}" srcId="{00C266CE-E3AD-479E-9532-57047243FA5C}" destId="{F649EC78-CFEC-4FAC-A79D-91C4C1AE7419}" srcOrd="4" destOrd="0" parTransId="{77BDA6DD-FB13-4D1C-A3D7-8F5A0A921EF1}" sibTransId="{7910C446-03B7-4B9F-9CCC-814CD51F705A}"/>
    <dgm:cxn modelId="{6B11A391-A91E-4471-9E76-3E55E11BA822}" srcId="{00C266CE-E3AD-479E-9532-57047243FA5C}" destId="{30108C47-7046-464F-9E01-F7C18CFE912C}" srcOrd="1" destOrd="0" parTransId="{CA316CB3-CEC2-425F-9142-C11C196A89C9}" sibTransId="{E1BD5118-11C0-4266-B092-50544A99DC5E}"/>
    <dgm:cxn modelId="{DFB23FC1-FECE-4F33-971B-493B5186B8CF}" srcId="{00C266CE-E3AD-479E-9532-57047243FA5C}" destId="{F8C07027-1ADA-4E7A-8F0D-43CDBB2DEB83}" srcOrd="3" destOrd="0" parTransId="{C54794AE-3B4F-4C13-962E-DFE01D535258}" sibTransId="{02CC942C-7834-4996-98AE-91C46A8DA5B5}"/>
    <dgm:cxn modelId="{A1EA1617-5BE8-4746-BDD3-48AD4B3FEA3C}" type="presOf" srcId="{9811DE11-EBB4-4B23-9472-48C1E256EDCE}" destId="{97330696-B551-4325-8C82-ACC8EBA369E9}" srcOrd="0" destOrd="0" presId="urn:microsoft.com/office/officeart/2005/8/layout/default#1"/>
    <dgm:cxn modelId="{9459EC26-FD2B-4C0E-8F6E-5EFF57D05A71}" srcId="{00C266CE-E3AD-479E-9532-57047243FA5C}" destId="{5381E557-0373-4C15-B14F-D18046D31A64}" srcOrd="7" destOrd="0" parTransId="{5F70C14D-9921-40F7-8A3F-E68DD7F3C5FC}" sibTransId="{751AC65A-9B3C-4FF9-A8D1-EEE8304659F2}"/>
    <dgm:cxn modelId="{F324A89E-477D-4C54-A17B-A7282153F6EA}" type="presOf" srcId="{00C266CE-E3AD-479E-9532-57047243FA5C}" destId="{AF15D2B3-0586-4279-9F30-78273FB9A659}" srcOrd="0" destOrd="0" presId="urn:microsoft.com/office/officeart/2005/8/layout/default#1"/>
    <dgm:cxn modelId="{34E38B76-6772-41B8-88FD-688070C1DFB3}" srcId="{00C266CE-E3AD-479E-9532-57047243FA5C}" destId="{07539505-BC03-4FAA-A440-B844524FE25A}" srcOrd="8" destOrd="0" parTransId="{8DF0856E-0451-4164-85D6-22F7D9008455}" sibTransId="{DBD19EDE-2C99-4CAF-89BE-2D1561207D57}"/>
    <dgm:cxn modelId="{E541073F-9C16-42C2-BD64-62F45E4F9514}" type="presOf" srcId="{F8C07027-1ADA-4E7A-8F0D-43CDBB2DEB83}" destId="{1D545C2D-6F3C-4C4D-A5DE-84ADA85216A6}" srcOrd="0" destOrd="0" presId="urn:microsoft.com/office/officeart/2005/8/layout/default#1"/>
    <dgm:cxn modelId="{BF62BA0C-EFC9-43CC-A1A0-1DFACBCD9281}" type="presOf" srcId="{128982BE-8FC6-4EE6-94A0-FE49CEC3A646}" destId="{E3E6396C-BE7E-4875-94A8-022BD491B040}" srcOrd="0" destOrd="0" presId="urn:microsoft.com/office/officeart/2005/8/layout/default#1"/>
    <dgm:cxn modelId="{5D3F5165-3A4C-4737-AEBA-FFF12CBB8188}" type="presParOf" srcId="{AF15D2B3-0586-4279-9F30-78273FB9A659}" destId="{370676D2-A23E-4BB9-8092-44A1DFBE99DA}" srcOrd="0" destOrd="0" presId="urn:microsoft.com/office/officeart/2005/8/layout/default#1"/>
    <dgm:cxn modelId="{1A52DBBE-A6C5-490C-8EBC-8E75EB235597}" type="presParOf" srcId="{AF15D2B3-0586-4279-9F30-78273FB9A659}" destId="{234D06EB-5811-4A0D-BB7F-01392811A9AE}" srcOrd="1" destOrd="0" presId="urn:microsoft.com/office/officeart/2005/8/layout/default#1"/>
    <dgm:cxn modelId="{27C5A433-6E62-46CB-B1D3-2937BBB6E6A6}" type="presParOf" srcId="{AF15D2B3-0586-4279-9F30-78273FB9A659}" destId="{934E8D10-86D8-4445-8A2F-8E883D5DC446}" srcOrd="2" destOrd="0" presId="urn:microsoft.com/office/officeart/2005/8/layout/default#1"/>
    <dgm:cxn modelId="{68D91ED5-FEC2-49AA-A817-129A46431A3F}" type="presParOf" srcId="{AF15D2B3-0586-4279-9F30-78273FB9A659}" destId="{6BBDE2AC-E9B1-44EE-9E6A-FB140B5FE1AC}" srcOrd="3" destOrd="0" presId="urn:microsoft.com/office/officeart/2005/8/layout/default#1"/>
    <dgm:cxn modelId="{AEA861DE-056A-42E4-9512-5227E0FC48A5}" type="presParOf" srcId="{AF15D2B3-0586-4279-9F30-78273FB9A659}" destId="{E3E6396C-BE7E-4875-94A8-022BD491B040}" srcOrd="4" destOrd="0" presId="urn:microsoft.com/office/officeart/2005/8/layout/default#1"/>
    <dgm:cxn modelId="{D54577B5-C6B5-41BE-A658-9C419D92E8F3}" type="presParOf" srcId="{AF15D2B3-0586-4279-9F30-78273FB9A659}" destId="{3C1E6A2E-F814-4838-9584-39DD8881157B}" srcOrd="5" destOrd="0" presId="urn:microsoft.com/office/officeart/2005/8/layout/default#1"/>
    <dgm:cxn modelId="{D6278C55-6966-46C5-89D9-88DB38C70D10}" type="presParOf" srcId="{AF15D2B3-0586-4279-9F30-78273FB9A659}" destId="{1D545C2D-6F3C-4C4D-A5DE-84ADA85216A6}" srcOrd="6" destOrd="0" presId="urn:microsoft.com/office/officeart/2005/8/layout/default#1"/>
    <dgm:cxn modelId="{270ABF22-122E-4E14-9508-9C9137A936AC}" type="presParOf" srcId="{AF15D2B3-0586-4279-9F30-78273FB9A659}" destId="{EBAE0AB5-CC51-4F89-B2B2-49A6C8E2BFC6}" srcOrd="7" destOrd="0" presId="urn:microsoft.com/office/officeart/2005/8/layout/default#1"/>
    <dgm:cxn modelId="{BF9A9A8C-D2BA-412D-9F37-017BFF282825}" type="presParOf" srcId="{AF15D2B3-0586-4279-9F30-78273FB9A659}" destId="{F954BE43-3250-4D55-A03E-EB4B1F4D65A0}" srcOrd="8" destOrd="0" presId="urn:microsoft.com/office/officeart/2005/8/layout/default#1"/>
    <dgm:cxn modelId="{AAB19221-947E-40D0-B6E9-B027AFE34747}" type="presParOf" srcId="{AF15D2B3-0586-4279-9F30-78273FB9A659}" destId="{6A8A0C11-7C37-429B-8FBB-C7DF2282E83D}" srcOrd="9" destOrd="0" presId="urn:microsoft.com/office/officeart/2005/8/layout/default#1"/>
    <dgm:cxn modelId="{6C04EB6B-8B62-4D64-B92D-87D2F77B312E}" type="presParOf" srcId="{AF15D2B3-0586-4279-9F30-78273FB9A659}" destId="{FEBA3E71-D06D-4E92-94CB-0B93E2FBDAED}" srcOrd="10" destOrd="0" presId="urn:microsoft.com/office/officeart/2005/8/layout/default#1"/>
    <dgm:cxn modelId="{14FFB06D-5BE0-4EB4-A140-D8198BE4DBB8}" type="presParOf" srcId="{AF15D2B3-0586-4279-9F30-78273FB9A659}" destId="{4D328DCB-5640-4651-8E9E-6F0E4FF9C396}" srcOrd="11" destOrd="0" presId="urn:microsoft.com/office/officeart/2005/8/layout/default#1"/>
    <dgm:cxn modelId="{68FE4218-AF68-4514-9AEC-17D767691D61}" type="presParOf" srcId="{AF15D2B3-0586-4279-9F30-78273FB9A659}" destId="{E1299F4E-47E0-44B6-A93A-900CDF211984}" srcOrd="12" destOrd="0" presId="urn:microsoft.com/office/officeart/2005/8/layout/default#1"/>
    <dgm:cxn modelId="{6C1E63EC-6B05-469B-B563-0B2BEB561971}" type="presParOf" srcId="{AF15D2B3-0586-4279-9F30-78273FB9A659}" destId="{8739791A-B871-4811-93E3-5AA3B5819000}" srcOrd="13" destOrd="0" presId="urn:microsoft.com/office/officeart/2005/8/layout/default#1"/>
    <dgm:cxn modelId="{E9156AD4-1BAB-4321-B212-E94BA3345D1C}" type="presParOf" srcId="{AF15D2B3-0586-4279-9F30-78273FB9A659}" destId="{C91EC929-D3D6-4CE0-977F-B3EE760818CE}" srcOrd="14" destOrd="0" presId="urn:microsoft.com/office/officeart/2005/8/layout/default#1"/>
    <dgm:cxn modelId="{9C2DDA2D-9C31-4418-A1C4-A561E5475595}" type="presParOf" srcId="{AF15D2B3-0586-4279-9F30-78273FB9A659}" destId="{16C066A0-1C94-42D1-A479-EDB173F38575}" srcOrd="15" destOrd="0" presId="urn:microsoft.com/office/officeart/2005/8/layout/default#1"/>
    <dgm:cxn modelId="{3BF8D0BC-6FF3-452B-9E48-40C94C5C5FE9}" type="presParOf" srcId="{AF15D2B3-0586-4279-9F30-78273FB9A659}" destId="{7D707EA0-AB98-45BA-896D-B02EA0786626}" srcOrd="16" destOrd="0" presId="urn:microsoft.com/office/officeart/2005/8/layout/default#1"/>
    <dgm:cxn modelId="{625E688E-642F-4D81-AF7E-DEC8618B8D6B}" type="presParOf" srcId="{AF15D2B3-0586-4279-9F30-78273FB9A659}" destId="{0D491DC4-92AD-43B8-B321-C9F7BD4F98D1}" srcOrd="17" destOrd="0" presId="urn:microsoft.com/office/officeart/2005/8/layout/default#1"/>
    <dgm:cxn modelId="{CD24D082-0478-45AF-B2C1-DFBD9274BDBB}" type="presParOf" srcId="{AF15D2B3-0586-4279-9F30-78273FB9A659}" destId="{BF909685-5BE2-4E31-B0A1-623274DB375E}" srcOrd="18" destOrd="0" presId="urn:microsoft.com/office/officeart/2005/8/layout/default#1"/>
    <dgm:cxn modelId="{B1637DD4-F9B0-4F0D-B975-EA5350BBD64D}" type="presParOf" srcId="{AF15D2B3-0586-4279-9F30-78273FB9A659}" destId="{8846D1DC-9EA7-4077-8631-DBE45207E6BA}" srcOrd="19" destOrd="0" presId="urn:microsoft.com/office/officeart/2005/8/layout/default#1"/>
    <dgm:cxn modelId="{3BD305B7-6AC6-4B6C-A243-A4B55C870D62}" type="presParOf" srcId="{AF15D2B3-0586-4279-9F30-78273FB9A659}" destId="{97330696-B551-4325-8C82-ACC8EBA369E9}" srcOrd="2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23BA8B0-8FEF-419D-8552-8F4E386B8A52}" type="doc">
      <dgm:prSet loTypeId="urn:microsoft.com/office/officeart/2005/8/layout/cycle6" loCatId="cycle" qsTypeId="urn:microsoft.com/office/officeart/2005/8/quickstyle/3d3" qsCatId="3D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A570B8B6-A3D6-4ACE-B8E0-4118AAFB99A5}">
      <dgm:prSet phldrT="[Текст]" custT="1"/>
      <dgm:spPr/>
      <dgm:t>
        <a:bodyPr/>
        <a:lstStyle/>
        <a:p>
          <a:pPr>
            <a:lnSpc>
              <a:spcPct val="90000"/>
            </a:lnSpc>
          </a:pPr>
          <a:r>
            <a:rPr kumimoji="0" lang="ru-RU" sz="20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Развитие </a:t>
          </a:r>
          <a:r>
            <a:rPr kumimoji="0" lang="ru-RU" sz="20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моторики</a:t>
          </a:r>
        </a:p>
        <a:p>
          <a:pPr>
            <a:lnSpc>
              <a:spcPct val="90000"/>
            </a:lnSpc>
          </a:pPr>
          <a:r>
            <a:rPr kumimoji="0" lang="ru-RU" sz="20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(дыхательной</a:t>
          </a:r>
          <a:r>
            <a:rPr kumimoji="0" lang="ru-RU" sz="20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, артикуляционной, мелкой) </a:t>
          </a:r>
        </a:p>
      </dgm:t>
    </dgm:pt>
    <dgm:pt modelId="{EDDC28A9-CAD6-44DB-B287-AB7B3B25B7EC}" type="parTrans" cxnId="{D6E5E017-CB8D-496C-8E38-9675242CE498}">
      <dgm:prSet/>
      <dgm:spPr/>
      <dgm:t>
        <a:bodyPr/>
        <a:lstStyle/>
        <a:p>
          <a:endParaRPr lang="ru-RU"/>
        </a:p>
      </dgm:t>
    </dgm:pt>
    <dgm:pt modelId="{16042A62-6A40-4EFE-A86C-7DF956817658}" type="sibTrans" cxnId="{D6E5E017-CB8D-496C-8E38-9675242CE498}">
      <dgm:prSet/>
      <dgm:spPr/>
      <dgm:t>
        <a:bodyPr/>
        <a:lstStyle/>
        <a:p>
          <a:endParaRPr lang="ru-RU"/>
        </a:p>
      </dgm:t>
    </dgm:pt>
    <dgm:pt modelId="{7FDD99DE-9A9B-49CD-8B8F-20EF378BFFC6}">
      <dgm:prSet phldrT="[Текст]" custT="1"/>
      <dgm:spPr/>
      <dgm:t>
        <a:bodyPr/>
        <a:lstStyle/>
        <a:p>
          <a:r>
            <a:rPr kumimoji="0" lang="ru-RU" sz="20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Нормализация </a:t>
          </a:r>
          <a:r>
            <a:rPr kumimoji="0" lang="ru-RU" sz="2000" b="1" kern="1200" dirty="0" err="1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звукопроизносительной</a:t>
          </a:r>
          <a:r>
            <a:rPr kumimoji="0" lang="ru-RU" sz="20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 стороны речи</a:t>
          </a:r>
        </a:p>
      </dgm:t>
    </dgm:pt>
    <dgm:pt modelId="{33B2FC54-6EDA-4DCE-92DA-D6629F70DF60}" type="parTrans" cxnId="{08603A11-9F91-4D6A-A912-BEF228C7587D}">
      <dgm:prSet/>
      <dgm:spPr/>
      <dgm:t>
        <a:bodyPr/>
        <a:lstStyle/>
        <a:p>
          <a:endParaRPr lang="ru-RU"/>
        </a:p>
      </dgm:t>
    </dgm:pt>
    <dgm:pt modelId="{3B265181-4167-4EEB-812F-A4732306C18D}" type="sibTrans" cxnId="{08603A11-9F91-4D6A-A912-BEF228C7587D}">
      <dgm:prSet/>
      <dgm:spPr/>
      <dgm:t>
        <a:bodyPr/>
        <a:lstStyle/>
        <a:p>
          <a:endParaRPr lang="ru-RU"/>
        </a:p>
      </dgm:t>
    </dgm:pt>
    <dgm:pt modelId="{3B5678D5-9936-4395-969D-3A29F9B1019C}">
      <dgm:prSet phldrT="[Текст]" custT="1"/>
      <dgm:spPr/>
      <dgm:t>
        <a:bodyPr/>
        <a:lstStyle/>
        <a:p>
          <a:r>
            <a:rPr kumimoji="0" lang="ru-RU" sz="20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Формирование навыков элементарного звукового анализа и синтеза</a:t>
          </a:r>
        </a:p>
      </dgm:t>
    </dgm:pt>
    <dgm:pt modelId="{510EEDC9-F34B-48CB-946F-F326A06DE7CC}" type="parTrans" cxnId="{F21FCDBA-771C-4EBD-987F-0EE75AAE9845}">
      <dgm:prSet/>
      <dgm:spPr/>
      <dgm:t>
        <a:bodyPr/>
        <a:lstStyle/>
        <a:p>
          <a:endParaRPr lang="ru-RU"/>
        </a:p>
      </dgm:t>
    </dgm:pt>
    <dgm:pt modelId="{269184EF-7E22-4526-85DD-CB83D325EA3E}" type="sibTrans" cxnId="{F21FCDBA-771C-4EBD-987F-0EE75AAE9845}">
      <dgm:prSet/>
      <dgm:spPr/>
      <dgm:t>
        <a:bodyPr/>
        <a:lstStyle/>
        <a:p>
          <a:endParaRPr lang="ru-RU"/>
        </a:p>
      </dgm:t>
    </dgm:pt>
    <dgm:pt modelId="{FE1C1363-340A-427D-985E-6B40FCABF58F}">
      <dgm:prSet phldrT="[Текст]" custT="1"/>
      <dgm:spPr/>
      <dgm:t>
        <a:bodyPr/>
        <a:lstStyle/>
        <a:p>
          <a:r>
            <a:rPr kumimoji="0" lang="ru-RU" sz="20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Развитие связной </a:t>
          </a:r>
          <a:r>
            <a:rPr kumimoji="0" lang="ru-RU" sz="2000" b="1" kern="1200" dirty="0" err="1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граматически</a:t>
          </a:r>
          <a:r>
            <a:rPr kumimoji="0" lang="ru-RU" sz="20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 правильной диалогической и монологической речи</a:t>
          </a:r>
        </a:p>
      </dgm:t>
    </dgm:pt>
    <dgm:pt modelId="{A2231469-95F6-4C21-A7D6-29088B2CDCF7}" type="parTrans" cxnId="{1BB1F3B7-7BE0-47A1-B8DD-5DBA4D309DBF}">
      <dgm:prSet/>
      <dgm:spPr/>
      <dgm:t>
        <a:bodyPr/>
        <a:lstStyle/>
        <a:p>
          <a:endParaRPr lang="ru-RU"/>
        </a:p>
      </dgm:t>
    </dgm:pt>
    <dgm:pt modelId="{0C880028-F57B-43CD-9E7E-1B31607B2F31}" type="sibTrans" cxnId="{1BB1F3B7-7BE0-47A1-B8DD-5DBA4D309DBF}">
      <dgm:prSet/>
      <dgm:spPr/>
      <dgm:t>
        <a:bodyPr/>
        <a:lstStyle/>
        <a:p>
          <a:endParaRPr lang="ru-RU"/>
        </a:p>
      </dgm:t>
    </dgm:pt>
    <dgm:pt modelId="{FC5D9432-CF35-4387-988A-3C374AF7568F}">
      <dgm:prSet phldrT="[Текст]" custT="1"/>
      <dgm:spPr/>
      <dgm:t>
        <a:bodyPr/>
        <a:lstStyle/>
        <a:p>
          <a:r>
            <a:rPr kumimoji="0" lang="ru-RU" sz="20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Амплификация словаря </a:t>
          </a:r>
        </a:p>
      </dgm:t>
    </dgm:pt>
    <dgm:pt modelId="{2D9A78B0-6D3E-4F06-A460-75E71F44AF80}" type="parTrans" cxnId="{AEEA3671-0E40-497E-B846-127F7F7B8398}">
      <dgm:prSet/>
      <dgm:spPr/>
      <dgm:t>
        <a:bodyPr/>
        <a:lstStyle/>
        <a:p>
          <a:endParaRPr lang="ru-RU"/>
        </a:p>
      </dgm:t>
    </dgm:pt>
    <dgm:pt modelId="{EF250918-BF67-497A-9D67-0A304D6F3FE3}" type="sibTrans" cxnId="{AEEA3671-0E40-497E-B846-127F7F7B8398}">
      <dgm:prSet/>
      <dgm:spPr/>
      <dgm:t>
        <a:bodyPr/>
        <a:lstStyle/>
        <a:p>
          <a:endParaRPr lang="ru-RU"/>
        </a:p>
      </dgm:t>
    </dgm:pt>
    <dgm:pt modelId="{1905DEAA-9A27-4A92-80C6-0ABE694D3040}">
      <dgm:prSet phldrT="[Текст]" custT="1"/>
      <dgm:spPr/>
      <dgm:t>
        <a:bodyPr/>
        <a:lstStyle/>
        <a:p>
          <a:r>
            <a:rPr kumimoji="0" lang="ru-RU" sz="20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Совершенствование психологической базы речи</a:t>
          </a:r>
        </a:p>
      </dgm:t>
    </dgm:pt>
    <dgm:pt modelId="{F26B89F0-5997-4AC8-BE6D-B8F7381898E2}" type="parTrans" cxnId="{B4835EA5-D834-495B-B0B8-8C5C68B0E7D2}">
      <dgm:prSet/>
      <dgm:spPr/>
      <dgm:t>
        <a:bodyPr/>
        <a:lstStyle/>
        <a:p>
          <a:endParaRPr lang="ru-RU"/>
        </a:p>
      </dgm:t>
    </dgm:pt>
    <dgm:pt modelId="{B7A2E768-AB78-4B5F-9BEB-DB6A7C1EDBB3}" type="sibTrans" cxnId="{B4835EA5-D834-495B-B0B8-8C5C68B0E7D2}">
      <dgm:prSet/>
      <dgm:spPr/>
      <dgm:t>
        <a:bodyPr/>
        <a:lstStyle/>
        <a:p>
          <a:endParaRPr lang="ru-RU"/>
        </a:p>
      </dgm:t>
    </dgm:pt>
    <dgm:pt modelId="{8D0D798C-4B17-4139-A514-283D5C5CE349}" type="pres">
      <dgm:prSet presAssocID="{723BA8B0-8FEF-419D-8552-8F4E386B8A52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339EBEC-07B0-4FC6-8D1C-4647E98AE418}" type="pres">
      <dgm:prSet presAssocID="{A570B8B6-A3D6-4ACE-B8E0-4118AAFB99A5}" presName="node" presStyleLbl="node1" presStyleIdx="0" presStyleCnt="6" custScaleX="341329" custScaleY="117688" custRadScaleRad="100029" custRadScaleInc="-45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2BD982-734E-449B-B9CD-BAC423E97E9F}" type="pres">
      <dgm:prSet presAssocID="{A570B8B6-A3D6-4ACE-B8E0-4118AAFB99A5}" presName="spNode" presStyleCnt="0"/>
      <dgm:spPr/>
    </dgm:pt>
    <dgm:pt modelId="{BE514E97-08A5-46BE-A2F0-D05716F1EC2D}" type="pres">
      <dgm:prSet presAssocID="{16042A62-6A40-4EFE-A86C-7DF956817658}" presName="sibTrans" presStyleLbl="sibTrans1D1" presStyleIdx="0" presStyleCnt="6"/>
      <dgm:spPr/>
      <dgm:t>
        <a:bodyPr/>
        <a:lstStyle/>
        <a:p>
          <a:endParaRPr lang="ru-RU"/>
        </a:p>
      </dgm:t>
    </dgm:pt>
    <dgm:pt modelId="{B01DE359-F843-40E0-BA51-5F533B27AC14}" type="pres">
      <dgm:prSet presAssocID="{7FDD99DE-9A9B-49CD-8B8F-20EF378BFFC6}" presName="node" presStyleLbl="node1" presStyleIdx="1" presStyleCnt="6" custScaleX="2681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9BE220-F288-46A5-B8A5-33ADBE937645}" type="pres">
      <dgm:prSet presAssocID="{7FDD99DE-9A9B-49CD-8B8F-20EF378BFFC6}" presName="spNode" presStyleCnt="0"/>
      <dgm:spPr/>
    </dgm:pt>
    <dgm:pt modelId="{53004599-D42E-484B-9D60-C11CB19A61E5}" type="pres">
      <dgm:prSet presAssocID="{3B265181-4167-4EEB-812F-A4732306C18D}" presName="sibTrans" presStyleLbl="sibTrans1D1" presStyleIdx="1" presStyleCnt="6"/>
      <dgm:spPr/>
      <dgm:t>
        <a:bodyPr/>
        <a:lstStyle/>
        <a:p>
          <a:endParaRPr lang="ru-RU"/>
        </a:p>
      </dgm:t>
    </dgm:pt>
    <dgm:pt modelId="{58ACF21D-FB4E-41A6-969E-71841BC1B4B2}" type="pres">
      <dgm:prSet presAssocID="{3B5678D5-9936-4395-969D-3A29F9B1019C}" presName="node" presStyleLbl="node1" presStyleIdx="2" presStyleCnt="6" custScaleX="273986" custRadScaleRad="100722" custRadScaleInc="-70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925AE3-81DD-4952-B39D-275131B6342E}" type="pres">
      <dgm:prSet presAssocID="{3B5678D5-9936-4395-969D-3A29F9B1019C}" presName="spNode" presStyleCnt="0"/>
      <dgm:spPr/>
    </dgm:pt>
    <dgm:pt modelId="{BAE36CE5-1817-41E9-8253-0F49C6FFF9A4}" type="pres">
      <dgm:prSet presAssocID="{269184EF-7E22-4526-85DD-CB83D325EA3E}" presName="sibTrans" presStyleLbl="sibTrans1D1" presStyleIdx="2" presStyleCnt="6"/>
      <dgm:spPr/>
      <dgm:t>
        <a:bodyPr/>
        <a:lstStyle/>
        <a:p>
          <a:endParaRPr lang="ru-RU"/>
        </a:p>
      </dgm:t>
    </dgm:pt>
    <dgm:pt modelId="{42B733F6-C28F-47AC-9A58-BB2F1C3E2127}" type="pres">
      <dgm:prSet presAssocID="{FE1C1363-340A-427D-985E-6B40FCABF58F}" presName="node" presStyleLbl="node1" presStyleIdx="3" presStyleCnt="6" custScaleX="3250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A6384A-3F4A-4ADC-8A7C-1965F43CBBB0}" type="pres">
      <dgm:prSet presAssocID="{FE1C1363-340A-427D-985E-6B40FCABF58F}" presName="spNode" presStyleCnt="0"/>
      <dgm:spPr/>
    </dgm:pt>
    <dgm:pt modelId="{AFB93D54-C934-448E-8752-89AF5026BD5F}" type="pres">
      <dgm:prSet presAssocID="{0C880028-F57B-43CD-9E7E-1B31607B2F31}" presName="sibTrans" presStyleLbl="sibTrans1D1" presStyleIdx="3" presStyleCnt="6"/>
      <dgm:spPr/>
      <dgm:t>
        <a:bodyPr/>
        <a:lstStyle/>
        <a:p>
          <a:endParaRPr lang="ru-RU"/>
        </a:p>
      </dgm:t>
    </dgm:pt>
    <dgm:pt modelId="{550E91C3-CD6B-4ED7-9130-A6B525E76980}" type="pres">
      <dgm:prSet presAssocID="{FC5D9432-CF35-4387-988A-3C374AF7568F}" presName="node" presStyleLbl="node1" presStyleIdx="4" presStyleCnt="6" custScaleX="2110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355214-50FB-4F68-91BF-DE963B76E187}" type="pres">
      <dgm:prSet presAssocID="{FC5D9432-CF35-4387-988A-3C374AF7568F}" presName="spNode" presStyleCnt="0"/>
      <dgm:spPr/>
    </dgm:pt>
    <dgm:pt modelId="{7B37EC74-BE8F-492B-B9A8-E5506B2AD8C9}" type="pres">
      <dgm:prSet presAssocID="{EF250918-BF67-497A-9D67-0A304D6F3FE3}" presName="sibTrans" presStyleLbl="sibTrans1D1" presStyleIdx="4" presStyleCnt="6"/>
      <dgm:spPr/>
      <dgm:t>
        <a:bodyPr/>
        <a:lstStyle/>
        <a:p>
          <a:endParaRPr lang="ru-RU"/>
        </a:p>
      </dgm:t>
    </dgm:pt>
    <dgm:pt modelId="{204E37CC-E2DA-4599-99DA-F03E0E43FA13}" type="pres">
      <dgm:prSet presAssocID="{1905DEAA-9A27-4A92-80C6-0ABE694D3040}" presName="node" presStyleLbl="node1" presStyleIdx="5" presStyleCnt="6" custScaleX="217578" custRadScaleRad="100722" custRadScaleInc="-70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D8E15A-4CE2-40E2-86FF-C3FA865D45D7}" type="pres">
      <dgm:prSet presAssocID="{1905DEAA-9A27-4A92-80C6-0ABE694D3040}" presName="spNode" presStyleCnt="0"/>
      <dgm:spPr/>
    </dgm:pt>
    <dgm:pt modelId="{F0D3739B-6A8E-42EB-8EED-0923A749EF05}" type="pres">
      <dgm:prSet presAssocID="{B7A2E768-AB78-4B5F-9BEB-DB6A7C1EDBB3}" presName="sibTrans" presStyleLbl="sibTrans1D1" presStyleIdx="5" presStyleCnt="6"/>
      <dgm:spPr/>
      <dgm:t>
        <a:bodyPr/>
        <a:lstStyle/>
        <a:p>
          <a:endParaRPr lang="ru-RU"/>
        </a:p>
      </dgm:t>
    </dgm:pt>
  </dgm:ptLst>
  <dgm:cxnLst>
    <dgm:cxn modelId="{26F29BD6-4ADA-48D1-BA8E-564DC8551095}" type="presOf" srcId="{269184EF-7E22-4526-85DD-CB83D325EA3E}" destId="{BAE36CE5-1817-41E9-8253-0F49C6FFF9A4}" srcOrd="0" destOrd="0" presId="urn:microsoft.com/office/officeart/2005/8/layout/cycle6"/>
    <dgm:cxn modelId="{E21F5303-A252-4D0D-BDFE-6A90ADA4C063}" type="presOf" srcId="{B7A2E768-AB78-4B5F-9BEB-DB6A7C1EDBB3}" destId="{F0D3739B-6A8E-42EB-8EED-0923A749EF05}" srcOrd="0" destOrd="0" presId="urn:microsoft.com/office/officeart/2005/8/layout/cycle6"/>
    <dgm:cxn modelId="{A22E0BA6-F580-42A4-94EB-BBABB03B8DBF}" type="presOf" srcId="{0C880028-F57B-43CD-9E7E-1B31607B2F31}" destId="{AFB93D54-C934-448E-8752-89AF5026BD5F}" srcOrd="0" destOrd="0" presId="urn:microsoft.com/office/officeart/2005/8/layout/cycle6"/>
    <dgm:cxn modelId="{4C08D769-6737-45CA-92C2-6761425FC92F}" type="presOf" srcId="{FE1C1363-340A-427D-985E-6B40FCABF58F}" destId="{42B733F6-C28F-47AC-9A58-BB2F1C3E2127}" srcOrd="0" destOrd="0" presId="urn:microsoft.com/office/officeart/2005/8/layout/cycle6"/>
    <dgm:cxn modelId="{D6E5E017-CB8D-496C-8E38-9675242CE498}" srcId="{723BA8B0-8FEF-419D-8552-8F4E386B8A52}" destId="{A570B8B6-A3D6-4ACE-B8E0-4118AAFB99A5}" srcOrd="0" destOrd="0" parTransId="{EDDC28A9-CAD6-44DB-B287-AB7B3B25B7EC}" sibTransId="{16042A62-6A40-4EFE-A86C-7DF956817658}"/>
    <dgm:cxn modelId="{3300CC94-FA9B-4E50-9BFC-A3B94E6B64D5}" type="presOf" srcId="{7FDD99DE-9A9B-49CD-8B8F-20EF378BFFC6}" destId="{B01DE359-F843-40E0-BA51-5F533B27AC14}" srcOrd="0" destOrd="0" presId="urn:microsoft.com/office/officeart/2005/8/layout/cycle6"/>
    <dgm:cxn modelId="{A0F2C1E4-0749-47C4-9248-ABDEB10CA651}" type="presOf" srcId="{3B265181-4167-4EEB-812F-A4732306C18D}" destId="{53004599-D42E-484B-9D60-C11CB19A61E5}" srcOrd="0" destOrd="0" presId="urn:microsoft.com/office/officeart/2005/8/layout/cycle6"/>
    <dgm:cxn modelId="{1896D894-704A-44BF-811E-2A8A835FE3DC}" type="presOf" srcId="{FC5D9432-CF35-4387-988A-3C374AF7568F}" destId="{550E91C3-CD6B-4ED7-9130-A6B525E76980}" srcOrd="0" destOrd="0" presId="urn:microsoft.com/office/officeart/2005/8/layout/cycle6"/>
    <dgm:cxn modelId="{AEEA3671-0E40-497E-B846-127F7F7B8398}" srcId="{723BA8B0-8FEF-419D-8552-8F4E386B8A52}" destId="{FC5D9432-CF35-4387-988A-3C374AF7568F}" srcOrd="4" destOrd="0" parTransId="{2D9A78B0-6D3E-4F06-A460-75E71F44AF80}" sibTransId="{EF250918-BF67-497A-9D67-0A304D6F3FE3}"/>
    <dgm:cxn modelId="{F21FCDBA-771C-4EBD-987F-0EE75AAE9845}" srcId="{723BA8B0-8FEF-419D-8552-8F4E386B8A52}" destId="{3B5678D5-9936-4395-969D-3A29F9B1019C}" srcOrd="2" destOrd="0" parTransId="{510EEDC9-F34B-48CB-946F-F326A06DE7CC}" sibTransId="{269184EF-7E22-4526-85DD-CB83D325EA3E}"/>
    <dgm:cxn modelId="{969D60C4-2A67-444A-82F0-89708BD8A257}" type="presOf" srcId="{A570B8B6-A3D6-4ACE-B8E0-4118AAFB99A5}" destId="{5339EBEC-07B0-4FC6-8D1C-4647E98AE418}" srcOrd="0" destOrd="0" presId="urn:microsoft.com/office/officeart/2005/8/layout/cycle6"/>
    <dgm:cxn modelId="{B4835EA5-D834-495B-B0B8-8C5C68B0E7D2}" srcId="{723BA8B0-8FEF-419D-8552-8F4E386B8A52}" destId="{1905DEAA-9A27-4A92-80C6-0ABE694D3040}" srcOrd="5" destOrd="0" parTransId="{F26B89F0-5997-4AC8-BE6D-B8F7381898E2}" sibTransId="{B7A2E768-AB78-4B5F-9BEB-DB6A7C1EDBB3}"/>
    <dgm:cxn modelId="{B62B7841-07DD-4D6C-A4E0-0DF17207672C}" type="presOf" srcId="{3B5678D5-9936-4395-969D-3A29F9B1019C}" destId="{58ACF21D-FB4E-41A6-969E-71841BC1B4B2}" srcOrd="0" destOrd="0" presId="urn:microsoft.com/office/officeart/2005/8/layout/cycle6"/>
    <dgm:cxn modelId="{8DA35C9A-7023-4447-8717-E8A7D8520FA5}" type="presOf" srcId="{723BA8B0-8FEF-419D-8552-8F4E386B8A52}" destId="{8D0D798C-4B17-4139-A514-283D5C5CE349}" srcOrd="0" destOrd="0" presId="urn:microsoft.com/office/officeart/2005/8/layout/cycle6"/>
    <dgm:cxn modelId="{08603A11-9F91-4D6A-A912-BEF228C7587D}" srcId="{723BA8B0-8FEF-419D-8552-8F4E386B8A52}" destId="{7FDD99DE-9A9B-49CD-8B8F-20EF378BFFC6}" srcOrd="1" destOrd="0" parTransId="{33B2FC54-6EDA-4DCE-92DA-D6629F70DF60}" sibTransId="{3B265181-4167-4EEB-812F-A4732306C18D}"/>
    <dgm:cxn modelId="{1C593B15-C75C-4036-B0A1-13177A78A0B7}" type="presOf" srcId="{1905DEAA-9A27-4A92-80C6-0ABE694D3040}" destId="{204E37CC-E2DA-4599-99DA-F03E0E43FA13}" srcOrd="0" destOrd="0" presId="urn:microsoft.com/office/officeart/2005/8/layout/cycle6"/>
    <dgm:cxn modelId="{76FD01E4-3AAA-415B-BD2F-19E5FC02A57D}" type="presOf" srcId="{16042A62-6A40-4EFE-A86C-7DF956817658}" destId="{BE514E97-08A5-46BE-A2F0-D05716F1EC2D}" srcOrd="0" destOrd="0" presId="urn:microsoft.com/office/officeart/2005/8/layout/cycle6"/>
    <dgm:cxn modelId="{C6BB9CE2-3D70-488B-BD0E-78C5232BBE89}" type="presOf" srcId="{EF250918-BF67-497A-9D67-0A304D6F3FE3}" destId="{7B37EC74-BE8F-492B-B9A8-E5506B2AD8C9}" srcOrd="0" destOrd="0" presId="urn:microsoft.com/office/officeart/2005/8/layout/cycle6"/>
    <dgm:cxn modelId="{1BB1F3B7-7BE0-47A1-B8DD-5DBA4D309DBF}" srcId="{723BA8B0-8FEF-419D-8552-8F4E386B8A52}" destId="{FE1C1363-340A-427D-985E-6B40FCABF58F}" srcOrd="3" destOrd="0" parTransId="{A2231469-95F6-4C21-A7D6-29088B2CDCF7}" sibTransId="{0C880028-F57B-43CD-9E7E-1B31607B2F31}"/>
    <dgm:cxn modelId="{3DDE58A8-44BB-4DD7-834B-0F522BDB669A}" type="presParOf" srcId="{8D0D798C-4B17-4139-A514-283D5C5CE349}" destId="{5339EBEC-07B0-4FC6-8D1C-4647E98AE418}" srcOrd="0" destOrd="0" presId="urn:microsoft.com/office/officeart/2005/8/layout/cycle6"/>
    <dgm:cxn modelId="{84080158-0B3E-441A-B49C-5E2932A0B399}" type="presParOf" srcId="{8D0D798C-4B17-4139-A514-283D5C5CE349}" destId="{352BD982-734E-449B-B9CD-BAC423E97E9F}" srcOrd="1" destOrd="0" presId="urn:microsoft.com/office/officeart/2005/8/layout/cycle6"/>
    <dgm:cxn modelId="{C34766B3-55CC-4FDE-9F56-BA05CFB6B84A}" type="presParOf" srcId="{8D0D798C-4B17-4139-A514-283D5C5CE349}" destId="{BE514E97-08A5-46BE-A2F0-D05716F1EC2D}" srcOrd="2" destOrd="0" presId="urn:microsoft.com/office/officeart/2005/8/layout/cycle6"/>
    <dgm:cxn modelId="{B2F24935-8BBC-464E-86D9-1A554A82F002}" type="presParOf" srcId="{8D0D798C-4B17-4139-A514-283D5C5CE349}" destId="{B01DE359-F843-40E0-BA51-5F533B27AC14}" srcOrd="3" destOrd="0" presId="urn:microsoft.com/office/officeart/2005/8/layout/cycle6"/>
    <dgm:cxn modelId="{23FA83EE-302D-453F-ADB2-84B6370C49BF}" type="presParOf" srcId="{8D0D798C-4B17-4139-A514-283D5C5CE349}" destId="{289BE220-F288-46A5-B8A5-33ADBE937645}" srcOrd="4" destOrd="0" presId="urn:microsoft.com/office/officeart/2005/8/layout/cycle6"/>
    <dgm:cxn modelId="{D0185050-AB74-47E8-8C5B-8FCE9AE35237}" type="presParOf" srcId="{8D0D798C-4B17-4139-A514-283D5C5CE349}" destId="{53004599-D42E-484B-9D60-C11CB19A61E5}" srcOrd="5" destOrd="0" presId="urn:microsoft.com/office/officeart/2005/8/layout/cycle6"/>
    <dgm:cxn modelId="{6FF10B04-76D2-4130-A79A-2736B8412035}" type="presParOf" srcId="{8D0D798C-4B17-4139-A514-283D5C5CE349}" destId="{58ACF21D-FB4E-41A6-969E-71841BC1B4B2}" srcOrd="6" destOrd="0" presId="urn:microsoft.com/office/officeart/2005/8/layout/cycle6"/>
    <dgm:cxn modelId="{C444FA89-8719-4E72-9DB3-F5205D92330C}" type="presParOf" srcId="{8D0D798C-4B17-4139-A514-283D5C5CE349}" destId="{12925AE3-81DD-4952-B39D-275131B6342E}" srcOrd="7" destOrd="0" presId="urn:microsoft.com/office/officeart/2005/8/layout/cycle6"/>
    <dgm:cxn modelId="{FCB15028-AAAD-4BAB-BE63-32C6A4A34E7B}" type="presParOf" srcId="{8D0D798C-4B17-4139-A514-283D5C5CE349}" destId="{BAE36CE5-1817-41E9-8253-0F49C6FFF9A4}" srcOrd="8" destOrd="0" presId="urn:microsoft.com/office/officeart/2005/8/layout/cycle6"/>
    <dgm:cxn modelId="{349E80F0-820F-4B3B-88DD-2CE74D371EB8}" type="presParOf" srcId="{8D0D798C-4B17-4139-A514-283D5C5CE349}" destId="{42B733F6-C28F-47AC-9A58-BB2F1C3E2127}" srcOrd="9" destOrd="0" presId="urn:microsoft.com/office/officeart/2005/8/layout/cycle6"/>
    <dgm:cxn modelId="{25708B73-5C49-4315-840D-B1D27783FEB3}" type="presParOf" srcId="{8D0D798C-4B17-4139-A514-283D5C5CE349}" destId="{53A6384A-3F4A-4ADC-8A7C-1965F43CBBB0}" srcOrd="10" destOrd="0" presId="urn:microsoft.com/office/officeart/2005/8/layout/cycle6"/>
    <dgm:cxn modelId="{12C15284-17A1-4341-A224-3E34162FAC9E}" type="presParOf" srcId="{8D0D798C-4B17-4139-A514-283D5C5CE349}" destId="{AFB93D54-C934-448E-8752-89AF5026BD5F}" srcOrd="11" destOrd="0" presId="urn:microsoft.com/office/officeart/2005/8/layout/cycle6"/>
    <dgm:cxn modelId="{22BD188B-ED2D-4AB7-9B1F-9F9C66D14F1B}" type="presParOf" srcId="{8D0D798C-4B17-4139-A514-283D5C5CE349}" destId="{550E91C3-CD6B-4ED7-9130-A6B525E76980}" srcOrd="12" destOrd="0" presId="urn:microsoft.com/office/officeart/2005/8/layout/cycle6"/>
    <dgm:cxn modelId="{A854DE19-A568-4D4E-8376-8303D3C0481B}" type="presParOf" srcId="{8D0D798C-4B17-4139-A514-283D5C5CE349}" destId="{15355214-50FB-4F68-91BF-DE963B76E187}" srcOrd="13" destOrd="0" presId="urn:microsoft.com/office/officeart/2005/8/layout/cycle6"/>
    <dgm:cxn modelId="{2B8B3346-B2E7-4E0F-84B2-19E66923B469}" type="presParOf" srcId="{8D0D798C-4B17-4139-A514-283D5C5CE349}" destId="{7B37EC74-BE8F-492B-B9A8-E5506B2AD8C9}" srcOrd="14" destOrd="0" presId="urn:microsoft.com/office/officeart/2005/8/layout/cycle6"/>
    <dgm:cxn modelId="{69D1437C-508D-4DAB-B2FC-26DA5EF50AE0}" type="presParOf" srcId="{8D0D798C-4B17-4139-A514-283D5C5CE349}" destId="{204E37CC-E2DA-4599-99DA-F03E0E43FA13}" srcOrd="15" destOrd="0" presId="urn:microsoft.com/office/officeart/2005/8/layout/cycle6"/>
    <dgm:cxn modelId="{2097E64C-0330-4450-B102-A405CA3CF35B}" type="presParOf" srcId="{8D0D798C-4B17-4139-A514-283D5C5CE349}" destId="{74D8E15A-4CE2-40E2-86FF-C3FA865D45D7}" srcOrd="16" destOrd="0" presId="urn:microsoft.com/office/officeart/2005/8/layout/cycle6"/>
    <dgm:cxn modelId="{ED17945A-79F7-4810-B33D-7027A215383D}" type="presParOf" srcId="{8D0D798C-4B17-4139-A514-283D5C5CE349}" destId="{F0D3739B-6A8E-42EB-8EED-0923A749EF05}" srcOrd="17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746333B-6772-42B1-AA01-C5A207D32169}" type="doc">
      <dgm:prSet loTypeId="urn:microsoft.com/office/officeart/2005/8/layout/default#2" loCatId="list" qsTypeId="urn:microsoft.com/office/officeart/2005/8/quickstyle/3d3" qsCatId="3D" csTypeId="urn:microsoft.com/office/officeart/2005/8/colors/colorful1#4" csCatId="colorful" phldr="1"/>
      <dgm:spPr/>
      <dgm:t>
        <a:bodyPr/>
        <a:lstStyle/>
        <a:p>
          <a:endParaRPr lang="ru-RU"/>
        </a:p>
      </dgm:t>
    </dgm:pt>
    <dgm:pt modelId="{E50C696A-006B-4D37-A9B8-9248C0F7726C}">
      <dgm:prSet phldrT="[Текст]" custT="1"/>
      <dgm:spPr/>
      <dgm:t>
        <a:bodyPr/>
        <a:lstStyle/>
        <a:p>
          <a:r>
            <a:rPr kumimoji="0" lang="ru-RU" sz="24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Отклонение от задания</a:t>
          </a:r>
          <a:endParaRPr kumimoji="0" lang="ru-RU" sz="2400" b="1" kern="1200" dirty="0">
            <a:ln/>
            <a:solidFill>
              <a:schemeClr val="accent1">
                <a:lumMod val="50000"/>
              </a:schemeClr>
            </a:solidFill>
            <a:effectLst>
              <a:outerShdw blurRad="38100" dist="25400" dir="5400000" algn="tl" rotWithShape="0">
                <a:srgbClr val="000000">
                  <a:alpha val="43000"/>
                </a:srgbClr>
              </a:outerShdw>
            </a:effectLst>
            <a:latin typeface="+mj-lt"/>
            <a:ea typeface="+mj-ea"/>
            <a:cs typeface="+mj-cs"/>
          </a:endParaRPr>
        </a:p>
      </dgm:t>
    </dgm:pt>
    <dgm:pt modelId="{1BCE4FE1-4DDE-4A2E-9EC9-8AB35C4CFC48}" type="parTrans" cxnId="{849D5F9A-ABC2-433B-A45F-6C813407AC27}">
      <dgm:prSet/>
      <dgm:spPr/>
      <dgm:t>
        <a:bodyPr/>
        <a:lstStyle/>
        <a:p>
          <a:endParaRPr lang="ru-RU"/>
        </a:p>
      </dgm:t>
    </dgm:pt>
    <dgm:pt modelId="{A72DAE64-1EB4-48E5-BFAF-B13ECE398764}" type="sibTrans" cxnId="{849D5F9A-ABC2-433B-A45F-6C813407AC27}">
      <dgm:prSet/>
      <dgm:spPr/>
      <dgm:t>
        <a:bodyPr/>
        <a:lstStyle/>
        <a:p>
          <a:endParaRPr lang="ru-RU"/>
        </a:p>
      </dgm:t>
    </dgm:pt>
    <dgm:pt modelId="{68EBD949-ABCD-452A-943E-C3534D53771A}">
      <dgm:prSet phldrT="[Текст]" custT="1"/>
      <dgm:spPr/>
      <dgm:t>
        <a:bodyPr/>
        <a:lstStyle/>
        <a:p>
          <a:r>
            <a:rPr kumimoji="0" lang="ru-RU" sz="24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Истощаемость воображения</a:t>
          </a:r>
          <a:endParaRPr kumimoji="0" lang="ru-RU" sz="2400" b="1" kern="1200" dirty="0">
            <a:ln/>
            <a:solidFill>
              <a:schemeClr val="accent1">
                <a:lumMod val="50000"/>
              </a:schemeClr>
            </a:solidFill>
            <a:effectLst>
              <a:outerShdw blurRad="38100" dist="25400" dir="5400000" algn="tl" rotWithShape="0">
                <a:srgbClr val="000000">
                  <a:alpha val="43000"/>
                </a:srgbClr>
              </a:outerShdw>
            </a:effectLst>
            <a:latin typeface="+mj-lt"/>
            <a:ea typeface="+mj-ea"/>
            <a:cs typeface="+mj-cs"/>
          </a:endParaRPr>
        </a:p>
      </dgm:t>
    </dgm:pt>
    <dgm:pt modelId="{927933D9-BBBC-4170-8BC5-14B3FE074217}" type="parTrans" cxnId="{9B00218A-9D5C-465C-9B31-34B901B240F4}">
      <dgm:prSet/>
      <dgm:spPr/>
      <dgm:t>
        <a:bodyPr/>
        <a:lstStyle/>
        <a:p>
          <a:endParaRPr lang="ru-RU"/>
        </a:p>
      </dgm:t>
    </dgm:pt>
    <dgm:pt modelId="{ADDFAB78-F35D-4E6E-A79F-50A2AA663AA4}" type="sibTrans" cxnId="{9B00218A-9D5C-465C-9B31-34B901B240F4}">
      <dgm:prSet/>
      <dgm:spPr/>
      <dgm:t>
        <a:bodyPr/>
        <a:lstStyle/>
        <a:p>
          <a:endParaRPr lang="ru-RU"/>
        </a:p>
      </dgm:t>
    </dgm:pt>
    <dgm:pt modelId="{AF9BB32A-9065-48C3-BDF6-9FB0ECC76761}">
      <dgm:prSet phldrT="[Текст]" custT="1"/>
      <dgm:spPr/>
      <dgm:t>
        <a:bodyPr/>
        <a:lstStyle/>
        <a:p>
          <a:r>
            <a:rPr kumimoji="0" lang="ru-RU" sz="24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Инертность, утомляемость</a:t>
          </a:r>
          <a:endParaRPr kumimoji="0" lang="ru-RU" sz="2400" b="1" kern="1200" dirty="0">
            <a:ln/>
            <a:solidFill>
              <a:schemeClr val="accent1">
                <a:lumMod val="50000"/>
              </a:schemeClr>
            </a:solidFill>
            <a:effectLst>
              <a:outerShdw blurRad="38100" dist="25400" dir="5400000" algn="tl" rotWithShape="0">
                <a:srgbClr val="000000">
                  <a:alpha val="43000"/>
                </a:srgbClr>
              </a:outerShdw>
            </a:effectLst>
            <a:latin typeface="+mj-lt"/>
            <a:ea typeface="+mj-ea"/>
            <a:cs typeface="+mj-cs"/>
          </a:endParaRPr>
        </a:p>
      </dgm:t>
    </dgm:pt>
    <dgm:pt modelId="{E878EE2F-DDAB-45B2-9A47-BE3F23534F0E}" type="parTrans" cxnId="{DDE97AF5-039A-4643-B86B-86FA3BD98A0F}">
      <dgm:prSet/>
      <dgm:spPr/>
      <dgm:t>
        <a:bodyPr/>
        <a:lstStyle/>
        <a:p>
          <a:endParaRPr lang="ru-RU"/>
        </a:p>
      </dgm:t>
    </dgm:pt>
    <dgm:pt modelId="{E7292129-1E2E-43D9-9F5D-6B208EE4F8E0}" type="sibTrans" cxnId="{DDE97AF5-039A-4643-B86B-86FA3BD98A0F}">
      <dgm:prSet/>
      <dgm:spPr/>
      <dgm:t>
        <a:bodyPr/>
        <a:lstStyle/>
        <a:p>
          <a:endParaRPr lang="ru-RU"/>
        </a:p>
      </dgm:t>
    </dgm:pt>
    <dgm:pt modelId="{8305A558-0131-4619-A11D-CDED541FBAC5}">
      <dgm:prSet custT="1"/>
      <dgm:spPr/>
      <dgm:t>
        <a:bodyPr/>
        <a:lstStyle/>
        <a:p>
          <a:r>
            <a:rPr kumimoji="0" lang="ru-RU" sz="24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Копирование образцов и штампов</a:t>
          </a:r>
        </a:p>
      </dgm:t>
    </dgm:pt>
    <dgm:pt modelId="{D0985622-E98F-47EC-9283-1405DCD51163}" type="parTrans" cxnId="{5528C2D5-0809-47CE-9DDE-C53EB6F914EE}">
      <dgm:prSet/>
      <dgm:spPr/>
      <dgm:t>
        <a:bodyPr/>
        <a:lstStyle/>
        <a:p>
          <a:endParaRPr lang="ru-RU"/>
        </a:p>
      </dgm:t>
    </dgm:pt>
    <dgm:pt modelId="{E08EA320-61F3-4575-8387-AA8FB2956C17}" type="sibTrans" cxnId="{5528C2D5-0809-47CE-9DDE-C53EB6F914EE}">
      <dgm:prSet/>
      <dgm:spPr/>
      <dgm:t>
        <a:bodyPr/>
        <a:lstStyle/>
        <a:p>
          <a:endParaRPr lang="ru-RU"/>
        </a:p>
      </dgm:t>
    </dgm:pt>
    <dgm:pt modelId="{0AA870CF-9500-42DE-8485-43BC3F74A7B4}">
      <dgm:prSet phldrT="[Текст]" custT="1"/>
      <dgm:spPr/>
      <dgm:t>
        <a:bodyPr/>
        <a:lstStyle/>
        <a:p>
          <a:r>
            <a:rPr kumimoji="0" lang="ru-RU" sz="24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Искажение композиции</a:t>
          </a:r>
          <a:endParaRPr kumimoji="0" lang="ru-RU" sz="2400" b="1" kern="1200" dirty="0">
            <a:ln/>
            <a:solidFill>
              <a:schemeClr val="accent1">
                <a:lumMod val="50000"/>
              </a:schemeClr>
            </a:solidFill>
            <a:effectLst>
              <a:outerShdw blurRad="38100" dist="25400" dir="5400000" algn="tl" rotWithShape="0">
                <a:srgbClr val="000000">
                  <a:alpha val="43000"/>
                </a:srgbClr>
              </a:outerShdw>
            </a:effectLst>
            <a:latin typeface="+mj-lt"/>
            <a:ea typeface="+mj-ea"/>
            <a:cs typeface="+mj-cs"/>
          </a:endParaRPr>
        </a:p>
      </dgm:t>
    </dgm:pt>
    <dgm:pt modelId="{30C20DFF-EA78-49D4-AEED-6208081E195E}" type="parTrans" cxnId="{2603882A-FC02-4917-9036-8740FDEEEF5D}">
      <dgm:prSet/>
      <dgm:spPr/>
      <dgm:t>
        <a:bodyPr/>
        <a:lstStyle/>
        <a:p>
          <a:endParaRPr lang="ru-RU"/>
        </a:p>
      </dgm:t>
    </dgm:pt>
    <dgm:pt modelId="{E18700DA-D99D-4274-BAF3-6E588FA01581}" type="sibTrans" cxnId="{2603882A-FC02-4917-9036-8740FDEEEF5D}">
      <dgm:prSet/>
      <dgm:spPr/>
      <dgm:t>
        <a:bodyPr/>
        <a:lstStyle/>
        <a:p>
          <a:endParaRPr lang="ru-RU"/>
        </a:p>
      </dgm:t>
    </dgm:pt>
    <dgm:pt modelId="{81EC20B3-F619-4EE7-9488-D4075BCEE7E6}" type="pres">
      <dgm:prSet presAssocID="{4746333B-6772-42B1-AA01-C5A207D3216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35F14E-8510-4597-8301-292578E68C14}" type="pres">
      <dgm:prSet presAssocID="{8305A558-0131-4619-A11D-CDED541FBAC5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72D25E-B392-4198-B71C-B844FA6D398F}" type="pres">
      <dgm:prSet presAssocID="{E08EA320-61F3-4575-8387-AA8FB2956C17}" presName="sibTrans" presStyleCnt="0"/>
      <dgm:spPr/>
    </dgm:pt>
    <dgm:pt modelId="{2EE52196-B280-43A7-90DD-F53F4345AE21}" type="pres">
      <dgm:prSet presAssocID="{E50C696A-006B-4D37-A9B8-9248C0F7726C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C0B2E6-0A4F-416C-82A8-0FBEEA78B101}" type="pres">
      <dgm:prSet presAssocID="{A72DAE64-1EB4-48E5-BFAF-B13ECE398764}" presName="sibTrans" presStyleCnt="0"/>
      <dgm:spPr/>
    </dgm:pt>
    <dgm:pt modelId="{4611EE1B-A9A0-4F1B-88B3-B3B2B0E0AD80}" type="pres">
      <dgm:prSet presAssocID="{0AA870CF-9500-42DE-8485-43BC3F74A7B4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DC8BCA-4A65-4D22-83F9-325EAD6B97DD}" type="pres">
      <dgm:prSet presAssocID="{E18700DA-D99D-4274-BAF3-6E588FA01581}" presName="sibTrans" presStyleCnt="0"/>
      <dgm:spPr/>
    </dgm:pt>
    <dgm:pt modelId="{E65A8768-A2DE-4974-ACB7-04524554793E}" type="pres">
      <dgm:prSet presAssocID="{68EBD949-ABCD-452A-943E-C3534D53771A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B22EF8-1B3C-455E-96A4-8325EB92822A}" type="pres">
      <dgm:prSet presAssocID="{ADDFAB78-F35D-4E6E-A79F-50A2AA663AA4}" presName="sibTrans" presStyleCnt="0"/>
      <dgm:spPr/>
    </dgm:pt>
    <dgm:pt modelId="{7134BD5F-187D-4D4A-9E6E-0068F67ED93C}" type="pres">
      <dgm:prSet presAssocID="{AF9BB32A-9065-48C3-BDF6-9FB0ECC76761}" presName="node" presStyleLbl="node1" presStyleIdx="4" presStyleCnt="5" custLinFactNeighborX="600" custLinFactNeighborY="22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528C2D5-0809-47CE-9DDE-C53EB6F914EE}" srcId="{4746333B-6772-42B1-AA01-C5A207D32169}" destId="{8305A558-0131-4619-A11D-CDED541FBAC5}" srcOrd="0" destOrd="0" parTransId="{D0985622-E98F-47EC-9283-1405DCD51163}" sibTransId="{E08EA320-61F3-4575-8387-AA8FB2956C17}"/>
    <dgm:cxn modelId="{DDE97AF5-039A-4643-B86B-86FA3BD98A0F}" srcId="{4746333B-6772-42B1-AA01-C5A207D32169}" destId="{AF9BB32A-9065-48C3-BDF6-9FB0ECC76761}" srcOrd="4" destOrd="0" parTransId="{E878EE2F-DDAB-45B2-9A47-BE3F23534F0E}" sibTransId="{E7292129-1E2E-43D9-9F5D-6B208EE4F8E0}"/>
    <dgm:cxn modelId="{4A32B3DA-CDDE-45DC-85DB-0CCB739CF756}" type="presOf" srcId="{8305A558-0131-4619-A11D-CDED541FBAC5}" destId="{1835F14E-8510-4597-8301-292578E68C14}" srcOrd="0" destOrd="0" presId="urn:microsoft.com/office/officeart/2005/8/layout/default#2"/>
    <dgm:cxn modelId="{9B00218A-9D5C-465C-9B31-34B901B240F4}" srcId="{4746333B-6772-42B1-AA01-C5A207D32169}" destId="{68EBD949-ABCD-452A-943E-C3534D53771A}" srcOrd="3" destOrd="0" parTransId="{927933D9-BBBC-4170-8BC5-14B3FE074217}" sibTransId="{ADDFAB78-F35D-4E6E-A79F-50A2AA663AA4}"/>
    <dgm:cxn modelId="{2603882A-FC02-4917-9036-8740FDEEEF5D}" srcId="{4746333B-6772-42B1-AA01-C5A207D32169}" destId="{0AA870CF-9500-42DE-8485-43BC3F74A7B4}" srcOrd="2" destOrd="0" parTransId="{30C20DFF-EA78-49D4-AEED-6208081E195E}" sibTransId="{E18700DA-D99D-4274-BAF3-6E588FA01581}"/>
    <dgm:cxn modelId="{DC46A676-1112-4AE1-93D9-E40A0F5800EC}" type="presOf" srcId="{4746333B-6772-42B1-AA01-C5A207D32169}" destId="{81EC20B3-F619-4EE7-9488-D4075BCEE7E6}" srcOrd="0" destOrd="0" presId="urn:microsoft.com/office/officeart/2005/8/layout/default#2"/>
    <dgm:cxn modelId="{849D5F9A-ABC2-433B-A45F-6C813407AC27}" srcId="{4746333B-6772-42B1-AA01-C5A207D32169}" destId="{E50C696A-006B-4D37-A9B8-9248C0F7726C}" srcOrd="1" destOrd="0" parTransId="{1BCE4FE1-4DDE-4A2E-9EC9-8AB35C4CFC48}" sibTransId="{A72DAE64-1EB4-48E5-BFAF-B13ECE398764}"/>
    <dgm:cxn modelId="{EE5E8F82-FDE3-4D02-996B-3A9135606F2C}" type="presOf" srcId="{68EBD949-ABCD-452A-943E-C3534D53771A}" destId="{E65A8768-A2DE-4974-ACB7-04524554793E}" srcOrd="0" destOrd="0" presId="urn:microsoft.com/office/officeart/2005/8/layout/default#2"/>
    <dgm:cxn modelId="{8AAA2D04-E5E2-4800-A839-FC146A95013D}" type="presOf" srcId="{AF9BB32A-9065-48C3-BDF6-9FB0ECC76761}" destId="{7134BD5F-187D-4D4A-9E6E-0068F67ED93C}" srcOrd="0" destOrd="0" presId="urn:microsoft.com/office/officeart/2005/8/layout/default#2"/>
    <dgm:cxn modelId="{78FEDF79-5F2D-43C3-B09C-2E3DB6673B65}" type="presOf" srcId="{0AA870CF-9500-42DE-8485-43BC3F74A7B4}" destId="{4611EE1B-A9A0-4F1B-88B3-B3B2B0E0AD80}" srcOrd="0" destOrd="0" presId="urn:microsoft.com/office/officeart/2005/8/layout/default#2"/>
    <dgm:cxn modelId="{1C4EA054-DF9B-4EC7-B286-23BA475B7A10}" type="presOf" srcId="{E50C696A-006B-4D37-A9B8-9248C0F7726C}" destId="{2EE52196-B280-43A7-90DD-F53F4345AE21}" srcOrd="0" destOrd="0" presId="urn:microsoft.com/office/officeart/2005/8/layout/default#2"/>
    <dgm:cxn modelId="{B4E65561-955E-4AEB-A56D-1E8D3131213C}" type="presParOf" srcId="{81EC20B3-F619-4EE7-9488-D4075BCEE7E6}" destId="{1835F14E-8510-4597-8301-292578E68C14}" srcOrd="0" destOrd="0" presId="urn:microsoft.com/office/officeart/2005/8/layout/default#2"/>
    <dgm:cxn modelId="{46B9639C-5EBB-4DE2-B361-F34025686D1C}" type="presParOf" srcId="{81EC20B3-F619-4EE7-9488-D4075BCEE7E6}" destId="{A372D25E-B392-4198-B71C-B844FA6D398F}" srcOrd="1" destOrd="0" presId="urn:microsoft.com/office/officeart/2005/8/layout/default#2"/>
    <dgm:cxn modelId="{53B36F50-D6F6-461E-9E16-35E21B3971CC}" type="presParOf" srcId="{81EC20B3-F619-4EE7-9488-D4075BCEE7E6}" destId="{2EE52196-B280-43A7-90DD-F53F4345AE21}" srcOrd="2" destOrd="0" presId="urn:microsoft.com/office/officeart/2005/8/layout/default#2"/>
    <dgm:cxn modelId="{FCA83248-CB2F-4E62-8607-0CBE8F065FF0}" type="presParOf" srcId="{81EC20B3-F619-4EE7-9488-D4075BCEE7E6}" destId="{9CC0B2E6-0A4F-416C-82A8-0FBEEA78B101}" srcOrd="3" destOrd="0" presId="urn:microsoft.com/office/officeart/2005/8/layout/default#2"/>
    <dgm:cxn modelId="{7950E103-9171-4C38-A296-4CC5E6AF84AB}" type="presParOf" srcId="{81EC20B3-F619-4EE7-9488-D4075BCEE7E6}" destId="{4611EE1B-A9A0-4F1B-88B3-B3B2B0E0AD80}" srcOrd="4" destOrd="0" presId="urn:microsoft.com/office/officeart/2005/8/layout/default#2"/>
    <dgm:cxn modelId="{3B582D87-6071-460D-BC0C-B53215C44257}" type="presParOf" srcId="{81EC20B3-F619-4EE7-9488-D4075BCEE7E6}" destId="{A6DC8BCA-4A65-4D22-83F9-325EAD6B97DD}" srcOrd="5" destOrd="0" presId="urn:microsoft.com/office/officeart/2005/8/layout/default#2"/>
    <dgm:cxn modelId="{14511EB7-3EAF-4FD8-A5B7-15104D48F038}" type="presParOf" srcId="{81EC20B3-F619-4EE7-9488-D4075BCEE7E6}" destId="{E65A8768-A2DE-4974-ACB7-04524554793E}" srcOrd="6" destOrd="0" presId="urn:microsoft.com/office/officeart/2005/8/layout/default#2"/>
    <dgm:cxn modelId="{726A0F15-078F-4435-9FE1-43823B885188}" type="presParOf" srcId="{81EC20B3-F619-4EE7-9488-D4075BCEE7E6}" destId="{09B22EF8-1B3C-455E-96A4-8325EB92822A}" srcOrd="7" destOrd="0" presId="urn:microsoft.com/office/officeart/2005/8/layout/default#2"/>
    <dgm:cxn modelId="{BBE01FF2-05E4-4468-AB72-50433E1F06E4}" type="presParOf" srcId="{81EC20B3-F619-4EE7-9488-D4075BCEE7E6}" destId="{7134BD5F-187D-4D4A-9E6E-0068F67ED93C}" srcOrd="8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0C8EFD9-65EB-446D-9657-71FF37F19B7A}">
      <dsp:nvSpPr>
        <dsp:cNvPr id="0" name=""/>
        <dsp:cNvSpPr/>
      </dsp:nvSpPr>
      <dsp:spPr>
        <a:xfrm>
          <a:off x="10344" y="114471"/>
          <a:ext cx="2507456" cy="100298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8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Замедление темпов когнитивного развития</a:t>
          </a:r>
        </a:p>
      </dsp:txBody>
      <dsp:txXfrm>
        <a:off x="10344" y="114471"/>
        <a:ext cx="2507456" cy="1002982"/>
      </dsp:txXfrm>
    </dsp:sp>
    <dsp:sp modelId="{4D95279C-D9F9-4159-8A5D-E8397D868823}">
      <dsp:nvSpPr>
        <dsp:cNvPr id="0" name=""/>
        <dsp:cNvSpPr/>
      </dsp:nvSpPr>
      <dsp:spPr>
        <a:xfrm>
          <a:off x="2571" y="1343737"/>
          <a:ext cx="2507456" cy="3227331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bg2">
                  <a:lumMod val="10000"/>
                </a:schemeClr>
              </a:solidFill>
            </a:rPr>
            <a:t>Неустойчивость внимания, трудности переключаемости и концентрации</a:t>
          </a:r>
          <a:endParaRPr lang="ru-RU" sz="1600" b="1" kern="1200" dirty="0">
            <a:solidFill>
              <a:schemeClr val="bg2">
                <a:lumMod val="10000"/>
              </a:schemeClr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bg2">
                  <a:lumMod val="10000"/>
                </a:schemeClr>
              </a:solidFill>
            </a:rPr>
            <a:t>Снижение объема памяти (слуховой, зрительной, моторной)</a:t>
          </a:r>
          <a:endParaRPr lang="ru-RU" sz="1600" b="1" kern="1200" dirty="0">
            <a:solidFill>
              <a:schemeClr val="bg2">
                <a:lumMod val="10000"/>
              </a:schemeClr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bg2">
                  <a:lumMod val="10000"/>
                </a:schemeClr>
              </a:solidFill>
            </a:rPr>
            <a:t>Недостаточный объем сведений об окружающем</a:t>
          </a:r>
          <a:endParaRPr lang="ru-RU" sz="1600" b="1" kern="1200" dirty="0">
            <a:solidFill>
              <a:schemeClr val="bg2">
                <a:lumMod val="10000"/>
              </a:schemeClr>
            </a:solidFill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/>
        </a:p>
      </dsp:txBody>
      <dsp:txXfrm>
        <a:off x="2571" y="1343737"/>
        <a:ext cx="2507456" cy="3227331"/>
      </dsp:txXfrm>
    </dsp:sp>
    <dsp:sp modelId="{9DE3F851-E4B7-4DFC-A1BF-89F2941AA72C}">
      <dsp:nvSpPr>
        <dsp:cNvPr id="0" name=""/>
        <dsp:cNvSpPr/>
      </dsp:nvSpPr>
      <dsp:spPr>
        <a:xfrm>
          <a:off x="2890659" y="114481"/>
          <a:ext cx="2507456" cy="100298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8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Снижение уровня сформированности моторных функций</a:t>
          </a:r>
        </a:p>
      </dsp:txBody>
      <dsp:txXfrm>
        <a:off x="2890659" y="114481"/>
        <a:ext cx="2507456" cy="1002982"/>
      </dsp:txXfrm>
    </dsp:sp>
    <dsp:sp modelId="{D0FF4AAC-794D-43AE-97B2-A62320B786D8}">
      <dsp:nvSpPr>
        <dsp:cNvPr id="0" name=""/>
        <dsp:cNvSpPr/>
      </dsp:nvSpPr>
      <dsp:spPr>
        <a:xfrm>
          <a:off x="2861071" y="1343737"/>
          <a:ext cx="2507456" cy="3227331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err="1" smtClean="0">
              <a:solidFill>
                <a:schemeClr val="bg2">
                  <a:lumMod val="10000"/>
                </a:schemeClr>
              </a:solidFill>
            </a:rPr>
            <a:t>Дискоординация</a:t>
          </a:r>
          <a:r>
            <a:rPr lang="ru-RU" sz="1600" b="1" kern="1200" dirty="0" smtClean="0">
              <a:solidFill>
                <a:schemeClr val="bg2">
                  <a:lumMod val="10000"/>
                </a:schemeClr>
              </a:solidFill>
            </a:rPr>
            <a:t> 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bg2">
                  <a:lumMod val="10000"/>
                </a:schemeClr>
              </a:solidFill>
            </a:rPr>
            <a:t>Ограничение амплитуды движений (артикуляционных, мимических, пальцев рук)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bg2">
                  <a:lumMod val="10000"/>
                </a:schemeClr>
              </a:solidFill>
            </a:rPr>
            <a:t>Нарушение </a:t>
          </a:r>
          <a:r>
            <a:rPr lang="ru-RU" sz="1600" b="1" kern="1200" dirty="0" err="1" smtClean="0">
              <a:solidFill>
                <a:schemeClr val="bg2">
                  <a:lumMod val="10000"/>
                </a:schemeClr>
              </a:solidFill>
            </a:rPr>
            <a:t>соматогнозиса</a:t>
          </a:r>
          <a:endParaRPr lang="ru-RU" sz="1600" b="1" kern="1200" dirty="0" smtClean="0">
            <a:solidFill>
              <a:schemeClr val="bg2">
                <a:lumMod val="10000"/>
              </a:schemeClr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bg2">
                  <a:lumMod val="10000"/>
                </a:schemeClr>
              </a:solidFill>
            </a:rPr>
            <a:t>Трудности ориентирования во времени и пространстве</a:t>
          </a:r>
        </a:p>
      </dsp:txBody>
      <dsp:txXfrm>
        <a:off x="2861071" y="1343737"/>
        <a:ext cx="2507456" cy="3227331"/>
      </dsp:txXfrm>
    </dsp:sp>
    <dsp:sp modelId="{456CE716-30EF-46F4-B04C-5A635245F8B9}">
      <dsp:nvSpPr>
        <dsp:cNvPr id="0" name=""/>
        <dsp:cNvSpPr/>
      </dsp:nvSpPr>
      <dsp:spPr>
        <a:xfrm>
          <a:off x="5698985" y="114481"/>
          <a:ext cx="2507456" cy="100298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18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Неврологические нарушения различной степени и генеза</a:t>
          </a:r>
        </a:p>
      </dsp:txBody>
      <dsp:txXfrm>
        <a:off x="5698985" y="114481"/>
        <a:ext cx="2507456" cy="1002982"/>
      </dsp:txXfrm>
    </dsp:sp>
    <dsp:sp modelId="{CD6B3A52-9F51-4B5F-A34A-D8A95FA462BF}">
      <dsp:nvSpPr>
        <dsp:cNvPr id="0" name=""/>
        <dsp:cNvSpPr/>
      </dsp:nvSpPr>
      <dsp:spPr>
        <a:xfrm>
          <a:off x="5719571" y="1343737"/>
          <a:ext cx="2507456" cy="3227331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bg2">
                  <a:lumMod val="10000"/>
                </a:schemeClr>
              </a:solidFill>
            </a:rPr>
            <a:t>Повышенная возбудимость и истощаемость нервной системы (синдром </a:t>
          </a:r>
          <a:r>
            <a:rPr lang="ru-RU" sz="1600" b="1" kern="1200" dirty="0" err="1" smtClean="0">
              <a:solidFill>
                <a:schemeClr val="bg2">
                  <a:lumMod val="10000"/>
                </a:schemeClr>
              </a:solidFill>
            </a:rPr>
            <a:t>гиперактивности</a:t>
          </a:r>
          <a:r>
            <a:rPr lang="ru-RU" sz="1600" b="1" kern="1200" dirty="0" smtClean="0">
              <a:solidFill>
                <a:schemeClr val="bg2">
                  <a:lumMod val="10000"/>
                </a:schemeClr>
              </a:solidFill>
            </a:rPr>
            <a:t> с дефицитом внимания)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solidFill>
                <a:schemeClr val="bg2">
                  <a:lumMod val="10000"/>
                </a:schemeClr>
              </a:solidFill>
            </a:rPr>
            <a:t>Низкая работоспособность (</a:t>
          </a:r>
          <a:r>
            <a:rPr lang="ru-RU" sz="1600" b="1" kern="1200" dirty="0" err="1" smtClean="0">
              <a:solidFill>
                <a:schemeClr val="bg2">
                  <a:lumMod val="10000"/>
                </a:schemeClr>
              </a:solidFill>
            </a:rPr>
            <a:t>астено-невротический</a:t>
          </a:r>
          <a:r>
            <a:rPr lang="ru-RU" sz="1600" b="1" kern="1200" dirty="0" smtClean="0">
              <a:solidFill>
                <a:schemeClr val="bg2">
                  <a:lumMod val="10000"/>
                </a:schemeClr>
              </a:solidFill>
            </a:rPr>
            <a:t> синдром) </a:t>
          </a:r>
        </a:p>
      </dsp:txBody>
      <dsp:txXfrm>
        <a:off x="5719571" y="1343737"/>
        <a:ext cx="2507456" cy="322733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A25BB62-BA74-4A91-9B28-DFF7AEC30C86}">
      <dsp:nvSpPr>
        <dsp:cNvPr id="0" name=""/>
        <dsp:cNvSpPr/>
      </dsp:nvSpPr>
      <dsp:spPr>
        <a:xfrm>
          <a:off x="0" y="525578"/>
          <a:ext cx="8229600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81DAA1-FFE5-4F79-88F6-6A27536DE720}">
      <dsp:nvSpPr>
        <dsp:cNvPr id="0" name=""/>
        <dsp:cNvSpPr/>
      </dsp:nvSpPr>
      <dsp:spPr>
        <a:xfrm>
          <a:off x="403041" y="38498"/>
          <a:ext cx="7818867" cy="9741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0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Обеспечивает возможность общения и совместной деятельности детей и взрослых, двигательной активности  и уединения детей</a:t>
          </a:r>
        </a:p>
      </dsp:txBody>
      <dsp:txXfrm>
        <a:off x="403041" y="38498"/>
        <a:ext cx="7818867" cy="974160"/>
      </dsp:txXfrm>
    </dsp:sp>
    <dsp:sp modelId="{0D1C0205-AFD7-4812-B5A9-B7E06391B666}">
      <dsp:nvSpPr>
        <dsp:cNvPr id="0" name=""/>
        <dsp:cNvSpPr/>
      </dsp:nvSpPr>
      <dsp:spPr>
        <a:xfrm>
          <a:off x="0" y="2022458"/>
          <a:ext cx="8229600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A641F9-2C71-4329-89C0-50C93C748872}">
      <dsp:nvSpPr>
        <dsp:cNvPr id="0" name=""/>
        <dsp:cNvSpPr/>
      </dsp:nvSpPr>
      <dsp:spPr>
        <a:xfrm>
          <a:off x="410274" y="1535378"/>
          <a:ext cx="7815589" cy="9741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0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Учитывает возрастные и индивидуальные особенности дошкольников</a:t>
          </a:r>
        </a:p>
      </dsp:txBody>
      <dsp:txXfrm>
        <a:off x="410274" y="1535378"/>
        <a:ext cx="7815589" cy="974160"/>
      </dsp:txXfrm>
    </dsp:sp>
    <dsp:sp modelId="{AFFA412A-F479-4D16-9A38-B8A0E513D932}">
      <dsp:nvSpPr>
        <dsp:cNvPr id="0" name=""/>
        <dsp:cNvSpPr/>
      </dsp:nvSpPr>
      <dsp:spPr>
        <a:xfrm>
          <a:off x="0" y="3519338"/>
          <a:ext cx="8229600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3F8D12-6F0E-4059-9E7C-52C11C1D9470}">
      <dsp:nvSpPr>
        <dsp:cNvPr id="0" name=""/>
        <dsp:cNvSpPr/>
      </dsp:nvSpPr>
      <dsp:spPr>
        <a:xfrm>
          <a:off x="406256" y="3032258"/>
          <a:ext cx="7820430" cy="97416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0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Является содержательно-содержательно-насыщенной, трансформируемой, полифункциональной, вариативной, доступной и безопасной</a:t>
          </a:r>
        </a:p>
      </dsp:txBody>
      <dsp:txXfrm>
        <a:off x="406256" y="3032258"/>
        <a:ext cx="7820430" cy="97416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70676D2-A23E-4BB9-8092-44A1DFBE99DA}">
      <dsp:nvSpPr>
        <dsp:cNvPr id="0" name=""/>
        <dsp:cNvSpPr/>
      </dsp:nvSpPr>
      <dsp:spPr>
        <a:xfrm>
          <a:off x="10348" y="370071"/>
          <a:ext cx="1912739" cy="114764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Развивать мелкую моторику и тактильные ощущения</a:t>
          </a:r>
        </a:p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10348" y="370071"/>
        <a:ext cx="1912739" cy="1147643"/>
      </dsp:txXfrm>
    </dsp:sp>
    <dsp:sp modelId="{934E8D10-86D8-4445-8A2F-8E883D5DC446}">
      <dsp:nvSpPr>
        <dsp:cNvPr id="0" name=""/>
        <dsp:cNvSpPr/>
      </dsp:nvSpPr>
      <dsp:spPr>
        <a:xfrm>
          <a:off x="2098581" y="370071"/>
          <a:ext cx="1912739" cy="114764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Совершенствовать  пространственную ориентировку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>
        <a:off x="2098581" y="370071"/>
        <a:ext cx="1912739" cy="1147643"/>
      </dsp:txXfrm>
    </dsp:sp>
    <dsp:sp modelId="{E3E6396C-BE7E-4875-94A8-022BD491B040}">
      <dsp:nvSpPr>
        <dsp:cNvPr id="0" name=""/>
        <dsp:cNvSpPr/>
      </dsp:nvSpPr>
      <dsp:spPr>
        <a:xfrm>
          <a:off x="4210436" y="382351"/>
          <a:ext cx="1912739" cy="114764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Развивать высшие психические функции </a:t>
          </a:r>
        </a:p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4210436" y="382351"/>
        <a:ext cx="1912739" cy="1147643"/>
      </dsp:txXfrm>
    </dsp:sp>
    <dsp:sp modelId="{1D545C2D-6F3C-4C4D-A5DE-84ADA85216A6}">
      <dsp:nvSpPr>
        <dsp:cNvPr id="0" name=""/>
        <dsp:cNvSpPr/>
      </dsp:nvSpPr>
      <dsp:spPr>
        <a:xfrm>
          <a:off x="6314449" y="382351"/>
          <a:ext cx="1912739" cy="114764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Отрабатывать грамматические категории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>
        <a:off x="6314449" y="382351"/>
        <a:ext cx="1912739" cy="1147643"/>
      </dsp:txXfrm>
    </dsp:sp>
    <dsp:sp modelId="{F954BE43-3250-4D55-A03E-EB4B1F4D65A0}">
      <dsp:nvSpPr>
        <dsp:cNvPr id="0" name=""/>
        <dsp:cNvSpPr/>
      </dsp:nvSpPr>
      <dsp:spPr>
        <a:xfrm>
          <a:off x="2411" y="1721268"/>
          <a:ext cx="1912739" cy="114764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6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Обогащать словарный запас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>
        <a:off x="2411" y="1721268"/>
        <a:ext cx="1912739" cy="1147643"/>
      </dsp:txXfrm>
    </dsp:sp>
    <dsp:sp modelId="{FEBA3E71-D06D-4E92-94CB-0B93E2FBDAED}">
      <dsp:nvSpPr>
        <dsp:cNvPr id="0" name=""/>
        <dsp:cNvSpPr/>
      </dsp:nvSpPr>
      <dsp:spPr>
        <a:xfrm>
          <a:off x="2106423" y="1721268"/>
          <a:ext cx="1912739" cy="114764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Развивать связную речь и коммуникативные навыки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 dirty="0"/>
        </a:p>
      </dsp:txBody>
      <dsp:txXfrm>
        <a:off x="2106423" y="1721268"/>
        <a:ext cx="1912739" cy="1147643"/>
      </dsp:txXfrm>
    </dsp:sp>
    <dsp:sp modelId="{E1299F4E-47E0-44B6-A93A-900CDF211984}">
      <dsp:nvSpPr>
        <dsp:cNvPr id="0" name=""/>
        <dsp:cNvSpPr/>
      </dsp:nvSpPr>
      <dsp:spPr>
        <a:xfrm>
          <a:off x="4210436" y="1721268"/>
          <a:ext cx="1912739" cy="114764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5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Корректировать нарушенное звукопроизношение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 dirty="0"/>
        </a:p>
      </dsp:txBody>
      <dsp:txXfrm>
        <a:off x="4210436" y="1721268"/>
        <a:ext cx="1912739" cy="1147643"/>
      </dsp:txXfrm>
    </dsp:sp>
    <dsp:sp modelId="{C91EC929-D3D6-4CE0-977F-B3EE760818CE}">
      <dsp:nvSpPr>
        <dsp:cNvPr id="0" name=""/>
        <dsp:cNvSpPr/>
      </dsp:nvSpPr>
      <dsp:spPr>
        <a:xfrm>
          <a:off x="6314449" y="1721268"/>
          <a:ext cx="1912739" cy="114764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Формировать навыки элементарного языкового анализа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6314449" y="1721268"/>
        <a:ext cx="1912739" cy="1147643"/>
      </dsp:txXfrm>
    </dsp:sp>
    <dsp:sp modelId="{7D707EA0-AB98-45BA-896D-B02EA0786626}">
      <dsp:nvSpPr>
        <dsp:cNvPr id="0" name=""/>
        <dsp:cNvSpPr/>
      </dsp:nvSpPr>
      <dsp:spPr>
        <a:xfrm>
          <a:off x="1054417" y="3060186"/>
          <a:ext cx="1912739" cy="114764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kern="1200" dirty="0" err="1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Профилактировать</a:t>
          </a:r>
          <a:r>
            <a:rPr kumimoji="0" lang="ru-RU" sz="16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 дисграфии  различного вида</a:t>
          </a:r>
        </a:p>
      </dsp:txBody>
      <dsp:txXfrm>
        <a:off x="1054417" y="3060186"/>
        <a:ext cx="1912739" cy="1147643"/>
      </dsp:txXfrm>
    </dsp:sp>
    <dsp:sp modelId="{BF909685-5BE2-4E31-B0A1-623274DB375E}">
      <dsp:nvSpPr>
        <dsp:cNvPr id="0" name=""/>
        <dsp:cNvSpPr/>
      </dsp:nvSpPr>
      <dsp:spPr>
        <a:xfrm>
          <a:off x="3158430" y="3060186"/>
          <a:ext cx="1912739" cy="114764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6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6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Развивать зрительно-моторные координации</a:t>
          </a:r>
        </a:p>
      </dsp:txBody>
      <dsp:txXfrm>
        <a:off x="3158430" y="3060186"/>
        <a:ext cx="1912739" cy="1147643"/>
      </dsp:txXfrm>
    </dsp:sp>
    <dsp:sp modelId="{97330696-B551-4325-8C82-ACC8EBA369E9}">
      <dsp:nvSpPr>
        <dsp:cNvPr id="0" name=""/>
        <dsp:cNvSpPr/>
      </dsp:nvSpPr>
      <dsp:spPr>
        <a:xfrm>
          <a:off x="5262443" y="3060186"/>
          <a:ext cx="1912739" cy="114764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ru-RU" sz="15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Воспитывать умение сосредотачиваться и доводить начатое дело до конца</a:t>
          </a:r>
        </a:p>
      </dsp:txBody>
      <dsp:txXfrm>
        <a:off x="5262443" y="3060186"/>
        <a:ext cx="1912739" cy="1147643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339EBEC-07B0-4FC6-8D1C-4647E98AE418}">
      <dsp:nvSpPr>
        <dsp:cNvPr id="0" name=""/>
        <dsp:cNvSpPr/>
      </dsp:nvSpPr>
      <dsp:spPr>
        <a:xfrm>
          <a:off x="1647448" y="-36985"/>
          <a:ext cx="4498790" cy="100824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0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Развитие </a:t>
          </a:r>
          <a:r>
            <a:rPr kumimoji="0" lang="ru-RU" sz="20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моторики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0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(дыхательной</a:t>
          </a:r>
          <a:r>
            <a:rPr kumimoji="0" lang="ru-RU" sz="20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, артикуляционной, мелкой) </a:t>
          </a:r>
        </a:p>
      </dsp:txBody>
      <dsp:txXfrm>
        <a:off x="1647448" y="-36985"/>
        <a:ext cx="4498790" cy="1008249"/>
      </dsp:txXfrm>
    </dsp:sp>
    <dsp:sp modelId="{BE514E97-08A5-46BE-A2F0-D05716F1EC2D}">
      <dsp:nvSpPr>
        <dsp:cNvPr id="0" name=""/>
        <dsp:cNvSpPr/>
      </dsp:nvSpPr>
      <dsp:spPr>
        <a:xfrm>
          <a:off x="1839926" y="745826"/>
          <a:ext cx="4038032" cy="4038032"/>
        </a:xfrm>
        <a:custGeom>
          <a:avLst/>
          <a:gdLst/>
          <a:ahLst/>
          <a:cxnLst/>
          <a:rect l="0" t="0" r="0" b="0"/>
          <a:pathLst>
            <a:path>
              <a:moveTo>
                <a:pt x="2947498" y="226156"/>
              </a:moveTo>
              <a:arcTo wR="2019016" hR="2019016" stAng="17842719" swAng="260668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1DE359-F843-40E0-BA51-5F533B27AC14}">
      <dsp:nvSpPr>
        <dsp:cNvPr id="0" name=""/>
        <dsp:cNvSpPr/>
      </dsp:nvSpPr>
      <dsp:spPr>
        <a:xfrm>
          <a:off x="3910063" y="1048290"/>
          <a:ext cx="3534776" cy="85671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0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Нормализация </a:t>
          </a:r>
          <a:r>
            <a:rPr kumimoji="0" lang="ru-RU" sz="2000" b="1" kern="1200" dirty="0" err="1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звукопроизносительной</a:t>
          </a:r>
          <a:r>
            <a:rPr kumimoji="0" lang="ru-RU" sz="20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 стороны речи</a:t>
          </a:r>
        </a:p>
      </dsp:txBody>
      <dsp:txXfrm>
        <a:off x="3910063" y="1048290"/>
        <a:ext cx="3534776" cy="856714"/>
      </dsp:txXfrm>
    </dsp:sp>
    <dsp:sp modelId="{53004599-D42E-484B-9D60-C11CB19A61E5}">
      <dsp:nvSpPr>
        <dsp:cNvPr id="0" name=""/>
        <dsp:cNvSpPr/>
      </dsp:nvSpPr>
      <dsp:spPr>
        <a:xfrm>
          <a:off x="1917939" y="493194"/>
          <a:ext cx="4038032" cy="4038032"/>
        </a:xfrm>
        <a:custGeom>
          <a:avLst/>
          <a:gdLst/>
          <a:ahLst/>
          <a:cxnLst/>
          <a:rect l="0" t="0" r="0" b="0"/>
          <a:pathLst>
            <a:path>
              <a:moveTo>
                <a:pt x="3947918" y="1422559"/>
              </a:moveTo>
              <a:arcTo wR="2019016" hR="2019016" stAng="20569038" swAng="1904741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ACF21D-FB4E-41A6-969E-71841BC1B4B2}">
      <dsp:nvSpPr>
        <dsp:cNvPr id="0" name=""/>
        <dsp:cNvSpPr/>
      </dsp:nvSpPr>
      <dsp:spPr>
        <a:xfrm>
          <a:off x="3909063" y="3030770"/>
          <a:ext cx="3611195" cy="856714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0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Формирование навыков элементарного звукового анализа и синтеза</a:t>
          </a:r>
        </a:p>
      </dsp:txBody>
      <dsp:txXfrm>
        <a:off x="3909063" y="3030770"/>
        <a:ext cx="3611195" cy="856714"/>
      </dsp:txXfrm>
    </dsp:sp>
    <dsp:sp modelId="{BAE36CE5-1817-41E9-8253-0F49C6FFF9A4}">
      <dsp:nvSpPr>
        <dsp:cNvPr id="0" name=""/>
        <dsp:cNvSpPr/>
      </dsp:nvSpPr>
      <dsp:spPr>
        <a:xfrm>
          <a:off x="1786679" y="228520"/>
          <a:ext cx="4038032" cy="4038032"/>
        </a:xfrm>
        <a:custGeom>
          <a:avLst/>
          <a:gdLst/>
          <a:ahLst/>
          <a:cxnLst/>
          <a:rect l="0" t="0" r="0" b="0"/>
          <a:pathLst>
            <a:path>
              <a:moveTo>
                <a:pt x="3193678" y="3661147"/>
              </a:moveTo>
              <a:arcTo wR="2019016" hR="2019016" stAng="3265368" swAng="625954"/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B733F6-C28F-47AC-9A58-BB2F1C3E2127}">
      <dsp:nvSpPr>
        <dsp:cNvPr id="0" name=""/>
        <dsp:cNvSpPr/>
      </dsp:nvSpPr>
      <dsp:spPr>
        <a:xfrm>
          <a:off x="1786593" y="4076814"/>
          <a:ext cx="4284678" cy="85671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0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Развитие связной </a:t>
          </a:r>
          <a:r>
            <a:rPr kumimoji="0" lang="ru-RU" sz="2000" b="1" kern="1200" dirty="0" err="1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граматически</a:t>
          </a:r>
          <a:r>
            <a:rPr kumimoji="0" lang="ru-RU" sz="20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 правильной диалогической и монологической речи</a:t>
          </a:r>
        </a:p>
      </dsp:txBody>
      <dsp:txXfrm>
        <a:off x="1786593" y="4076814"/>
        <a:ext cx="4284678" cy="856714"/>
      </dsp:txXfrm>
    </dsp:sp>
    <dsp:sp modelId="{AFB93D54-C934-448E-8752-89AF5026BD5F}">
      <dsp:nvSpPr>
        <dsp:cNvPr id="0" name=""/>
        <dsp:cNvSpPr/>
      </dsp:nvSpPr>
      <dsp:spPr>
        <a:xfrm>
          <a:off x="2042270" y="237896"/>
          <a:ext cx="4038032" cy="4038032"/>
        </a:xfrm>
        <a:custGeom>
          <a:avLst/>
          <a:gdLst/>
          <a:ahLst/>
          <a:cxnLst/>
          <a:rect l="0" t="0" r="0" b="0"/>
          <a:pathLst>
            <a:path>
              <a:moveTo>
                <a:pt x="1141972" y="3837592"/>
              </a:moveTo>
              <a:arcTo wR="2019016" hR="2019016" stAng="6944795" swAng="510411"/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0E91C3-CD6B-4ED7-9130-A6B525E76980}">
      <dsp:nvSpPr>
        <dsp:cNvPr id="0" name=""/>
        <dsp:cNvSpPr/>
      </dsp:nvSpPr>
      <dsp:spPr>
        <a:xfrm>
          <a:off x="789504" y="3067306"/>
          <a:ext cx="2781816" cy="856714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6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0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Амплификация словаря </a:t>
          </a:r>
        </a:p>
      </dsp:txBody>
      <dsp:txXfrm>
        <a:off x="789504" y="3067306"/>
        <a:ext cx="2781816" cy="856714"/>
      </dsp:txXfrm>
    </dsp:sp>
    <dsp:sp modelId="{7B37EC74-BE8F-492B-B9A8-E5506B2AD8C9}">
      <dsp:nvSpPr>
        <dsp:cNvPr id="0" name=""/>
        <dsp:cNvSpPr/>
      </dsp:nvSpPr>
      <dsp:spPr>
        <a:xfrm>
          <a:off x="1901893" y="441085"/>
          <a:ext cx="4038032" cy="4038032"/>
        </a:xfrm>
        <a:custGeom>
          <a:avLst/>
          <a:gdLst/>
          <a:ahLst/>
          <a:cxnLst/>
          <a:rect l="0" t="0" r="0" b="0"/>
          <a:pathLst>
            <a:path>
              <a:moveTo>
                <a:pt x="90113" y="2615472"/>
              </a:moveTo>
              <a:arcTo wR="2019016" hR="2019016" stAng="9769038" swAng="1904741"/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4E37CC-E2DA-4599-99DA-F03E0E43FA13}">
      <dsp:nvSpPr>
        <dsp:cNvPr id="0" name=""/>
        <dsp:cNvSpPr/>
      </dsp:nvSpPr>
      <dsp:spPr>
        <a:xfrm>
          <a:off x="709341" y="1084826"/>
          <a:ext cx="2867725" cy="85671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0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Совершенствование психологической базы речи</a:t>
          </a:r>
        </a:p>
      </dsp:txBody>
      <dsp:txXfrm>
        <a:off x="709341" y="1084826"/>
        <a:ext cx="2867725" cy="856714"/>
      </dsp:txXfrm>
    </dsp:sp>
    <dsp:sp modelId="{F0D3739B-6A8E-42EB-8EED-0923A749EF05}">
      <dsp:nvSpPr>
        <dsp:cNvPr id="0" name=""/>
        <dsp:cNvSpPr/>
      </dsp:nvSpPr>
      <dsp:spPr>
        <a:xfrm>
          <a:off x="1970245" y="740379"/>
          <a:ext cx="4038032" cy="4038032"/>
        </a:xfrm>
        <a:custGeom>
          <a:avLst/>
          <a:gdLst/>
          <a:ahLst/>
          <a:cxnLst/>
          <a:rect l="0" t="0" r="0" b="0"/>
          <a:pathLst>
            <a:path>
              <a:moveTo>
                <a:pt x="892916" y="343209"/>
              </a:moveTo>
              <a:arcTo wR="2019016" hR="2019016" stAng="14165994" swAng="370088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835F14E-8510-4597-8301-292578E68C14}">
      <dsp:nvSpPr>
        <dsp:cNvPr id="0" name=""/>
        <dsp:cNvSpPr/>
      </dsp:nvSpPr>
      <dsp:spPr>
        <a:xfrm>
          <a:off x="0" y="676262"/>
          <a:ext cx="2571749" cy="154305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4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Копирование образцов и штампов</a:t>
          </a:r>
        </a:p>
      </dsp:txBody>
      <dsp:txXfrm>
        <a:off x="0" y="676262"/>
        <a:ext cx="2571749" cy="1543050"/>
      </dsp:txXfrm>
    </dsp:sp>
    <dsp:sp modelId="{2EE52196-B280-43A7-90DD-F53F4345AE21}">
      <dsp:nvSpPr>
        <dsp:cNvPr id="0" name=""/>
        <dsp:cNvSpPr/>
      </dsp:nvSpPr>
      <dsp:spPr>
        <a:xfrm>
          <a:off x="2828925" y="676262"/>
          <a:ext cx="2571749" cy="154305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4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Отклонение от задания</a:t>
          </a:r>
          <a:endParaRPr kumimoji="0" lang="ru-RU" sz="2400" b="1" kern="1200" dirty="0">
            <a:ln/>
            <a:solidFill>
              <a:schemeClr val="accent1">
                <a:lumMod val="50000"/>
              </a:schemeClr>
            </a:solidFill>
            <a:effectLst>
              <a:outerShdw blurRad="38100" dist="25400" dir="5400000" algn="tl" rotWithShape="0">
                <a:srgbClr val="000000">
                  <a:alpha val="43000"/>
                </a:srgbClr>
              </a:outerShdw>
            </a:effectLst>
            <a:latin typeface="+mj-lt"/>
            <a:ea typeface="+mj-ea"/>
            <a:cs typeface="+mj-cs"/>
          </a:endParaRPr>
        </a:p>
      </dsp:txBody>
      <dsp:txXfrm>
        <a:off x="2828925" y="676262"/>
        <a:ext cx="2571749" cy="1543050"/>
      </dsp:txXfrm>
    </dsp:sp>
    <dsp:sp modelId="{4611EE1B-A9A0-4F1B-88B3-B3B2B0E0AD80}">
      <dsp:nvSpPr>
        <dsp:cNvPr id="0" name=""/>
        <dsp:cNvSpPr/>
      </dsp:nvSpPr>
      <dsp:spPr>
        <a:xfrm>
          <a:off x="5657849" y="676262"/>
          <a:ext cx="2571749" cy="154305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4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Искажение композиции</a:t>
          </a:r>
          <a:endParaRPr kumimoji="0" lang="ru-RU" sz="2400" b="1" kern="1200" dirty="0">
            <a:ln/>
            <a:solidFill>
              <a:schemeClr val="accent1">
                <a:lumMod val="50000"/>
              </a:schemeClr>
            </a:solidFill>
            <a:effectLst>
              <a:outerShdw blurRad="38100" dist="25400" dir="5400000" algn="tl" rotWithShape="0">
                <a:srgbClr val="000000">
                  <a:alpha val="43000"/>
                </a:srgbClr>
              </a:outerShdw>
            </a:effectLst>
            <a:latin typeface="+mj-lt"/>
            <a:ea typeface="+mj-ea"/>
            <a:cs typeface="+mj-cs"/>
          </a:endParaRPr>
        </a:p>
      </dsp:txBody>
      <dsp:txXfrm>
        <a:off x="5657849" y="676262"/>
        <a:ext cx="2571749" cy="1543050"/>
      </dsp:txXfrm>
    </dsp:sp>
    <dsp:sp modelId="{E65A8768-A2DE-4974-ACB7-04524554793E}">
      <dsp:nvSpPr>
        <dsp:cNvPr id="0" name=""/>
        <dsp:cNvSpPr/>
      </dsp:nvSpPr>
      <dsp:spPr>
        <a:xfrm>
          <a:off x="1414462" y="2476487"/>
          <a:ext cx="2571749" cy="154305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4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Истощаемость воображения</a:t>
          </a:r>
          <a:endParaRPr kumimoji="0" lang="ru-RU" sz="2400" b="1" kern="1200" dirty="0">
            <a:ln/>
            <a:solidFill>
              <a:schemeClr val="accent1">
                <a:lumMod val="50000"/>
              </a:schemeClr>
            </a:solidFill>
            <a:effectLst>
              <a:outerShdw blurRad="38100" dist="25400" dir="5400000" algn="tl" rotWithShape="0">
                <a:srgbClr val="000000">
                  <a:alpha val="43000"/>
                </a:srgbClr>
              </a:outerShdw>
            </a:effectLst>
            <a:latin typeface="+mj-lt"/>
            <a:ea typeface="+mj-ea"/>
            <a:cs typeface="+mj-cs"/>
          </a:endParaRPr>
        </a:p>
      </dsp:txBody>
      <dsp:txXfrm>
        <a:off x="1414462" y="2476487"/>
        <a:ext cx="2571749" cy="1543050"/>
      </dsp:txXfrm>
    </dsp:sp>
    <dsp:sp modelId="{7134BD5F-187D-4D4A-9E6E-0068F67ED93C}">
      <dsp:nvSpPr>
        <dsp:cNvPr id="0" name=""/>
        <dsp:cNvSpPr/>
      </dsp:nvSpPr>
      <dsp:spPr>
        <a:xfrm>
          <a:off x="4258818" y="2511113"/>
          <a:ext cx="2571749" cy="154305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6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400" b="1" kern="1200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rPr>
            <a:t>Инертность, утомляемость</a:t>
          </a:r>
          <a:endParaRPr kumimoji="0" lang="ru-RU" sz="2400" b="1" kern="1200" dirty="0">
            <a:ln/>
            <a:solidFill>
              <a:schemeClr val="accent1">
                <a:lumMod val="50000"/>
              </a:schemeClr>
            </a:solidFill>
            <a:effectLst>
              <a:outerShdw blurRad="38100" dist="25400" dir="5400000" algn="tl" rotWithShape="0">
                <a:srgbClr val="000000">
                  <a:alpha val="43000"/>
                </a:srgbClr>
              </a:outerShdw>
            </a:effectLst>
            <a:latin typeface="+mj-lt"/>
            <a:ea typeface="+mj-ea"/>
            <a:cs typeface="+mj-cs"/>
          </a:endParaRPr>
        </a:p>
      </dsp:txBody>
      <dsp:txXfrm>
        <a:off x="4258818" y="2511113"/>
        <a:ext cx="2571749" cy="15430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EFA9F-7CC1-449A-9F5D-3288A43229E4}" type="datetimeFigureOut">
              <a:rPr lang="ru-RU" smtClean="0"/>
              <a:pPr/>
              <a:t>14.06.2021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58871-8266-417F-A530-DEAC81CC60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EFA9F-7CC1-449A-9F5D-3288A43229E4}" type="datetimeFigureOut">
              <a:rPr lang="ru-RU" smtClean="0"/>
              <a:pPr/>
              <a:t>14.06.2021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58871-8266-417F-A530-DEAC81CC60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EFA9F-7CC1-449A-9F5D-3288A43229E4}" type="datetimeFigureOut">
              <a:rPr lang="ru-RU" smtClean="0"/>
              <a:pPr/>
              <a:t>14.06.2021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58871-8266-417F-A530-DEAC81CC60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EFA9F-7CC1-449A-9F5D-3288A43229E4}" type="datetimeFigureOut">
              <a:rPr lang="ru-RU" smtClean="0"/>
              <a:pPr/>
              <a:t>14.06.2021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58871-8266-417F-A530-DEAC81CC60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EFA9F-7CC1-449A-9F5D-3288A43229E4}" type="datetimeFigureOut">
              <a:rPr lang="ru-RU" smtClean="0"/>
              <a:pPr/>
              <a:t>14.06.2021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58871-8266-417F-A530-DEAC81CC60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EFA9F-7CC1-449A-9F5D-3288A43229E4}" type="datetimeFigureOut">
              <a:rPr lang="ru-RU" smtClean="0"/>
              <a:pPr/>
              <a:t>14.06.2021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58871-8266-417F-A530-DEAC81CC60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EFA9F-7CC1-449A-9F5D-3288A43229E4}" type="datetimeFigureOut">
              <a:rPr lang="ru-RU" smtClean="0"/>
              <a:pPr/>
              <a:t>14.06.2021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58871-8266-417F-A530-DEAC81CC60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EFA9F-7CC1-449A-9F5D-3288A43229E4}" type="datetimeFigureOut">
              <a:rPr lang="ru-RU" smtClean="0"/>
              <a:pPr/>
              <a:t>14.06.2021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58871-8266-417F-A530-DEAC81CC60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EFA9F-7CC1-449A-9F5D-3288A43229E4}" type="datetimeFigureOut">
              <a:rPr lang="ru-RU" smtClean="0"/>
              <a:pPr/>
              <a:t>14.06.2021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CA58871-8266-417F-A530-DEAC81CC60F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EFA9F-7CC1-449A-9F5D-3288A43229E4}" type="datetimeFigureOut">
              <a:rPr lang="ru-RU" smtClean="0"/>
              <a:pPr/>
              <a:t>14.06.2021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58871-8266-417F-A530-DEAC81CC60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EFA9F-7CC1-449A-9F5D-3288A43229E4}" type="datetimeFigureOut">
              <a:rPr lang="ru-RU" smtClean="0"/>
              <a:pPr/>
              <a:t>14.06.2021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58871-8266-417F-A530-DEAC81CC60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3DEFA9F-7CC1-449A-9F5D-3288A43229E4}" type="datetimeFigureOut">
              <a:rPr lang="ru-RU" smtClean="0"/>
              <a:pPr/>
              <a:t>14.06.2021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CA58871-8266-417F-A530-DEAC81CC60F9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io.nios.ru/sites/io.nios.ru/files/images/2018/04/image012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hyperlink" Target="http://io.nios.ru/sites/io.nios.ru/files/images/2018/04/image016.jpg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4.jpeg"/><Relationship Id="rId7" Type="http://schemas.openxmlformats.org/officeDocument/2006/relationships/image" Target="../media/image37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o.nios.ru/sites/io.nios.ru/files/images/2018/04/image005.jpg" TargetMode="External"/><Relationship Id="rId5" Type="http://schemas.openxmlformats.org/officeDocument/2006/relationships/image" Target="../media/image36.jpeg"/><Relationship Id="rId4" Type="http://schemas.openxmlformats.org/officeDocument/2006/relationships/image" Target="../media/image35.jpeg"/><Relationship Id="rId9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io.nios.ru/sites/io.nios.ru/files/images/2018/04/ima" TargetMode="External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io.nios.ru/sites/io.nios.ru/files/images/2018/04/ima" TargetMode="External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8.png"/><Relationship Id="rId4" Type="http://schemas.openxmlformats.org/officeDocument/2006/relationships/image" Target="../media/image6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908720"/>
            <a:ext cx="7851648" cy="2795736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Использование мозаик и конструкторов для создания игрового формата взаимодействия учителя-логопеда с детьми старшего дошкольного возраста с ТНР</a:t>
            </a:r>
            <a:endParaRPr lang="ru-RU" sz="3600" dirty="0">
              <a:ln>
                <a:solidFill>
                  <a:schemeClr val="bg2">
                    <a:lumMod val="10000"/>
                  </a:schemeClr>
                </a:solidFill>
              </a:ln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95936" y="4149080"/>
            <a:ext cx="4470320" cy="2256656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Егорова Ольга Вячеславовна</a:t>
            </a:r>
          </a:p>
          <a:p>
            <a:r>
              <a:rPr lang="ru-RU" sz="1800" b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учитель-логопед</a:t>
            </a:r>
          </a:p>
          <a:p>
            <a:r>
              <a:rPr lang="ru-RU" sz="1800" b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 высшей квалификационной категории</a:t>
            </a:r>
          </a:p>
          <a:p>
            <a:r>
              <a:rPr lang="ru-RU" sz="2400" b="1" dirty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Зайцева Ирина Юрьевна</a:t>
            </a:r>
          </a:p>
          <a:p>
            <a:r>
              <a:rPr lang="ru-RU" sz="1800" b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учитель-логопед</a:t>
            </a:r>
          </a:p>
          <a:p>
            <a:r>
              <a:rPr lang="ru-RU" sz="1800" b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 высшей квалификационной категории</a:t>
            </a:r>
            <a:endParaRPr lang="ru-RU" sz="1800" b="1" dirty="0">
              <a:ln>
                <a:solidFill>
                  <a:schemeClr val="accent1">
                    <a:lumMod val="7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i766_476_1_pic_541096099"/>
          <p:cNvPicPr>
            <a:picLocks noChangeAspect="1" noChangeArrowheads="1"/>
          </p:cNvPicPr>
          <p:nvPr/>
        </p:nvPicPr>
        <p:blipFill>
          <a:blip r:embed="rId2" cstate="print"/>
          <a:srcRect l="4391" t="2129" r="4504"/>
          <a:stretch>
            <a:fillRect/>
          </a:stretch>
        </p:blipFill>
        <p:spPr bwMode="auto">
          <a:xfrm>
            <a:off x="395536" y="3861048"/>
            <a:ext cx="3272540" cy="26369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638944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Психофизические особенности детей с ТНР</a:t>
            </a:r>
          </a:p>
        </p:txBody>
      </p:sp>
      <p:graphicFrame>
        <p:nvGraphicFramePr>
          <p:cNvPr id="9" name="Содержимое 8"/>
          <p:cNvGraphicFramePr>
            <a:graphicFrameLocks noGrp="1"/>
          </p:cNvGraphicFramePr>
          <p:nvPr>
            <p:ph idx="1"/>
          </p:nvPr>
        </p:nvGraphicFramePr>
        <p:xfrm>
          <a:off x="457200" y="1412777"/>
          <a:ext cx="8229600" cy="49118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370416"/>
          </a:xfrm>
        </p:spPr>
        <p:txBody>
          <a:bodyPr>
            <a:noAutofit/>
          </a:bodyPr>
          <a:lstStyle/>
          <a:p>
            <a:pPr algn="ctr"/>
            <a:r>
              <a:rPr lang="ru-RU" sz="30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Требования к развивающей предметно-пространственной среде детского сада  в соответствии с ФГОС</a:t>
            </a: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298408"/>
          </a:xfrm>
        </p:spPr>
        <p:txBody>
          <a:bodyPr>
            <a:noAutofit/>
          </a:bodyPr>
          <a:lstStyle/>
          <a:p>
            <a:pPr algn="ctr"/>
            <a:r>
              <a:rPr lang="ru-RU" sz="26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Коррекционно-развивающие и воспитательные задачи, решаемые  в процессе применения различных видов конструкторов и мозаик в работе с детьми с ТНР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35754616"/>
              </p:ext>
            </p:extLst>
          </p:nvPr>
        </p:nvGraphicFramePr>
        <p:xfrm>
          <a:off x="457200" y="1935163"/>
          <a:ext cx="8229600" cy="4590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070992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Направления коррекционно-логопедического взаимодействия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876186332"/>
              </p:ext>
            </p:extLst>
          </p:nvPr>
        </p:nvGraphicFramePr>
        <p:xfrm>
          <a:off x="539552" y="1628800"/>
          <a:ext cx="8229600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Дыхательная гимнастика с использованием </a:t>
            </a:r>
            <a:r>
              <a:rPr lang="ru-RU" sz="3200" b="1" dirty="0" err="1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лего-туннеля</a:t>
            </a:r>
            <a:endParaRPr lang="ru-RU" sz="3200" b="1" dirty="0" smtClean="0">
              <a:ln>
                <a:solidFill>
                  <a:schemeClr val="bg2">
                    <a:lumMod val="10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3" name="Содержимое 5" descr="https://i0.wp.com/fsd.multiurok.ru/html/2017/01/28/s_588cf9517a54e/img5.jpg"/>
          <p:cNvPicPr>
            <a:picLocks/>
          </p:cNvPicPr>
          <p:nvPr/>
        </p:nvPicPr>
        <p:blipFill>
          <a:blip r:embed="rId2" cstate="print"/>
          <a:srcRect l="54969" t="27473" r="10480" b="8740"/>
          <a:stretch>
            <a:fillRect/>
          </a:stretch>
        </p:blipFill>
        <p:spPr bwMode="auto">
          <a:xfrm>
            <a:off x="4788024" y="2276872"/>
            <a:ext cx="2808312" cy="3888432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4" name="Содержимое 4" descr="https://i0.wp.com/fsd.multiurok.ru/html/2017/01/28/s_588cf9517a54e/img5.jpg"/>
          <p:cNvPicPr>
            <a:picLocks/>
          </p:cNvPicPr>
          <p:nvPr/>
        </p:nvPicPr>
        <p:blipFill>
          <a:blip r:embed="rId2" cstate="print"/>
          <a:srcRect l="9745" t="28350" r="55704" b="10226"/>
          <a:stretch>
            <a:fillRect/>
          </a:stretch>
        </p:blipFill>
        <p:spPr bwMode="auto">
          <a:xfrm>
            <a:off x="1115616" y="2276872"/>
            <a:ext cx="2808312" cy="3888432"/>
          </a:xfrm>
          <a:prstGeom prst="rect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070992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Артикуляционная гимнастика</a:t>
            </a:r>
            <a:br>
              <a:rPr lang="ru-RU" sz="32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ru-RU" sz="32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на основе конструирования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«Лошадка»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sz="2800" b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«Заведи «моторчик»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«Накорми сову»</a:t>
            </a:r>
          </a:p>
          <a:p>
            <a:pPr>
              <a:buNone/>
            </a:pPr>
            <a:r>
              <a:rPr lang="ru-RU" sz="1700" b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     (упражнение «Песенка дятла»)</a:t>
            </a:r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r>
              <a:rPr lang="ru-RU" sz="2800" b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«Сочини сказку»</a:t>
            </a:r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/>
          </a:p>
        </p:txBody>
      </p:sp>
      <p:pic>
        <p:nvPicPr>
          <p:cNvPr id="5" name="Содержимое 7" descr="https://fsd.multiurok.ru/html/2019/11/11/s_5dc9b82014849/1252730_2.jpe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492896"/>
            <a:ext cx="2664296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6" name="Содержимое 5" descr="МБДОУ 7 (17) - копия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4005064"/>
            <a:ext cx="2160240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 cstate="print"/>
          <a:srcRect l="6870" t="23572" r="8414" b="18507"/>
          <a:stretch>
            <a:fillRect/>
          </a:stretch>
        </p:blipFill>
        <p:spPr bwMode="auto">
          <a:xfrm>
            <a:off x="4788024" y="2852936"/>
            <a:ext cx="1575631" cy="175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8" name="Picture 3" descr="myshka"/>
          <p:cNvPicPr>
            <a:picLocks noChangeAspect="1" noChangeArrowheads="1"/>
          </p:cNvPicPr>
          <p:nvPr/>
        </p:nvPicPr>
        <p:blipFill>
          <a:blip r:embed="rId5" cstate="print"/>
          <a:srcRect l="5373" t="3520" r="9720" b="12427"/>
          <a:stretch>
            <a:fillRect/>
          </a:stretch>
        </p:blipFill>
        <p:spPr bwMode="auto">
          <a:xfrm>
            <a:off x="6732240" y="4293096"/>
            <a:ext cx="1944216" cy="1438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Автоматизация поставленных звуков</a:t>
            </a:r>
            <a:br>
              <a:rPr lang="ru-RU" sz="32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ru-RU" sz="32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на основе конструирования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7544" y="1556792"/>
            <a:ext cx="4038600" cy="4434840"/>
          </a:xfrm>
        </p:spPr>
        <p:txBody>
          <a:bodyPr/>
          <a:lstStyle/>
          <a:p>
            <a:r>
              <a:rPr lang="ru-RU" sz="24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«Домик для </a:t>
            </a:r>
            <a:r>
              <a:rPr lang="ru-RU" sz="2400" b="1" dirty="0" err="1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Лолы</a:t>
            </a:r>
            <a:r>
              <a:rPr lang="ru-RU" sz="24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»</a:t>
            </a:r>
          </a:p>
          <a:p>
            <a:endParaRPr lang="ru-RU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  <a:p>
            <a:endParaRPr lang="ru-RU" dirty="0" smtClean="0"/>
          </a:p>
          <a:p>
            <a:endParaRPr lang="ru-RU" dirty="0" smtClean="0"/>
          </a:p>
          <a:p>
            <a:pPr>
              <a:buNone/>
            </a:pPr>
            <a:endParaRPr lang="ru-RU" sz="2400" b="1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r>
              <a:rPr lang="ru-RU" sz="2400" b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«</a:t>
            </a:r>
            <a:r>
              <a:rPr lang="ru-RU" sz="24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Найди половинку»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4008" y="1556792"/>
            <a:ext cx="4038600" cy="4434840"/>
          </a:xfrm>
        </p:spPr>
        <p:txBody>
          <a:bodyPr/>
          <a:lstStyle/>
          <a:p>
            <a:r>
              <a:rPr lang="ru-RU" sz="24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«Чудо-дерево»</a:t>
            </a:r>
          </a:p>
          <a:p>
            <a:endParaRPr lang="ru-RU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sz="24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«Подбери пару»</a:t>
            </a:r>
          </a:p>
        </p:txBody>
      </p:sp>
      <p:pic>
        <p:nvPicPr>
          <p:cNvPr id="5" name="Рисунок 4" descr="hello_html_78a95a3.jpg"/>
          <p:cNvPicPr/>
          <p:nvPr/>
        </p:nvPicPr>
        <p:blipFill>
          <a:blip r:embed="rId2" cstate="print">
            <a:lum bright="10000" contrast="10000"/>
          </a:blip>
          <a:srcRect t="16263" b="23529"/>
          <a:stretch>
            <a:fillRect/>
          </a:stretch>
        </p:blipFill>
        <p:spPr bwMode="auto">
          <a:xfrm>
            <a:off x="5004048" y="2132856"/>
            <a:ext cx="3152775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6" name="Рисунок 5" descr="hello_html_3e1febd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2132856"/>
            <a:ext cx="2520280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7" name="Рисунок 6" descr="hello_html_m5807b454.jpg"/>
          <p:cNvPicPr/>
          <p:nvPr/>
        </p:nvPicPr>
        <p:blipFill>
          <a:blip r:embed="rId4" cstate="print">
            <a:lum contrast="10000"/>
          </a:blip>
          <a:srcRect t="25369" r="10200" b="7080"/>
          <a:stretch>
            <a:fillRect/>
          </a:stretch>
        </p:blipFill>
        <p:spPr bwMode="auto">
          <a:xfrm>
            <a:off x="5004048" y="4653136"/>
            <a:ext cx="3168352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8" name="Рисунок 7" descr="hello_html_m39923051.jpg"/>
          <p:cNvPicPr/>
          <p:nvPr/>
        </p:nvPicPr>
        <p:blipFill>
          <a:blip r:embed="rId5" cstate="print"/>
          <a:srcRect l="4357" t="17101"/>
          <a:stretch>
            <a:fillRect/>
          </a:stretch>
        </p:blipFill>
        <p:spPr bwMode="auto">
          <a:xfrm>
            <a:off x="827584" y="4653136"/>
            <a:ext cx="3168352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https://i0.wp.com/fsd.multiurok.ru/html/2017/01/28/s_588cf9517a54e/img9.jpg"/>
          <p:cNvPicPr/>
          <p:nvPr/>
        </p:nvPicPr>
        <p:blipFill>
          <a:blip r:embed="rId2" cstate="print"/>
          <a:srcRect l="57082" t="66667" r="5879" b="4914"/>
          <a:stretch>
            <a:fillRect/>
          </a:stretch>
        </p:blipFill>
        <p:spPr bwMode="auto">
          <a:xfrm>
            <a:off x="6876256" y="4077072"/>
            <a:ext cx="2088232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51443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Дифференциация поставленных звуков</a:t>
            </a:r>
            <a:br>
              <a:rPr lang="ru-RU" sz="32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ru-RU" sz="32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с использованием элементов конструирования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400" b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«Футбол»</a:t>
            </a:r>
            <a:endParaRPr lang="ru-RU" sz="2400" b="1" dirty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4"/>
            <a:ext cx="4038600" cy="4605259"/>
          </a:xfrm>
        </p:spPr>
        <p:txBody>
          <a:bodyPr>
            <a:normAutofit lnSpcReduction="10000"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sz="2400" b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Выбери предметы, в названиях которых слышатся заданные звуки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>
              <a:buNone/>
            </a:pP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5" name="Рисунок 4" descr="hello_html_3b8f4d28.jpg"/>
          <p:cNvPicPr/>
          <p:nvPr/>
        </p:nvPicPr>
        <p:blipFill>
          <a:blip r:embed="rId3" cstate="print"/>
          <a:srcRect l="3617" t="4549" r="17611" b="5809"/>
          <a:stretch>
            <a:fillRect/>
          </a:stretch>
        </p:blipFill>
        <p:spPr bwMode="auto">
          <a:xfrm>
            <a:off x="611560" y="2564904"/>
            <a:ext cx="3096344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6" name="Содержимое 5" descr="https://i0.wp.com/fsd.multiurok.ru/html/2017/01/28/s_588cf9517a54e/img9.jpg"/>
          <p:cNvPicPr>
            <a:picLocks/>
          </p:cNvPicPr>
          <p:nvPr/>
        </p:nvPicPr>
        <p:blipFill>
          <a:blip r:embed="rId2" cstate="print"/>
          <a:srcRect l="27098" t="24145" r="25636" b="32051"/>
          <a:stretch>
            <a:fillRect/>
          </a:stretch>
        </p:blipFill>
        <p:spPr bwMode="auto">
          <a:xfrm>
            <a:off x="5148064" y="1988840"/>
            <a:ext cx="3168352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pic>
        <p:nvPicPr>
          <p:cNvPr id="7" name="Рисунок 6" descr="https://i0.wp.com/fsd.multiurok.ru/html/2017/01/28/s_588cf9517a54e/img9.jpg"/>
          <p:cNvPicPr/>
          <p:nvPr/>
        </p:nvPicPr>
        <p:blipFill>
          <a:blip r:embed="rId2" cstate="print"/>
          <a:srcRect l="4009" t="63462" r="51897" b="10202"/>
          <a:stretch>
            <a:fillRect/>
          </a:stretch>
        </p:blipFill>
        <p:spPr bwMode="auto">
          <a:xfrm>
            <a:off x="4139952" y="3861048"/>
            <a:ext cx="2592288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37041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Формирование навыков элементарного языкового анализа с использованием конструкторов и мозаик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661872"/>
          </a:xfrm>
        </p:spPr>
        <p:txBody>
          <a:bodyPr>
            <a:normAutofit lnSpcReduction="10000"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>
              <a:buNone/>
            </a:pPr>
            <a:endParaRPr lang="ru-RU" sz="2400" b="1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r>
              <a:rPr lang="ru-RU" sz="2400" b="1" dirty="0" err="1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Лего-человечки</a:t>
            </a:r>
            <a:r>
              <a:rPr lang="ru-RU" sz="2400" b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, конструктор </a:t>
            </a:r>
            <a:r>
              <a:rPr lang="ru-RU" sz="2400" b="1" dirty="0" err="1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Лего</a:t>
            </a:r>
            <a:r>
              <a:rPr lang="ru-RU" sz="2400" b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,  </a:t>
            </a:r>
            <a:r>
              <a:rPr lang="ru-RU" sz="2400" b="1" dirty="0" err="1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Тико-конструктор</a:t>
            </a:r>
            <a:r>
              <a:rPr lang="ru-RU" sz="2400" b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, мозаики, конструктор «липучки», камешки </a:t>
            </a:r>
            <a:r>
              <a:rPr lang="ru-RU" sz="2400" b="1" dirty="0" err="1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Марбелс</a:t>
            </a:r>
            <a:r>
              <a:rPr lang="ru-RU" sz="2400" b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, разноцветные пластиковые крышечки и пуговицы.</a:t>
            </a:r>
          </a:p>
        </p:txBody>
      </p:sp>
      <p:pic>
        <p:nvPicPr>
          <p:cNvPr id="6" name="Рисунок 5" descr="https://fsd.multiurok.ru/html/2019/11/11/s_5dc9b82014849/1252730_7.jpeg"/>
          <p:cNvPicPr/>
          <p:nvPr/>
        </p:nvPicPr>
        <p:blipFill>
          <a:blip r:embed="rId2" cstate="print"/>
          <a:srcRect t="42917" r="65000"/>
          <a:stretch>
            <a:fillRect/>
          </a:stretch>
        </p:blipFill>
        <p:spPr bwMode="auto">
          <a:xfrm>
            <a:off x="539552" y="1628800"/>
            <a:ext cx="122413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Рисунок 6" descr="https://fsd.multiurok.ru/html/2019/11/11/s_5dc9b82014849/1252730_7.jpeg"/>
          <p:cNvPicPr/>
          <p:nvPr/>
        </p:nvPicPr>
        <p:blipFill>
          <a:blip r:embed="rId2" cstate="print"/>
          <a:srcRect l="55000" t="31250" r="-312"/>
          <a:stretch>
            <a:fillRect/>
          </a:stretch>
        </p:blipFill>
        <p:spPr bwMode="auto">
          <a:xfrm>
            <a:off x="611560" y="3573016"/>
            <a:ext cx="138112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8" name="Рисунок 7" descr="F:\конструрование Семинар 2020\Новая папка\HFZV726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3789040"/>
            <a:ext cx="2592288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9" name="Рисунок 8" descr="F:\конструрование Семинар 2020\Новая папка\TBZM668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132856"/>
            <a:ext cx="2016224" cy="1497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10" name="Рисунок 9" descr="F:\конструрование Семинар 2020\Новая папка\конструрование Семинар 2020\фото тико\IMG_3737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304" y="1484784"/>
            <a:ext cx="1440160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11" name="Рисунок 10" descr="F:\конструрование Семинар 2020\Новая папка\ERAA5767.JPG"/>
          <p:cNvPicPr/>
          <p:nvPr/>
        </p:nvPicPr>
        <p:blipFill>
          <a:blip r:embed="rId6" cstate="print"/>
          <a:srcRect l="11744" r="4982"/>
          <a:stretch>
            <a:fillRect/>
          </a:stretch>
        </p:blipFill>
        <p:spPr bwMode="auto">
          <a:xfrm>
            <a:off x="6516216" y="3789040"/>
            <a:ext cx="2050529" cy="1472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12" name="Picture 2" descr="F:\конструрование Семинар 2020\Новая папка\конструрование Семинар 2020\фото конструирование\DSC_440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4008" y="2060848"/>
            <a:ext cx="2056093" cy="144016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568952" cy="1370416"/>
          </a:xfrm>
        </p:spPr>
        <p:txBody>
          <a:bodyPr>
            <a:noAutofit/>
          </a:bodyPr>
          <a:lstStyle/>
          <a:p>
            <a:pPr algn="ctr"/>
            <a:r>
              <a:rPr lang="ru-RU" sz="30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Формирование навыков </a:t>
            </a:r>
            <a:br>
              <a:rPr lang="ru-RU" sz="30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ru-RU" sz="30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элементарного языкового анализа и синтеза</a:t>
            </a:r>
            <a:br>
              <a:rPr lang="ru-RU" sz="30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ru-RU" sz="30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с использованием конструкторов и мозаик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72816"/>
            <a:ext cx="4038600" cy="5085184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Составление слова по начальному или конечному слогу </a:t>
            </a:r>
            <a:endParaRPr lang="ru-RU" sz="1800" b="1" dirty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72816"/>
            <a:ext cx="4038600" cy="4582109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Составление слов по первым звукам названия картинок</a:t>
            </a:r>
            <a:endParaRPr lang="ru-RU" sz="1800" b="1" dirty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5" name="Рисунок 4" descr="F:\конструрование Семинар 2020\Новая папка\IMG_3718.JPG"/>
          <p:cNvPicPr/>
          <p:nvPr/>
        </p:nvPicPr>
        <p:blipFill>
          <a:blip r:embed="rId2" cstate="print"/>
          <a:srcRect l="11224" r="4757"/>
          <a:stretch>
            <a:fillRect/>
          </a:stretch>
        </p:blipFill>
        <p:spPr bwMode="auto">
          <a:xfrm>
            <a:off x="755576" y="2492896"/>
            <a:ext cx="1440160" cy="1626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6" name="Рисунок 5" descr="F:\конструрование Семинар 2020\Новая папка\IMG_3721.JPG"/>
          <p:cNvPicPr/>
          <p:nvPr/>
        </p:nvPicPr>
        <p:blipFill>
          <a:blip r:embed="rId3" cstate="print"/>
          <a:srcRect t="21635"/>
          <a:stretch>
            <a:fillRect/>
          </a:stretch>
        </p:blipFill>
        <p:spPr bwMode="auto">
          <a:xfrm>
            <a:off x="2915816" y="2564904"/>
            <a:ext cx="1728192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Рисунок 6" descr="https://i0.wp.com/fsd.multiurok.ru/html/2017/01/28/s_588cf9517a54e/img10.jpg"/>
          <p:cNvPicPr/>
          <p:nvPr/>
        </p:nvPicPr>
        <p:blipFill>
          <a:blip r:embed="rId4" cstate="print"/>
          <a:srcRect l="57082" t="26923" r="5719" b="5128"/>
          <a:stretch>
            <a:fillRect/>
          </a:stretch>
        </p:blipFill>
        <p:spPr bwMode="auto">
          <a:xfrm>
            <a:off x="5004048" y="4149080"/>
            <a:ext cx="1705744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8" name="Рисунок 7" descr="https://i0.wp.com/fsd.multiurok.ru/html/2017/01/28/s_588cf9517a54e/img10.jpg"/>
          <p:cNvPicPr/>
          <p:nvPr/>
        </p:nvPicPr>
        <p:blipFill>
          <a:blip r:embed="rId4" cstate="print"/>
          <a:srcRect l="4169" t="26068" r="57189" b="4701"/>
          <a:stretch>
            <a:fillRect/>
          </a:stretch>
        </p:blipFill>
        <p:spPr bwMode="auto">
          <a:xfrm>
            <a:off x="7020272" y="2636912"/>
            <a:ext cx="1743075" cy="234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9" name="Рисунок 8" descr="F:\конструрование Семинар 2020\Новая папка\IMG_371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2825055" y="4815905"/>
            <a:ext cx="1368153" cy="1906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10" name="Рисунок 9" descr="F:\конструрование Семинар 2020\фото тико\IMG_3738.JPG"/>
          <p:cNvPicPr/>
          <p:nvPr/>
        </p:nvPicPr>
        <p:blipFill>
          <a:blip r:embed="rId6" cstate="print"/>
          <a:srcRect t="26837" r="31374" b="4573"/>
          <a:stretch>
            <a:fillRect/>
          </a:stretch>
        </p:blipFill>
        <p:spPr bwMode="auto">
          <a:xfrm>
            <a:off x="395536" y="4437112"/>
            <a:ext cx="1531037" cy="2015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836712"/>
            <a:ext cx="8229600" cy="100811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Пропедевтика акустической  дисграфии у детей старшего дошкольного возраста с ТНР</a:t>
            </a:r>
          </a:p>
        </p:txBody>
      </p:sp>
      <p:pic>
        <p:nvPicPr>
          <p:cNvPr id="4" name="Содержимое 3" descr="http://io.nios.ru/sites/io.nios.ru/files/styles/fotostatija/public/images/2018/04/image012.jpg?itok=JjmGotKT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564904"/>
            <a:ext cx="3705200" cy="3782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5" name="Рисунок 4" descr="http://io.nios.ru/sites/io.nios.ru/files/styles/fotostatija/public/images/2018/04/image016.jpg?itok=W-1WRXg5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2636912"/>
            <a:ext cx="2448272" cy="1521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6" name="Содержимое 3" descr="http://io.nios.ru/sites/io.nios.ru/files/styles/fotostatija/public/images/2018/04/image016.jpg?itok=W-1WRXg5">
            <a:hlinkClick r:id="rId4"/>
          </p:cNvPr>
          <p:cNvPicPr>
            <a:picLocks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4797152"/>
            <a:ext cx="2481064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936104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</a:rPr>
              <a:t>Пропедевтика оптической дисграфии у детей старшего дошкольного возраста с ТНР</a:t>
            </a:r>
          </a:p>
        </p:txBody>
      </p:sp>
      <p:pic>
        <p:nvPicPr>
          <p:cNvPr id="6" name="Рисунок 5" descr="https://fsd.multiurok.ru/html/2019/11/11/s_5dc9b82014849/1252730_9.jpeg"/>
          <p:cNvPicPr/>
          <p:nvPr/>
        </p:nvPicPr>
        <p:blipFill>
          <a:blip r:embed="rId2" cstate="print"/>
          <a:srcRect r="5500" b="5556"/>
          <a:stretch>
            <a:fillRect/>
          </a:stretch>
        </p:blipFill>
        <p:spPr bwMode="auto">
          <a:xfrm>
            <a:off x="6084168" y="4581128"/>
            <a:ext cx="2304256" cy="1944216"/>
          </a:xfrm>
          <a:prstGeom prst="rect">
            <a:avLst/>
          </a:prstGeom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softEdge rad="112500"/>
          </a:effectLst>
        </p:spPr>
      </p:pic>
      <p:pic>
        <p:nvPicPr>
          <p:cNvPr id="1028" name="Picture 4" descr="C:\Users\sevae\Desktop\конструрование Семинар 2020\буквы Ира\WYDH9118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755576" y="1916832"/>
            <a:ext cx="2376264" cy="1656184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1029" name="Picture 5" descr="C:\Users\sevae\Desktop\конструрование Семинар 2020\буквы Ира\HEQJ923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1844824"/>
            <a:ext cx="2511400" cy="1884112"/>
          </a:xfrm>
          <a:prstGeom prst="rect">
            <a:avLst/>
          </a:prstGeom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softEdge rad="112500"/>
          </a:effectLst>
        </p:spPr>
      </p:pic>
      <p:pic>
        <p:nvPicPr>
          <p:cNvPr id="1026" name="Picture 2" descr="C:\Users\sevae\Desktop\конструрование Семинар 2020\буквы Ира\KZKP5956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3995936" y="2420888"/>
            <a:ext cx="2512418" cy="1883117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1030" name="Picture 6" descr="C:\Users\sevae\Desktop\конструрование Семинар 2020\буквы Ира\XKKK1232.JP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755576" y="3933056"/>
            <a:ext cx="2442320" cy="183174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1027" name="Picture 3" descr="C:\Users\sevae\Desktop\конструрование Семинар 2020\буквы Ира\RNTG576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87824" y="4725144"/>
            <a:ext cx="2448272" cy="1836204"/>
          </a:xfrm>
          <a:prstGeom prst="rect">
            <a:avLst/>
          </a:prstGeom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Использование мозаик и конструкторов для создания игрового формата взаимодействия учителя-логопеда с детьми старшего дошкольного возраста с ТНР</a:t>
            </a:r>
            <a:endParaRPr lang="ru-RU" sz="2800" dirty="0"/>
          </a:p>
        </p:txBody>
      </p:sp>
      <p:pic>
        <p:nvPicPr>
          <p:cNvPr id="2050" name="Picture 2" descr="F:\конструрование Семинар 2020\Новая папка\OGKS638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395536" y="1988840"/>
            <a:ext cx="1870174" cy="140263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051" name="Picture 3" descr="F:\конструрование Семинар 2020\Новая папка\OEOV77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2996952"/>
            <a:ext cx="1824203" cy="1368152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6" name="Picture 4" descr="1056_1184"/>
          <p:cNvPicPr>
            <a:picLocks noChangeAspect="1" noChangeArrowheads="1"/>
          </p:cNvPicPr>
          <p:nvPr/>
        </p:nvPicPr>
        <p:blipFill>
          <a:blip r:embed="rId4" cstate="print"/>
          <a:srcRect l="47505" t="13907" r="4538" b="31485"/>
          <a:stretch>
            <a:fillRect/>
          </a:stretch>
        </p:blipFill>
        <p:spPr bwMode="auto">
          <a:xfrm>
            <a:off x="2339752" y="5013176"/>
            <a:ext cx="1807466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052" name="Picture 4" descr="F:\конструрование Семинар 2020\фото конструирование\DSCN163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4437112"/>
            <a:ext cx="2112065" cy="1584176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8" name="Рисунок 7" descr="http://io.nios.ru/sites/io.nios.ru/files/styles/fotostatija/public/images/2018/04/image005.jpg?itok=NveQG9X0">
            <a:hlinkClick r:id="rId6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04248" y="1988840"/>
            <a:ext cx="1440160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9" name="Рисунок 8" descr="https://i2.wp.com/fsd.multiurok.ru/html/2017/01/28/s_588cf9517a54e/img8.jpg"/>
          <p:cNvPicPr/>
          <p:nvPr/>
        </p:nvPicPr>
        <p:blipFill>
          <a:blip r:embed="rId8" cstate="print"/>
          <a:srcRect l="52273" t="49561" r="4545" b="6542"/>
          <a:stretch>
            <a:fillRect/>
          </a:stretch>
        </p:blipFill>
        <p:spPr bwMode="auto">
          <a:xfrm>
            <a:off x="395536" y="4797152"/>
            <a:ext cx="1512168" cy="1124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11" name="Рисунок 10" descr="ТИКО 2 ГР 6"/>
          <p:cNvPicPr/>
          <p:nvPr/>
        </p:nvPicPr>
        <p:blipFill>
          <a:blip r:embed="rId9" cstate="print"/>
          <a:srcRect t="21723"/>
          <a:stretch>
            <a:fillRect/>
          </a:stretch>
        </p:blipFill>
        <p:spPr bwMode="auto">
          <a:xfrm>
            <a:off x="4355976" y="2492896"/>
            <a:ext cx="1872208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12" name="Рисунок 11" descr="https://i2.wp.com/fsd.multiurok.ru/html/2017/01/28/s_588cf9517a54e/img8.jpg"/>
          <p:cNvPicPr/>
          <p:nvPr/>
        </p:nvPicPr>
        <p:blipFill>
          <a:blip r:embed="rId8" cstate="print"/>
          <a:srcRect l="6686" t="21076" r="52405" b="35027"/>
          <a:stretch>
            <a:fillRect/>
          </a:stretch>
        </p:blipFill>
        <p:spPr bwMode="auto">
          <a:xfrm>
            <a:off x="4572000" y="5013176"/>
            <a:ext cx="1656184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36815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smtClean="0">
                <a:ln>
                  <a:solidFill>
                    <a:srgbClr val="DBF5F9">
                      <a:lumMod val="10000"/>
                    </a:srgbClr>
                  </a:solidFill>
                </a:ln>
                <a:solidFill>
                  <a:srgbClr val="0F6FC6">
                    <a:lumMod val="75000"/>
                  </a:srgbClr>
                </a:solidFill>
              </a:rPr>
              <a:t/>
            </a:r>
            <a:br>
              <a:rPr lang="ru-RU" sz="3200" dirty="0" smtClean="0">
                <a:ln>
                  <a:solidFill>
                    <a:srgbClr val="DBF5F9">
                      <a:lumMod val="10000"/>
                    </a:srgbClr>
                  </a:solidFill>
                </a:ln>
                <a:solidFill>
                  <a:srgbClr val="0F6FC6">
                    <a:lumMod val="75000"/>
                  </a:srgbClr>
                </a:solidFill>
              </a:rPr>
            </a:br>
            <a:r>
              <a:rPr lang="ru-RU" sz="3200" dirty="0">
                <a:ln>
                  <a:solidFill>
                    <a:srgbClr val="DBF5F9">
                      <a:lumMod val="10000"/>
                    </a:srgbClr>
                  </a:solidFill>
                </a:ln>
                <a:solidFill>
                  <a:srgbClr val="0F6FC6">
                    <a:lumMod val="75000"/>
                  </a:srgbClr>
                </a:solidFill>
              </a:rPr>
              <a:t/>
            </a:r>
            <a:br>
              <a:rPr lang="ru-RU" sz="3200" dirty="0">
                <a:ln>
                  <a:solidFill>
                    <a:srgbClr val="DBF5F9">
                      <a:lumMod val="10000"/>
                    </a:srgbClr>
                  </a:solidFill>
                </a:ln>
                <a:solidFill>
                  <a:srgbClr val="0F6FC6">
                    <a:lumMod val="75000"/>
                  </a:srgbClr>
                </a:solidFill>
              </a:rPr>
            </a:br>
            <a:r>
              <a:rPr lang="ru-RU" sz="3600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Специфика продуктивной деятельности </a:t>
            </a:r>
            <a:br>
              <a:rPr lang="ru-RU" sz="3600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3600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детей с ТНР</a:t>
            </a:r>
            <a:br>
              <a:rPr lang="ru-RU" sz="3600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</a:br>
            <a:endParaRPr lang="ru-RU" sz="3600" dirty="0">
              <a:ln>
                <a:solidFill>
                  <a:schemeClr val="bg2">
                    <a:lumMod val="10000"/>
                  </a:schemeClr>
                </a:solidFill>
              </a:ln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802027079"/>
              </p:ext>
            </p:extLst>
          </p:nvPr>
        </p:nvGraphicFramePr>
        <p:xfrm>
          <a:off x="467544" y="1988840"/>
          <a:ext cx="8229600" cy="46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8512768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/>
          </p:cNvSpPr>
          <p:nvPr>
            <p:ph type="title"/>
          </p:nvPr>
        </p:nvSpPr>
        <p:spPr>
          <a:xfrm>
            <a:off x="436054" y="836712"/>
            <a:ext cx="8229600" cy="57661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ru-RU" sz="3200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Требования к речи взрослого</a:t>
            </a:r>
          </a:p>
        </p:txBody>
      </p:sp>
      <p:sp>
        <p:nvSpPr>
          <p:cNvPr id="5123" name="Rectangle 3"/>
          <p:cNvSpPr>
            <a:spLocks noGrp="1"/>
          </p:cNvSpPr>
          <p:nvPr>
            <p:ph type="body" idx="1"/>
          </p:nvPr>
        </p:nvSpPr>
        <p:spPr>
          <a:xfrm>
            <a:off x="457200" y="1700213"/>
            <a:ext cx="8229600" cy="4624387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ru-RU" sz="28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доступность, выразительность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четкое построение предложений 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наличие пауз 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многократное повторение слов в различных 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28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сочетаниях </a:t>
            </a:r>
          </a:p>
          <a:p>
            <a:pPr eaLnBrk="1" hangingPunct="1">
              <a:lnSpc>
                <a:spcPct val="90000"/>
              </a:lnSpc>
            </a:pPr>
            <a:r>
              <a:rPr lang="ru-RU" sz="28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подкрепление 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28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очерчивающими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28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 движениями,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28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 указательными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28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 жестами </a:t>
            </a:r>
          </a:p>
          <a:p>
            <a:pPr eaLnBrk="1" hangingPunct="1">
              <a:lnSpc>
                <a:spcPct val="90000"/>
              </a:lnSpc>
            </a:pPr>
            <a:endParaRPr lang="ru-RU" dirty="0" smtClean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643313"/>
            <a:ext cx="3836987" cy="2878137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22061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/>
          </p:cNvSpPr>
          <p:nvPr>
            <p:ph type="title"/>
          </p:nvPr>
        </p:nvSpPr>
        <p:spPr>
          <a:xfrm>
            <a:off x="250825" y="620688"/>
            <a:ext cx="8424863" cy="865188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 	</a:t>
            </a:r>
            <a:br>
              <a:rPr lang="ru-RU" sz="3200" dirty="0" smtClean="0"/>
            </a:br>
            <a:r>
              <a:rPr lang="ru-RU" sz="3200" dirty="0" smtClean="0"/>
              <a:t> </a:t>
            </a:r>
            <a:br>
              <a:rPr lang="ru-RU" sz="3200" dirty="0" smtClean="0"/>
            </a:br>
            <a:r>
              <a:rPr lang="ru-RU" sz="3600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Совершенствование навыков построения связного высказывания</a:t>
            </a:r>
          </a:p>
        </p:txBody>
      </p:sp>
      <p:sp>
        <p:nvSpPr>
          <p:cNvPr id="6147" name="Rectangle 3"/>
          <p:cNvSpPr>
            <a:spLocks noGrp="1"/>
          </p:cNvSpPr>
          <p:nvPr>
            <p:ph type="body" idx="1"/>
          </p:nvPr>
        </p:nvSpPr>
        <p:spPr>
          <a:xfrm>
            <a:off x="250825" y="1653554"/>
            <a:ext cx="5833343" cy="2374900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ru-RU" sz="30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Загадка</a:t>
            </a:r>
            <a:r>
              <a:rPr lang="ru-RU" sz="28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: «Густой, разноцветный,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ru-RU" sz="2800" b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осенний</a:t>
            </a:r>
            <a:r>
              <a:rPr lang="ru-RU" sz="28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. Там растут  деревья, ягоды,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ru-RU" sz="28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 грибы. В нем живут дикие звери. Есть чащи и поляны. Что это?»</a:t>
            </a:r>
          </a:p>
          <a:p>
            <a:pPr marL="0" indent="0" algn="r">
              <a:lnSpc>
                <a:spcPct val="90000"/>
              </a:lnSpc>
              <a:buNone/>
            </a:pPr>
            <a:r>
              <a:rPr lang="ru-RU" sz="28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                                                    </a:t>
            </a:r>
            <a:r>
              <a:rPr lang="ru-RU" sz="2800" b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  </a:t>
            </a:r>
            <a:r>
              <a:rPr lang="ru-RU" sz="28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(Макар И.)</a:t>
            </a:r>
          </a:p>
          <a:p>
            <a:pPr>
              <a:lnSpc>
                <a:spcPct val="90000"/>
              </a:lnSpc>
            </a:pPr>
            <a:endParaRPr lang="ru-RU" sz="2800" b="1" dirty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eaLnBrk="1" hangingPunct="1"/>
            <a:endParaRPr lang="ru-RU" i="1" dirty="0" smtClean="0"/>
          </a:p>
          <a:p>
            <a:pPr eaLnBrk="1" hangingPunct="1"/>
            <a:endParaRPr lang="ru-RU" dirty="0" smtClean="0"/>
          </a:p>
          <a:p>
            <a:pPr eaLnBrk="1" hangingPunct="1">
              <a:buFont typeface="Wingdings 2" pitchFamily="18" charset="2"/>
              <a:buNone/>
            </a:pPr>
            <a:endParaRPr lang="ru-RU" dirty="0" smtClean="0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 cstate="print">
            <a:lum bright="6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6799" y="4005063"/>
            <a:ext cx="3313113" cy="2320925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7763" y="1637530"/>
            <a:ext cx="2589212" cy="3455988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Text Box 7"/>
          <p:cNvSpPr txBox="1">
            <a:spLocks noChangeArrowheads="1"/>
          </p:cNvSpPr>
          <p:nvPr/>
        </p:nvSpPr>
        <p:spPr bwMode="auto">
          <a:xfrm>
            <a:off x="4067944" y="4941888"/>
            <a:ext cx="4607744" cy="2037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lvl="4" eaLnBrk="1" hangingPunct="1">
              <a:lnSpc>
                <a:spcPct val="80000"/>
              </a:lnSpc>
              <a:spcBef>
                <a:spcPct val="20000"/>
              </a:spcBef>
              <a:buClr>
                <a:schemeClr val="accent3"/>
              </a:buClr>
              <a:buSzPct val="95000"/>
            </a:pPr>
            <a:r>
              <a:rPr lang="ru-RU" sz="28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Сравнение:</a:t>
            </a:r>
            <a:r>
              <a:rPr lang="ru-RU" sz="2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</a:p>
          <a:p>
            <a:pPr marL="0" lvl="4" eaLnBrk="1" hangingPunct="1">
              <a:lnSpc>
                <a:spcPct val="80000"/>
              </a:lnSpc>
              <a:spcBef>
                <a:spcPct val="20000"/>
              </a:spcBef>
              <a:buClr>
                <a:schemeClr val="accent3"/>
              </a:buClr>
              <a:buSzPct val="95000"/>
            </a:pPr>
            <a:r>
              <a:rPr lang="ru-RU" sz="2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« Моя звездочка легкая как </a:t>
            </a:r>
          </a:p>
          <a:p>
            <a:pPr marL="0" lvl="4" eaLnBrk="1" hangingPunct="1">
              <a:lnSpc>
                <a:spcPct val="80000"/>
              </a:lnSpc>
              <a:spcBef>
                <a:spcPct val="20000"/>
              </a:spcBef>
              <a:buClr>
                <a:schemeClr val="accent3"/>
              </a:buClr>
              <a:buSzPct val="95000"/>
            </a:pPr>
            <a:r>
              <a:rPr lang="ru-RU" sz="2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пушинка, как снежинка» </a:t>
            </a:r>
            <a:endParaRPr lang="ru-RU" sz="2600" b="1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0" lvl="4" algn="r" eaLnBrk="1" hangingPunct="1">
              <a:lnSpc>
                <a:spcPct val="80000"/>
              </a:lnSpc>
              <a:spcBef>
                <a:spcPct val="20000"/>
              </a:spcBef>
              <a:buClr>
                <a:schemeClr val="accent3"/>
              </a:buClr>
              <a:buSzPct val="95000"/>
            </a:pPr>
            <a:r>
              <a:rPr lang="ru-RU" sz="2600" b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(</a:t>
            </a:r>
            <a:r>
              <a:rPr lang="ru-RU" sz="2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Вера Н.)</a:t>
            </a:r>
          </a:p>
          <a:p>
            <a:pPr marL="274320" indent="-274320" eaLnBrk="1" hangingPunct="1">
              <a:lnSpc>
                <a:spcPct val="80000"/>
              </a:lnSpc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</a:pPr>
            <a:endParaRPr lang="ru-RU" sz="2600" b="1" dirty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65192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/>
          </p:cNvSpPr>
          <p:nvPr>
            <p:ph type="title"/>
          </p:nvPr>
        </p:nvSpPr>
        <p:spPr>
          <a:xfrm>
            <a:off x="457200" y="594461"/>
            <a:ext cx="8229600" cy="1440159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 	</a:t>
            </a:r>
            <a:br>
              <a:rPr lang="ru-RU" sz="3200" dirty="0" smtClean="0"/>
            </a:br>
            <a:r>
              <a:rPr lang="ru-RU" sz="3200" dirty="0" smtClean="0"/>
              <a:t> </a:t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/>
              <a:t/>
            </a:r>
            <a:br>
              <a:rPr lang="ru-RU" sz="3200" dirty="0"/>
            </a:br>
            <a:r>
              <a:rPr lang="ru-RU" sz="3600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Совершенствование навыков построения связного высказывания</a:t>
            </a:r>
            <a:r>
              <a:rPr lang="ru-RU" sz="4600" b="1" dirty="0" smtClean="0"/>
              <a:t/>
            </a:r>
            <a:br>
              <a:rPr lang="ru-RU" sz="4600" b="1" dirty="0" smtClean="0"/>
            </a:br>
            <a:endParaRPr lang="ru-RU" sz="3200" b="1" dirty="0" smtClean="0"/>
          </a:p>
        </p:txBody>
      </p:sp>
      <p:sp>
        <p:nvSpPr>
          <p:cNvPr id="7171" name="Rectangle 3"/>
          <p:cNvSpPr>
            <a:spLocks noGrp="1"/>
          </p:cNvSpPr>
          <p:nvPr>
            <p:ph type="body" idx="1"/>
          </p:nvPr>
        </p:nvSpPr>
        <p:spPr>
          <a:xfrm>
            <a:off x="457200" y="2276475"/>
            <a:ext cx="8229600" cy="4048125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ru-RU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Расскажи о последовательности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ru-RU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 работы                        </a:t>
            </a:r>
          </a:p>
          <a:p>
            <a:pPr eaLnBrk="1" hangingPunct="1"/>
            <a:endParaRPr lang="ru-RU" i="1" dirty="0" smtClean="0"/>
          </a:p>
          <a:p>
            <a:pPr eaLnBrk="1" hangingPunct="1"/>
            <a:endParaRPr lang="ru-RU" i="1" dirty="0" smtClean="0"/>
          </a:p>
          <a:p>
            <a:pPr eaLnBrk="1" hangingPunct="1"/>
            <a:endParaRPr lang="ru-RU" i="1" dirty="0" smtClean="0"/>
          </a:p>
          <a:p>
            <a:pPr marL="0" indent="0">
              <a:lnSpc>
                <a:spcPct val="90000"/>
              </a:lnSpc>
              <a:buNone/>
            </a:pPr>
            <a:r>
              <a:rPr lang="ru-RU" i="1" dirty="0" smtClean="0"/>
              <a:t>                                                 </a:t>
            </a:r>
            <a:r>
              <a:rPr lang="ru-RU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ru-RU" b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      </a:t>
            </a:r>
          </a:p>
          <a:p>
            <a:pPr marL="0" indent="0" algn="r">
              <a:lnSpc>
                <a:spcPct val="90000"/>
              </a:lnSpc>
              <a:buNone/>
            </a:pPr>
            <a:r>
              <a:rPr lang="ru-RU" b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 Расскажи</a:t>
            </a:r>
            <a:r>
              <a:rPr lang="ru-RU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, о возможной</a:t>
            </a:r>
          </a:p>
          <a:p>
            <a:pPr marL="0" indent="0" algn="r">
              <a:lnSpc>
                <a:spcPct val="90000"/>
              </a:lnSpc>
              <a:buNone/>
            </a:pPr>
            <a:r>
              <a:rPr lang="ru-RU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                                   переделке </a:t>
            </a:r>
          </a:p>
          <a:p>
            <a:pPr eaLnBrk="1" hangingPunct="1"/>
            <a:endParaRPr lang="ru-RU" i="1" dirty="0" smtClean="0"/>
          </a:p>
          <a:p>
            <a:pPr eaLnBrk="1" hangingPunct="1"/>
            <a:endParaRPr lang="ru-RU" dirty="0" smtClean="0"/>
          </a:p>
          <a:p>
            <a:pPr eaLnBrk="1" hangingPunct="1">
              <a:buFont typeface="Wingdings 2" pitchFamily="18" charset="2"/>
              <a:buNone/>
            </a:pPr>
            <a:endParaRPr lang="ru-RU" dirty="0" smtClean="0"/>
          </a:p>
        </p:txBody>
      </p:sp>
      <p:pic>
        <p:nvPicPr>
          <p:cNvPr id="7172" name="Picture 4" descr="IMG-20200213-WA000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772815"/>
            <a:ext cx="2088232" cy="3178809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7" descr="IMG_20191127_15285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4516" b="28369"/>
          <a:stretch>
            <a:fillRect/>
          </a:stretch>
        </p:blipFill>
        <p:spPr bwMode="auto">
          <a:xfrm>
            <a:off x="572522" y="3861048"/>
            <a:ext cx="3933538" cy="2475365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918467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6"/>
          <p:cNvSpPr txBox="1">
            <a:spLocks noChangeArrowheads="1"/>
          </p:cNvSpPr>
          <p:nvPr/>
        </p:nvSpPr>
        <p:spPr bwMode="auto">
          <a:xfrm>
            <a:off x="539750" y="3860800"/>
            <a:ext cx="23749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dirty="0"/>
              <a:t> </a:t>
            </a:r>
            <a:r>
              <a:rPr lang="ru-RU" sz="2400" b="1" i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«Город гномов»</a:t>
            </a:r>
          </a:p>
        </p:txBody>
      </p:sp>
      <p:sp>
        <p:nvSpPr>
          <p:cNvPr id="8195" name="Text Box 18"/>
          <p:cNvSpPr txBox="1">
            <a:spLocks noChangeArrowheads="1"/>
          </p:cNvSpPr>
          <p:nvPr/>
        </p:nvSpPr>
        <p:spPr bwMode="auto">
          <a:xfrm>
            <a:off x="3067050" y="5734050"/>
            <a:ext cx="356899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2400" b="1" i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« Мебельный магазин»</a:t>
            </a:r>
          </a:p>
        </p:txBody>
      </p:sp>
      <p:sp>
        <p:nvSpPr>
          <p:cNvPr id="8196" name="Text Box 19"/>
          <p:cNvSpPr txBox="1">
            <a:spLocks noChangeArrowheads="1"/>
          </p:cNvSpPr>
          <p:nvPr/>
        </p:nvSpPr>
        <p:spPr bwMode="auto">
          <a:xfrm>
            <a:off x="5543550" y="3789363"/>
            <a:ext cx="320357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2000" dirty="0"/>
              <a:t>«</a:t>
            </a:r>
            <a:r>
              <a:rPr lang="ru-RU" sz="2400" b="1" i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Ежик-</a:t>
            </a:r>
            <a:r>
              <a:rPr lang="ru-RU" sz="2400" b="1" i="1" dirty="0" err="1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семицветик</a:t>
            </a:r>
            <a:r>
              <a:rPr lang="ru-RU" sz="2000" dirty="0"/>
              <a:t>»</a:t>
            </a:r>
          </a:p>
        </p:txBody>
      </p:sp>
      <p:pic>
        <p:nvPicPr>
          <p:cNvPr id="8197" name="Picture 20" descr="IMG_20200213_092901_HD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808" r="11830"/>
          <a:stretch>
            <a:fillRect/>
          </a:stretch>
        </p:blipFill>
        <p:spPr bwMode="auto">
          <a:xfrm>
            <a:off x="5724525" y="1012831"/>
            <a:ext cx="2952750" cy="27559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Рисунок 3" descr="http://io.nios.ru/sites/io.nios.ru/files/styles/fotostatija/public/images/2018/04/image010.jpg?itok=zao_lE9_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850" y="4508500"/>
            <a:ext cx="2743200" cy="192405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2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4055" b="25334"/>
          <a:stretch>
            <a:fillRect/>
          </a:stretch>
        </p:blipFill>
        <p:spPr bwMode="auto">
          <a:xfrm>
            <a:off x="6588125" y="4365625"/>
            <a:ext cx="2133600" cy="22098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0" name="Text Box 25"/>
          <p:cNvSpPr txBox="1">
            <a:spLocks noChangeArrowheads="1"/>
          </p:cNvSpPr>
          <p:nvPr/>
        </p:nvSpPr>
        <p:spPr bwMode="auto">
          <a:xfrm>
            <a:off x="3995936" y="4797425"/>
            <a:ext cx="266362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2400" b="1" i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«Вертолет МЧС»</a:t>
            </a:r>
          </a:p>
        </p:txBody>
      </p:sp>
      <p:pic>
        <p:nvPicPr>
          <p:cNvPr id="8201" name="Picture 4" descr="IMG-20200213-WA0026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423862" y="987425"/>
            <a:ext cx="4981575" cy="2801938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xmlns="" val="338799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imgpreview?key=4de47a4fbea65966&amp;mb=imgdb_preview_1493"/>
          <p:cNvPicPr>
            <a:picLocks noChangeAspect="1" noChangeArrowheads="1"/>
          </p:cNvPicPr>
          <p:nvPr/>
        </p:nvPicPr>
        <p:blipFill>
          <a:blip r:embed="rId2" cstate="print">
            <a:lum bright="6000" contrast="6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67" t="7121" r="4645" b="6647"/>
          <a:stretch>
            <a:fillRect/>
          </a:stretch>
        </p:blipFill>
        <p:spPr bwMode="auto">
          <a:xfrm>
            <a:off x="1763713" y="908050"/>
            <a:ext cx="5400675" cy="3495675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7"/>
          <p:cNvSpPr>
            <a:spLocks noChangeArrowheads="1"/>
          </p:cNvSpPr>
          <p:nvPr/>
        </p:nvSpPr>
        <p:spPr bwMode="auto">
          <a:xfrm>
            <a:off x="-1182688" y="3246438"/>
            <a:ext cx="4762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ru-RU"/>
              <a:t>.</a:t>
            </a:r>
          </a:p>
        </p:txBody>
      </p:sp>
      <p:sp>
        <p:nvSpPr>
          <p:cNvPr id="9220" name="Text Box 8"/>
          <p:cNvSpPr txBox="1">
            <a:spLocks noChangeArrowheads="1"/>
          </p:cNvSpPr>
          <p:nvPr/>
        </p:nvSpPr>
        <p:spPr bwMode="auto">
          <a:xfrm>
            <a:off x="900113" y="4437063"/>
            <a:ext cx="7920037" cy="2997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20000"/>
              </a:spcBef>
              <a:buClr>
                <a:schemeClr val="accent3"/>
              </a:buClr>
              <a:buSzPct val="95000"/>
            </a:pPr>
            <a:r>
              <a:rPr lang="ru-RU" sz="2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ЛЕГО-мастерская,  волшебная такая!</a:t>
            </a:r>
          </a:p>
          <a:p>
            <a:pPr algn="ctr" eaLnBrk="1" hangingPunct="1">
              <a:lnSpc>
                <a:spcPct val="90000"/>
              </a:lnSpc>
              <a:spcBef>
                <a:spcPct val="20000"/>
              </a:spcBef>
              <a:buClr>
                <a:schemeClr val="accent3"/>
              </a:buClr>
              <a:buSzPct val="95000"/>
            </a:pPr>
            <a:r>
              <a:rPr lang="ru-RU" sz="2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Мастер я и мастер ты,  </a:t>
            </a:r>
          </a:p>
          <a:p>
            <a:pPr algn="ctr" eaLnBrk="1" hangingPunct="1">
              <a:lnSpc>
                <a:spcPct val="90000"/>
              </a:lnSpc>
              <a:spcBef>
                <a:spcPct val="20000"/>
              </a:spcBef>
              <a:buClr>
                <a:schemeClr val="accent3"/>
              </a:buClr>
              <a:buSzPct val="95000"/>
            </a:pPr>
            <a:r>
              <a:rPr lang="ru-RU" sz="2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Воплотим мы все мечты:</a:t>
            </a:r>
          </a:p>
          <a:p>
            <a:pPr algn="ctr" eaLnBrk="1" hangingPunct="1">
              <a:lnSpc>
                <a:spcPct val="90000"/>
              </a:lnSpc>
              <a:spcBef>
                <a:spcPct val="20000"/>
              </a:spcBef>
              <a:buClr>
                <a:schemeClr val="accent3"/>
              </a:buClr>
              <a:buSzPct val="95000"/>
            </a:pPr>
            <a:r>
              <a:rPr lang="ru-RU" sz="2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Дом построим,  мост поставим, </a:t>
            </a:r>
          </a:p>
          <a:p>
            <a:pPr algn="ctr" eaLnBrk="1" hangingPunct="1">
              <a:lnSpc>
                <a:spcPct val="90000"/>
              </a:lnSpc>
              <a:spcBef>
                <a:spcPct val="20000"/>
              </a:spcBef>
              <a:buClr>
                <a:schemeClr val="accent3"/>
              </a:buClr>
              <a:buSzPct val="95000"/>
            </a:pPr>
            <a:r>
              <a:rPr lang="ru-RU" sz="26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Сделаем все это сами!</a:t>
            </a:r>
          </a:p>
          <a:p>
            <a:pPr eaLnBrk="1" hangingPunct="1"/>
            <a:endParaRPr lang="ru-RU" sz="2400" dirty="0"/>
          </a:p>
          <a:p>
            <a:pPr eaLnBrk="1" hangingPunct="1">
              <a:spcBef>
                <a:spcPct val="50000"/>
              </a:spcBef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27606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/>
          </p:cNvSpPr>
          <p:nvPr>
            <p:ph type="title"/>
          </p:nvPr>
        </p:nvSpPr>
        <p:spPr>
          <a:xfrm>
            <a:off x="395288" y="764704"/>
            <a:ext cx="8229600" cy="648047"/>
          </a:xfrm>
        </p:spPr>
        <p:txBody>
          <a:bodyPr>
            <a:normAutofit/>
          </a:bodyPr>
          <a:lstStyle/>
          <a:p>
            <a:pPr algn="ctr" eaLnBrk="1" hangingPunct="1"/>
            <a:r>
              <a:rPr lang="ru-RU" sz="3200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Речевые обороты и связки</a:t>
            </a:r>
          </a:p>
        </p:txBody>
      </p:sp>
      <p:sp>
        <p:nvSpPr>
          <p:cNvPr id="11267" name="Rectangle 3"/>
          <p:cNvSpPr>
            <a:spLocks noGrp="1"/>
          </p:cNvSpPr>
          <p:nvPr>
            <p:ph type="body"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ru-RU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Начало истории</a:t>
            </a:r>
          </a:p>
          <a:p>
            <a:pPr eaLnBrk="1" hangingPunct="1"/>
            <a:r>
              <a:rPr lang="ru-RU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Однажды…</a:t>
            </a:r>
          </a:p>
          <a:p>
            <a:pPr eaLnBrk="1" hangingPunct="1"/>
            <a:r>
              <a:rPr lang="ru-RU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Как-то раз…</a:t>
            </a:r>
          </a:p>
          <a:p>
            <a:pPr eaLnBrk="1" hangingPunct="1"/>
            <a:r>
              <a:rPr lang="ru-RU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Дело было зимой…</a:t>
            </a:r>
          </a:p>
          <a:p>
            <a:pPr eaLnBrk="1" hangingPunct="1"/>
            <a:r>
              <a:rPr lang="ru-RU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В некотором царстве.. </a:t>
            </a:r>
          </a:p>
          <a:p>
            <a:pPr eaLnBrk="1" hangingPunct="1"/>
            <a:endParaRPr lang="ru-RU" sz="2400" dirty="0" smtClean="0"/>
          </a:p>
        </p:txBody>
      </p:sp>
      <p:sp>
        <p:nvSpPr>
          <p:cNvPr id="11268" name="Rectangle 4"/>
          <p:cNvSpPr>
            <a:spLocks noGrp="1"/>
          </p:cNvSpPr>
          <p:nvPr>
            <p:ph type="body"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ru-RU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Продолжение</a:t>
            </a:r>
          </a:p>
          <a:p>
            <a:pPr eaLnBrk="1" hangingPunct="1"/>
            <a:r>
              <a:rPr lang="ru-RU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И вот тогда…</a:t>
            </a:r>
          </a:p>
          <a:p>
            <a:pPr eaLnBrk="1" hangingPunct="1"/>
            <a:r>
              <a:rPr lang="ru-RU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Вдруг…</a:t>
            </a:r>
          </a:p>
          <a:p>
            <a:pPr eaLnBrk="1" hangingPunct="1"/>
            <a:r>
              <a:rPr lang="ru-RU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А в это время…</a:t>
            </a:r>
          </a:p>
          <a:p>
            <a:pPr eaLnBrk="1" hangingPunct="1"/>
            <a:r>
              <a:rPr lang="ru-RU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Неожиданно…</a:t>
            </a:r>
          </a:p>
          <a:p>
            <a:pPr eaLnBrk="1" hangingPunct="1"/>
            <a:r>
              <a:rPr lang="ru-RU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Откуда ни возьмись…</a:t>
            </a:r>
          </a:p>
          <a:p>
            <a:pPr eaLnBrk="1" hangingPunct="1">
              <a:buFont typeface="Wingdings 2" pitchFamily="18" charset="2"/>
              <a:buNone/>
            </a:pPr>
            <a:endParaRPr lang="ru-RU" sz="2400" dirty="0" smtClean="0">
              <a:latin typeface="Arial" charset="0"/>
            </a:endParaRPr>
          </a:p>
          <a:p>
            <a:pPr eaLnBrk="1" hangingPunct="1">
              <a:buFontTx/>
              <a:buChar char="-"/>
            </a:pPr>
            <a:endParaRPr lang="ru-RU" sz="2400" dirty="0" smtClean="0">
              <a:latin typeface="Arial" charset="0"/>
            </a:endParaRPr>
          </a:p>
          <a:p>
            <a:pPr algn="ctr" eaLnBrk="1" hangingPunct="1">
              <a:buFont typeface="Wingdings 2" pitchFamily="18" charset="2"/>
              <a:buNone/>
            </a:pPr>
            <a:endParaRPr lang="ru-RU" sz="2400" i="1" dirty="0" smtClean="0">
              <a:latin typeface="Arial" charset="0"/>
            </a:endParaRPr>
          </a:p>
          <a:p>
            <a:pPr algn="ctr" eaLnBrk="1" hangingPunct="1">
              <a:buFont typeface="Wingdings 2" pitchFamily="18" charset="2"/>
              <a:buNone/>
            </a:pPr>
            <a:endParaRPr lang="ru-RU" sz="2400" i="1" dirty="0" smtClean="0">
              <a:latin typeface="Arial" charset="0"/>
            </a:endParaRPr>
          </a:p>
        </p:txBody>
      </p:sp>
      <p:pic>
        <p:nvPicPr>
          <p:cNvPr id="11269" name="Picture 5" descr="https://fsd.multiurok.ru/html/2019/11/11/s_5dc9b82014849/1252730_5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525" y="4724400"/>
            <a:ext cx="1905000" cy="188595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Рисунок 7" descr="http://io.nios.ru/sites/io.nios.ru/files/styles/fotostatija/public/images/2018/04/image018.jpg?itok=Z5Zb9aAX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bright="6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731" t="10066" r="18813"/>
          <a:stretch>
            <a:fillRect/>
          </a:stretch>
        </p:blipFill>
        <p:spPr bwMode="auto">
          <a:xfrm>
            <a:off x="395288" y="4316413"/>
            <a:ext cx="3384550" cy="216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496177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/>
          </p:cNvSpPr>
          <p:nvPr>
            <p:ph type="title"/>
          </p:nvPr>
        </p:nvSpPr>
        <p:spPr>
          <a:xfrm>
            <a:off x="457200" y="332656"/>
            <a:ext cx="5554663" cy="1800944"/>
          </a:xfrm>
        </p:spPr>
        <p:txBody>
          <a:bodyPr>
            <a:noAutofit/>
          </a:bodyPr>
          <a:lstStyle/>
          <a:p>
            <a:pPr algn="ctr" eaLnBrk="1" hangingPunct="1"/>
            <a:r>
              <a:rPr lang="ru-RU" sz="3200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Дидактические игры по коррекции </a:t>
            </a:r>
            <a:br>
              <a:rPr lang="ru-RU" sz="3200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3200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лексико-грамматического</a:t>
            </a:r>
            <a:br>
              <a:rPr lang="ru-RU" sz="3200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3200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 уровня  речевой системы</a:t>
            </a:r>
          </a:p>
        </p:txBody>
      </p:sp>
      <p:sp>
        <p:nvSpPr>
          <p:cNvPr id="12291" name="Rectangle 3"/>
          <p:cNvSpPr>
            <a:spLocks noGrp="1"/>
          </p:cNvSpPr>
          <p:nvPr>
            <p:ph type="body" idx="1"/>
          </p:nvPr>
        </p:nvSpPr>
        <p:spPr>
          <a:xfrm>
            <a:off x="385763" y="2301612"/>
            <a:ext cx="8362950" cy="4048125"/>
          </a:xfrm>
        </p:spPr>
        <p:txBody>
          <a:bodyPr/>
          <a:lstStyle/>
          <a:p>
            <a:pPr eaLnBrk="1" hangingPunct="1"/>
            <a:r>
              <a:rPr lang="ru-RU" sz="24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д\и «Четвертый </a:t>
            </a:r>
            <a:r>
              <a:rPr lang="ru-RU" sz="2400" b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лишний»</a:t>
            </a:r>
            <a:endParaRPr lang="ru-RU" sz="2400" b="1" dirty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eaLnBrk="1" hangingPunct="1"/>
            <a:r>
              <a:rPr lang="ru-RU" sz="24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д\и «Чудесный мешочек</a:t>
            </a:r>
            <a:r>
              <a:rPr lang="ru-RU" sz="2400" b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»</a:t>
            </a:r>
          </a:p>
          <a:p>
            <a:pPr marL="0" indent="0" eaLnBrk="1" hangingPunct="1">
              <a:buNone/>
            </a:pPr>
            <a:endParaRPr lang="ru-RU" sz="2400" b="1" dirty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eaLnBrk="1" hangingPunct="1"/>
            <a:r>
              <a:rPr lang="ru-RU" sz="24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д\и «Башня»    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400" b="1" i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Задача</a:t>
            </a:r>
            <a:r>
              <a:rPr lang="ru-RU" sz="2400" b="1" i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: активизировать </a:t>
            </a:r>
            <a:r>
              <a:rPr lang="ru-RU" sz="2400" b="1" i="1" dirty="0" err="1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рече</a:t>
            </a:r>
            <a:r>
              <a:rPr lang="ru-RU" sz="2400" b="1" i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-слуховое внимание; формировать понимание и выполнение многоступенчатых инструкций,                     закреплять предлоги(на, под, между)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400" b="1" i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Материал: кирпичики разного цвета </a:t>
            </a:r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076" t="5756" r="17633" b="9222"/>
          <a:stretch>
            <a:fillRect/>
          </a:stretch>
        </p:blipFill>
        <p:spPr bwMode="auto">
          <a:xfrm>
            <a:off x="5796136" y="1412776"/>
            <a:ext cx="2736850" cy="239395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5" descr="IMG_20200217_132334_HD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728" t="15959" b="6273"/>
          <a:stretch>
            <a:fillRect/>
          </a:stretch>
        </p:blipFill>
        <p:spPr bwMode="auto">
          <a:xfrm>
            <a:off x="6300788" y="4508500"/>
            <a:ext cx="2592387" cy="2176463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63868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/>
          </p:cNvSpPr>
          <p:nvPr>
            <p:ph type="body" idx="1"/>
          </p:nvPr>
        </p:nvSpPr>
        <p:spPr>
          <a:xfrm>
            <a:off x="251520" y="332656"/>
            <a:ext cx="8435280" cy="6525344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ru-RU" sz="24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д\и </a:t>
            </a:r>
            <a:r>
              <a:rPr lang="ru-RU" sz="2400" b="1" dirty="0" smtClean="0"/>
              <a:t>«</a:t>
            </a:r>
            <a:r>
              <a:rPr lang="ru-RU" sz="24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Где прячется петушок» </a:t>
            </a:r>
            <a:r>
              <a:rPr lang="ru-RU" sz="2400" b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ru-RU" sz="2400" b="1" i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Задача</a:t>
            </a:r>
            <a:r>
              <a:rPr lang="ru-RU" sz="2400" b="1" i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: </a:t>
            </a:r>
            <a:r>
              <a:rPr lang="ru-RU" sz="2400" b="1" i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формировать </a:t>
            </a:r>
            <a:r>
              <a:rPr lang="ru-RU" sz="2400" b="1" i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навыки согласования существительных с предлогами (на, в, </a:t>
            </a:r>
            <a:r>
              <a:rPr lang="ru-RU" sz="2400" b="1" i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под</a:t>
            </a:r>
            <a:r>
              <a:rPr lang="ru-RU" sz="2400" b="1" i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, за, </a:t>
            </a:r>
            <a:endParaRPr lang="ru-RU" sz="2400" b="1" i="1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ru-RU" sz="2400" b="1" i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около</a:t>
            </a:r>
            <a:r>
              <a:rPr lang="ru-RU" sz="2400" b="1" i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, перед…); развивать пространственное восприятие; закреплять слова, обозначающие пространственные отношения (впереди - сзади, ближе – дальше, выше-ниже) </a:t>
            </a:r>
            <a:endParaRPr lang="ru-RU" sz="2400" b="1" i="1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ru-RU" sz="2400" b="1" i="1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2400" b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д\и</a:t>
            </a:r>
            <a:r>
              <a:rPr lang="ru-RU" sz="2400" b="1" dirty="0" smtClean="0"/>
              <a:t> «</a:t>
            </a:r>
            <a:r>
              <a:rPr lang="ru-RU" sz="24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Кто, без чего?» </a:t>
            </a:r>
            <a:endParaRPr lang="ru-RU" sz="2400" b="1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2400" b="1" i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Задача</a:t>
            </a:r>
            <a:r>
              <a:rPr lang="ru-RU" sz="2400" b="1" i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: развивать умение описывать животных; называть детали и части тела; отрабатывать формы Родительного падежа существительных (без чего? – без хвоста</a:t>
            </a:r>
            <a:r>
              <a:rPr lang="ru-RU" sz="2400" b="1" i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)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endParaRPr lang="ru-RU" sz="2400" b="1" i="1" dirty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24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д\и «Один-много»</a:t>
            </a:r>
            <a:r>
              <a:rPr lang="ru-RU" sz="2400" b="1" i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  Задача:  формировать </a:t>
            </a:r>
            <a:endParaRPr lang="ru-RU" sz="2400" b="1" i="1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2400" b="1" i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умение </a:t>
            </a:r>
            <a:r>
              <a:rPr lang="ru-RU" sz="2400" b="1" i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согласовывать числительные </a:t>
            </a:r>
            <a:r>
              <a:rPr lang="ru-RU" sz="2400" b="1" i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с  существительными</a:t>
            </a:r>
            <a:r>
              <a:rPr lang="ru-RU" sz="2400" b="1" i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, И. и Р. падежа во </a:t>
            </a:r>
            <a:endParaRPr lang="ru-RU" sz="2400" b="1" i="1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ru-RU" sz="2400" b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множественном</a:t>
            </a:r>
            <a:r>
              <a:rPr lang="ru-RU" sz="2400" b="1" i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ru-RU" sz="2400" b="1" i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числе </a:t>
            </a:r>
          </a:p>
        </p:txBody>
      </p:sp>
      <p:pic>
        <p:nvPicPr>
          <p:cNvPr id="13315" name="Picture 3" descr="s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117" t="6563" r="10110" b="4871"/>
          <a:stretch>
            <a:fillRect/>
          </a:stretch>
        </p:blipFill>
        <p:spPr bwMode="auto">
          <a:xfrm>
            <a:off x="6516216" y="4528851"/>
            <a:ext cx="2160141" cy="1981547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010789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/>
          </p:cNvSpPr>
          <p:nvPr>
            <p:ph type="body" idx="1"/>
          </p:nvPr>
        </p:nvSpPr>
        <p:spPr>
          <a:xfrm>
            <a:off x="178867" y="260648"/>
            <a:ext cx="8642350" cy="6135365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  <a:defRPr/>
            </a:pPr>
            <a:r>
              <a:rPr lang="ru-RU" sz="28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д\и «Кто, что делает</a:t>
            </a:r>
            <a:r>
              <a:rPr lang="ru-RU" sz="2800" b="1" dirty="0" smtClean="0"/>
              <a:t>» </a:t>
            </a: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2000" b="1" i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Задача</a:t>
            </a:r>
            <a:r>
              <a:rPr lang="ru-RU" sz="2000" b="1" i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: активизировать предикативный  словарь по теме «Животные, птицы»,  тренировать навыки словообразования уменьшительных форм, названий детенышей, звукоподражаний</a:t>
            </a:r>
            <a:r>
              <a:rPr lang="ru-RU" sz="2000" b="1" i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.</a:t>
            </a:r>
            <a:endParaRPr lang="ru-RU" sz="2000" b="1" i="1" dirty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28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д\и «Посчитаем» </a:t>
            </a:r>
            <a:endParaRPr lang="ru-RU" sz="2800" b="1" dirty="0" smtClean="0">
              <a:ln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eaLnBrk="1" hangingPunct="1">
              <a:buFont typeface="Wingdings 2" pitchFamily="18" charset="2"/>
              <a:buNone/>
              <a:defRPr/>
            </a:pPr>
            <a:r>
              <a:rPr lang="ru-RU" sz="2000" b="1" i="1" dirty="0" smtClean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ru-RU" sz="2000" b="1" i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Задача: отрабатывать навыки согласования прилагательных и существительных  в косвенных падежах с числительными; активизировать словарь признаков.</a:t>
            </a:r>
          </a:p>
          <a:p>
            <a:pPr marL="0" indent="0" eaLnBrk="1" hangingPunct="1">
              <a:buFont typeface="Wingdings 2" pitchFamily="18" charset="2"/>
              <a:buNone/>
              <a:defRPr/>
            </a:pPr>
            <a:r>
              <a:rPr lang="ru-RU" sz="280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д\и «Большой-маленький-огромный»</a:t>
            </a:r>
          </a:p>
          <a:p>
            <a:pPr eaLnBrk="1" hangingPunct="1">
              <a:buFont typeface="Wingdings 2" pitchFamily="18" charset="2"/>
              <a:buNone/>
              <a:defRPr/>
            </a:pPr>
            <a:endParaRPr lang="ru-RU" sz="2400" i="1" dirty="0" smtClean="0"/>
          </a:p>
        </p:txBody>
      </p:sp>
      <p:pic>
        <p:nvPicPr>
          <p:cNvPr id="14339" name="Picture 4" descr="IMG_20200217_132240_HD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05" t="16621" r="1694" b="22667"/>
          <a:stretch>
            <a:fillRect/>
          </a:stretch>
        </p:blipFill>
        <p:spPr bwMode="auto">
          <a:xfrm>
            <a:off x="4541970" y="3933056"/>
            <a:ext cx="4181475" cy="230557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5" descr="IMG_20200217_132311_HD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7" t="16026" r="9142" b="19595"/>
          <a:stretch>
            <a:fillRect/>
          </a:stretch>
        </p:blipFill>
        <p:spPr bwMode="auto">
          <a:xfrm>
            <a:off x="395287" y="3933056"/>
            <a:ext cx="3455987" cy="2303463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4856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/>
          </p:cNvSpPr>
          <p:nvPr>
            <p:ph type="title"/>
          </p:nvPr>
        </p:nvSpPr>
        <p:spPr>
          <a:xfrm>
            <a:off x="436563" y="620688"/>
            <a:ext cx="8229600" cy="1143000"/>
          </a:xfrm>
        </p:spPr>
        <p:txBody>
          <a:bodyPr/>
          <a:lstStyle/>
          <a:p>
            <a:pPr algn="ctr" eaLnBrk="1" hangingPunct="1"/>
            <a:r>
              <a:rPr lang="ru-RU" sz="3200" b="1" dirty="0" smtClean="0"/>
              <a:t>     </a:t>
            </a:r>
            <a:r>
              <a:rPr lang="ru-RU" sz="3200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Лексико-грамматические упражнения </a:t>
            </a:r>
            <a:br>
              <a:rPr lang="ru-RU" sz="3200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3200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             по готовой постройке</a:t>
            </a:r>
          </a:p>
        </p:txBody>
      </p:sp>
      <p:sp>
        <p:nvSpPr>
          <p:cNvPr id="1536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sz="2400" b="1" i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Дерево родственных слов </a:t>
            </a:r>
          </a:p>
          <a:p>
            <a:pPr eaLnBrk="1" hangingPunct="1"/>
            <a:r>
              <a:rPr lang="ru-RU" sz="2400" b="1" i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Называние  деталей, частей  предмета</a:t>
            </a:r>
          </a:p>
          <a:p>
            <a:pPr eaLnBrk="1" hangingPunct="1"/>
            <a:r>
              <a:rPr lang="ru-RU" sz="2400" b="1" i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Подбор слов-действий</a:t>
            </a:r>
          </a:p>
          <a:p>
            <a:pPr eaLnBrk="1" hangingPunct="1"/>
            <a:r>
              <a:rPr lang="ru-RU" sz="2400" b="1" i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Подбор слов-украшений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pPr eaLnBrk="1" hangingPunct="1">
              <a:buFont typeface="Wingdings 2" pitchFamily="18" charset="2"/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  <p:pic>
        <p:nvPicPr>
          <p:cNvPr id="15364" name="Picture 4" descr="IMG-20200213-WA001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072" r="8453"/>
          <a:stretch>
            <a:fillRect/>
          </a:stretch>
        </p:blipFill>
        <p:spPr bwMode="auto">
          <a:xfrm>
            <a:off x="5524500" y="2924175"/>
            <a:ext cx="3141663" cy="35433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076" t="6020" r="6113" b="2773"/>
          <a:stretch>
            <a:fillRect/>
          </a:stretch>
        </p:blipFill>
        <p:spPr bwMode="auto">
          <a:xfrm>
            <a:off x="971550" y="4149725"/>
            <a:ext cx="3240088" cy="225425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425210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/>
          </p:cNvSpPr>
          <p:nvPr>
            <p:ph type="body" idx="1"/>
          </p:nvPr>
        </p:nvSpPr>
        <p:spPr>
          <a:xfrm>
            <a:off x="457200" y="765175"/>
            <a:ext cx="8229600" cy="5559425"/>
          </a:xfrm>
        </p:spPr>
        <p:txBody>
          <a:bodyPr/>
          <a:lstStyle/>
          <a:p>
            <a:pPr eaLnBrk="1" hangingPunct="1"/>
            <a:r>
              <a:rPr lang="ru-RU" sz="2400" b="1" i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Пошагай пальчиками по дорожке, по деталям поделки. На каждый шаг назови слово по теме </a:t>
            </a:r>
          </a:p>
          <a:p>
            <a:pPr eaLnBrk="1" hangingPunct="1"/>
            <a:r>
              <a:rPr lang="ru-RU" sz="2400" b="1" i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Построй лабиринт.  Расскажи , как его нужно пройти( повернуть влево,  идти вправо, вперед…)</a:t>
            </a:r>
          </a:p>
          <a:p>
            <a:pPr eaLnBrk="1" hangingPunct="1"/>
            <a:r>
              <a:rPr lang="ru-RU" sz="2400" b="1" i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Проведи экскурсию по постройке</a:t>
            </a:r>
          </a:p>
          <a:p>
            <a:pPr eaLnBrk="1" hangingPunct="1"/>
            <a:r>
              <a:rPr lang="ru-RU" sz="2400" b="1" i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Назови ласково все детали</a:t>
            </a:r>
          </a:p>
          <a:p>
            <a:pPr eaLnBrk="1" hangingPunct="1"/>
            <a:endParaRPr lang="ru-RU" dirty="0" smtClean="0"/>
          </a:p>
        </p:txBody>
      </p:sp>
      <p:pic>
        <p:nvPicPr>
          <p:cNvPr id="16387" name="Picture 5" descr="IMG_20200213_090808_HD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244" t="13542" r="32886" b="21278"/>
          <a:stretch>
            <a:fillRect/>
          </a:stretch>
        </p:blipFill>
        <p:spPr bwMode="auto">
          <a:xfrm>
            <a:off x="444500" y="4149725"/>
            <a:ext cx="1911350" cy="2301875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6667"/>
          <a:stretch>
            <a:fillRect/>
          </a:stretch>
        </p:blipFill>
        <p:spPr bwMode="auto">
          <a:xfrm>
            <a:off x="2484438" y="3644900"/>
            <a:ext cx="4010025" cy="2808288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7" descr="IMG_20200217_132645_HD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740" r="6453" b="16570"/>
          <a:stretch>
            <a:fillRect/>
          </a:stretch>
        </p:blipFill>
        <p:spPr bwMode="auto">
          <a:xfrm>
            <a:off x="6608763" y="4149725"/>
            <a:ext cx="2178050" cy="2303463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354720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/>
          </p:cNvSpPr>
          <p:nvPr>
            <p:ph type="body" idx="1"/>
          </p:nvPr>
        </p:nvSpPr>
        <p:spPr>
          <a:xfrm>
            <a:off x="250825" y="765175"/>
            <a:ext cx="8642350" cy="5559425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buFont typeface="Wingdings 2" pitchFamily="18" charset="2"/>
              <a:buNone/>
            </a:pPr>
            <a:r>
              <a:rPr lang="ru-RU" sz="3500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Конструирование способствует:</a:t>
            </a:r>
          </a:p>
          <a:p>
            <a:pPr eaLnBrk="1" hangingPunct="1">
              <a:buFont typeface="Wingdings 2" pitchFamily="18" charset="2"/>
              <a:buNone/>
            </a:pPr>
            <a:endParaRPr lang="ru-RU" b="1" dirty="0" smtClean="0"/>
          </a:p>
          <a:p>
            <a:r>
              <a:rPr lang="ru-RU" sz="2800" b="1" i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Развитию творческого воображения</a:t>
            </a:r>
          </a:p>
          <a:p>
            <a:r>
              <a:rPr lang="ru-RU" sz="2800" b="1" i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Речевой и 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800" b="1" i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познавательной </a:t>
            </a:r>
          </a:p>
          <a:p>
            <a:pPr eaLnBrk="1" hangingPunct="1">
              <a:buFont typeface="Wingdings 2" pitchFamily="18" charset="2"/>
              <a:buNone/>
            </a:pPr>
            <a:r>
              <a:rPr lang="ru-RU" sz="2800" b="1" i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активности</a:t>
            </a:r>
          </a:p>
          <a:p>
            <a:r>
              <a:rPr lang="ru-RU" sz="2800" b="1" i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Социализации </a:t>
            </a:r>
          </a:p>
          <a:p>
            <a:pPr eaLnBrk="1" hangingPunct="1">
              <a:buFont typeface="Wingdings 2" pitchFamily="18" charset="2"/>
              <a:buNone/>
            </a:pPr>
            <a:endParaRPr lang="ru-RU" b="1" dirty="0" smtClean="0"/>
          </a:p>
          <a:p>
            <a:pPr eaLnBrk="1" hangingPunct="1">
              <a:buFont typeface="Wingdings 2" pitchFamily="18" charset="2"/>
              <a:buNone/>
            </a:pPr>
            <a:endParaRPr lang="ru-RU" b="1" dirty="0"/>
          </a:p>
          <a:p>
            <a:pPr eaLnBrk="1" hangingPunct="1">
              <a:buFont typeface="Wingdings 2" pitchFamily="18" charset="2"/>
              <a:buNone/>
            </a:pPr>
            <a:endParaRPr lang="ru-RU" b="1" dirty="0" smtClean="0"/>
          </a:p>
          <a:p>
            <a:pPr eaLnBrk="1" hangingPunct="1">
              <a:buFont typeface="Wingdings 2" pitchFamily="18" charset="2"/>
              <a:buNone/>
            </a:pPr>
            <a:endParaRPr lang="ru-RU" b="1" dirty="0" smtClean="0"/>
          </a:p>
          <a:p>
            <a:pPr eaLnBrk="1" hangingPunct="1">
              <a:buFont typeface="Wingdings 2" pitchFamily="18" charset="2"/>
              <a:buNone/>
            </a:pPr>
            <a:endParaRPr lang="ru-RU" b="1" dirty="0"/>
          </a:p>
          <a:p>
            <a:pPr eaLnBrk="1" hangingPunct="1">
              <a:buFont typeface="Wingdings 2" pitchFamily="18" charset="2"/>
              <a:buNone/>
            </a:pPr>
            <a:endParaRPr lang="ru-RU" b="1" dirty="0" smtClean="0"/>
          </a:p>
          <a:p>
            <a:pPr eaLnBrk="1" hangingPunct="1">
              <a:buFont typeface="Wingdings 2" pitchFamily="18" charset="2"/>
              <a:buNone/>
            </a:pPr>
            <a:r>
              <a:rPr lang="ru-RU" b="1" dirty="0" smtClean="0"/>
              <a:t> </a:t>
            </a:r>
            <a:endParaRPr lang="ru-RU" sz="2400" b="1" dirty="0" smtClean="0"/>
          </a:p>
        </p:txBody>
      </p:sp>
      <p:pic>
        <p:nvPicPr>
          <p:cNvPr id="17411" name="Picture 3" descr="IMG-20200213-WA003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494" t="9851" r="3395"/>
          <a:stretch>
            <a:fillRect/>
          </a:stretch>
        </p:blipFill>
        <p:spPr bwMode="auto">
          <a:xfrm>
            <a:off x="395288" y="3860800"/>
            <a:ext cx="4721225" cy="2600325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5" descr="IMG_20200217_132158_HD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6620" r="2812" b="36177"/>
          <a:stretch>
            <a:fillRect/>
          </a:stretch>
        </p:blipFill>
        <p:spPr bwMode="auto">
          <a:xfrm>
            <a:off x="3635896" y="2492896"/>
            <a:ext cx="5111750" cy="22098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838" t="5801" r="10139" b="9393"/>
          <a:stretch>
            <a:fillRect/>
          </a:stretch>
        </p:blipFill>
        <p:spPr bwMode="auto">
          <a:xfrm>
            <a:off x="6516688" y="765175"/>
            <a:ext cx="2400300" cy="188595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6490873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6"/>
          <p:cNvSpPr txBox="1">
            <a:spLocks noChangeArrowheads="1"/>
          </p:cNvSpPr>
          <p:nvPr/>
        </p:nvSpPr>
        <p:spPr bwMode="auto">
          <a:xfrm>
            <a:off x="1116011" y="912910"/>
            <a:ext cx="7272337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4800" b="1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С</a:t>
            </a:r>
            <a:r>
              <a:rPr lang="ru-RU" sz="4800" b="1" dirty="0" smtClean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ПАСИБО ЗА </a:t>
            </a:r>
            <a:r>
              <a:rPr lang="ru-RU" sz="4800" b="1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ВНИМАНИЕ </a:t>
            </a:r>
            <a:r>
              <a:rPr lang="ru-RU" sz="6600" b="1" dirty="0">
                <a:ln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! 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230" b="10124"/>
          <a:stretch>
            <a:fillRect/>
          </a:stretch>
        </p:blipFill>
        <p:spPr bwMode="auto">
          <a:xfrm>
            <a:off x="5508625" y="4154670"/>
            <a:ext cx="3095625" cy="240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IMG-20200214-WA0038"/>
          <p:cNvPicPr>
            <a:picLocks noChangeAspect="1" noChangeArrowheads="1"/>
          </p:cNvPicPr>
          <p:nvPr/>
        </p:nvPicPr>
        <p:blipFill>
          <a:blip r:embed="rId3" cstate="print">
            <a:lum contrast="6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3596" r="-510" b="21532"/>
          <a:stretch>
            <a:fillRect/>
          </a:stretch>
        </p:blipFill>
        <p:spPr bwMode="auto">
          <a:xfrm>
            <a:off x="606237" y="2044485"/>
            <a:ext cx="2372883" cy="2133764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IMG_20191113_11194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00" t="23344" b="17757"/>
          <a:stretch>
            <a:fillRect/>
          </a:stretch>
        </p:blipFill>
        <p:spPr bwMode="auto">
          <a:xfrm>
            <a:off x="2402364" y="4653136"/>
            <a:ext cx="2366714" cy="1916998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756" r="13283" b="11261"/>
          <a:stretch>
            <a:fillRect/>
          </a:stretch>
        </p:blipFill>
        <p:spPr bwMode="auto">
          <a:xfrm>
            <a:off x="4283968" y="2246973"/>
            <a:ext cx="2881312" cy="1728787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540588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964</TotalTime>
  <Words>727</Words>
  <Application>Microsoft Office PowerPoint</Application>
  <PresentationFormat>Экран (4:3)</PresentationFormat>
  <Paragraphs>241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Поток</vt:lpstr>
      <vt:lpstr>Использование мозаик и конструкторов для создания игрового формата взаимодействия учителя-логопеда с детьми старшего дошкольного возраста с ТНР</vt:lpstr>
      <vt:lpstr>Психофизические особенности детей с ТНР</vt:lpstr>
      <vt:lpstr>Требования к развивающей предметно-пространственной среде детского сада  в соответствии с ФГОС</vt:lpstr>
      <vt:lpstr>Коррекционно-развивающие и воспитательные задачи, решаемые  в процессе применения различных видов конструкторов и мозаик в работе с детьми с ТНР</vt:lpstr>
      <vt:lpstr>Направления коррекционно-логопедического взаимодействия</vt:lpstr>
      <vt:lpstr>Дыхательная гимнастика с использованием лего-туннеля</vt:lpstr>
      <vt:lpstr>Артикуляционная гимнастика на основе конструирования</vt:lpstr>
      <vt:lpstr>Автоматизация поставленных звуков на основе конструирования</vt:lpstr>
      <vt:lpstr>Дифференциация поставленных звуков с использованием элементов конструирования</vt:lpstr>
      <vt:lpstr>Формирование навыков элементарного языкового анализа с использованием конструкторов и мозаик</vt:lpstr>
      <vt:lpstr>Формирование навыков  элементарного языкового анализа и синтеза с использованием конструкторов и мозаик</vt:lpstr>
      <vt:lpstr>Пропедевтика акустической  дисграфии у детей старшего дошкольного возраста с ТНР</vt:lpstr>
      <vt:lpstr>Пропедевтика оптической дисграфии у детей старшего дошкольного возраста с ТНР</vt:lpstr>
      <vt:lpstr>Использование мозаик и конструкторов для создания игрового формата взаимодействия учителя-логопеда с детьми старшего дошкольного возраста с ТНР</vt:lpstr>
      <vt:lpstr>  Специфика продуктивной деятельности  детей с ТНР </vt:lpstr>
      <vt:lpstr>Требования к речи взрослого</vt:lpstr>
      <vt:lpstr>          Совершенствование навыков построения связного высказывания</vt:lpstr>
      <vt:lpstr>              Совершенствование навыков построения связного высказывания </vt:lpstr>
      <vt:lpstr>Слайд 19</vt:lpstr>
      <vt:lpstr>Слайд 20</vt:lpstr>
      <vt:lpstr>Речевые обороты и связки</vt:lpstr>
      <vt:lpstr>Дидактические игры по коррекции  лексико-грамматического  уровня  речевой системы</vt:lpstr>
      <vt:lpstr>Слайд 23</vt:lpstr>
      <vt:lpstr>Слайд 24</vt:lpstr>
      <vt:lpstr>     Лексико-грамматические упражнения               по готовой постройке</vt:lpstr>
      <vt:lpstr>Слайд 26</vt:lpstr>
      <vt:lpstr>Слайд 27</vt:lpstr>
      <vt:lpstr>Слайд 28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Всеволод Егоров</dc:creator>
  <cp:lastModifiedBy>Всеволод Егоров</cp:lastModifiedBy>
  <cp:revision>79</cp:revision>
  <dcterms:created xsi:type="dcterms:W3CDTF">2020-02-13T17:33:16Z</dcterms:created>
  <dcterms:modified xsi:type="dcterms:W3CDTF">2021-06-14T18:40:09Z</dcterms:modified>
</cp:coreProperties>
</file>