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66" r:id="rId13"/>
    <p:sldId id="267" r:id="rId14"/>
    <p:sldId id="268" r:id="rId15"/>
    <p:sldId id="271" r:id="rId16"/>
    <p:sldId id="270" r:id="rId17"/>
    <p:sldId id="269" r:id="rId18"/>
    <p:sldId id="272" r:id="rId19"/>
    <p:sldId id="273" r:id="rId20"/>
    <p:sldId id="274" r:id="rId21"/>
    <p:sldId id="275" r:id="rId22"/>
    <p:sldId id="277" r:id="rId23"/>
    <p:sldId id="278" r:id="rId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54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416" y="-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-b.photosight.ru/777/5553614_large.jpg"/>
          <p:cNvPicPr>
            <a:picLocks noChangeAspect="1" noChangeArrowheads="1"/>
          </p:cNvPicPr>
          <p:nvPr userDrawn="1"/>
        </p:nvPicPr>
        <p:blipFill>
          <a:blip r:embed="rId2" cstate="print"/>
          <a:srcRect b="2271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645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42" name="Picture 2" descr="http://abali.ru/wp-content/uploads/2013/10/Vintage-lastochka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3651870"/>
            <a:ext cx="1702854" cy="1030780"/>
          </a:xfrm>
          <a:prstGeom prst="rect">
            <a:avLst/>
          </a:prstGeom>
          <a:noFill/>
        </p:spPr>
      </p:pic>
      <p:pic>
        <p:nvPicPr>
          <p:cNvPr id="10244" name="Picture 4" descr="https://ds04.infourok.ru/uploads/ex/0be8/000710c7-94c0f9cf/hello_html_115c8317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3506" r="7078"/>
          <a:stretch>
            <a:fillRect/>
          </a:stretch>
        </p:blipFill>
        <p:spPr bwMode="auto">
          <a:xfrm flipH="1">
            <a:off x="251520" y="3651870"/>
            <a:ext cx="1584176" cy="126469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3559C-78EE-46CE-B3EF-B588FE87D429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9E8D1-0DB5-4E87-8FF9-0A120829AF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314" name="Picture 2" descr="http://www.setiagreens.com/images/sg_sky_bg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138871"/>
          </a:xfrm>
          <a:prstGeom prst="rect">
            <a:avLst/>
          </a:prstGeom>
          <a:noFill/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4645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9692" y="195486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000" b="1" dirty="0" smtClean="0">
                <a:solidFill>
                  <a:srgbClr val="B054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Литературное чтение   4 класс   УМК «Школа России»</a:t>
            </a:r>
            <a:endParaRPr lang="ru-RU" dirty="0">
              <a:solidFill>
                <a:srgbClr val="B05408"/>
              </a:solidFill>
            </a:endParaRPr>
          </a:p>
        </p:txBody>
      </p:sp>
      <p:pic>
        <p:nvPicPr>
          <p:cNvPr id="21506" name="Picture 2" descr="http://x-lines.ru/letters/i/cyrillicfancy/0777/244284/30/0/4ntpbpqto8earegoz9emhegtodembwcb4gy7bqsosdemxwcdrdejrmsouhzpbrgto8eafwfo4gnpddgoszemfwf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3479"/>
            <a:ext cx="6408712" cy="4381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03848" y="3867894"/>
            <a:ext cx="2736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1510" name="Picture 6" descr="http://x-lines.ru/letters/i/cyrillicfancy/1067/9d2042/30/0/rytpbeqtomeabwfa4n5pbxsozzem7wf4rdekdwf44gypbqgozht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635646"/>
            <a:ext cx="4104456" cy="37680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2283718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ласточки-береговушки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 ещё называют стрижей в рассказе?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267744" y="1635646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касатки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7744" y="987574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голубки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Таких норок в глиняном берегу над рекой было очень много. В каждой норке жили </a:t>
            </a:r>
            <a:r>
              <a:rPr lang="ru-RU" sz="1600" dirty="0" err="1" smtClean="0">
                <a:solidFill>
                  <a:schemeClr val="tx1"/>
                </a:solidFill>
              </a:rPr>
              <a:t>стрижата</a:t>
            </a:r>
            <a:r>
              <a:rPr lang="ru-RU" sz="1600" dirty="0" smtClean="0">
                <a:solidFill>
                  <a:schemeClr val="tx1"/>
                </a:solidFill>
              </a:rPr>
              <a:t>, а точнее, </a:t>
            </a:r>
            <a:r>
              <a:rPr lang="ru-RU" sz="1600" b="1" dirty="0" smtClean="0">
                <a:solidFill>
                  <a:schemeClr val="tx1"/>
                </a:solidFill>
              </a:rPr>
              <a:t>ласточки-береговушки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9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1635646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Белое брюшко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 Как звали вожака стрижей?</a:t>
            </a:r>
            <a:endParaRPr lang="ru-RU" sz="2000" b="1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267744" y="987574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Чёрная спинка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7744" y="2283718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mtClean="0"/>
              <a:t>Сухое пёрышко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Вожак стрижей — </a:t>
            </a:r>
            <a:r>
              <a:rPr lang="ru-RU" sz="1600" b="1" dirty="0" smtClean="0">
                <a:solidFill>
                  <a:schemeClr val="tx1"/>
                </a:solidFill>
              </a:rPr>
              <a:t>Белое брюшко </a:t>
            </a:r>
            <a:r>
              <a:rPr lang="ru-RU" sz="1600" dirty="0" smtClean="0">
                <a:solidFill>
                  <a:schemeClr val="tx1"/>
                </a:solidFill>
              </a:rPr>
              <a:t>— дал отбой, крикнув победоносное «</a:t>
            </a:r>
            <a:r>
              <a:rPr lang="ru-RU" sz="1600" dirty="0" err="1" smtClean="0">
                <a:solidFill>
                  <a:schemeClr val="tx1"/>
                </a:solidFill>
              </a:rPr>
              <a:t>тиу</a:t>
            </a:r>
            <a:r>
              <a:rPr lang="ru-RU" sz="1600" dirty="0" smtClean="0">
                <a:solidFill>
                  <a:schemeClr val="tx1"/>
                </a:solidFill>
              </a:rPr>
              <a:t>!».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2283718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сокол, ворона, гадюка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267494"/>
            <a:ext cx="6192688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Каких животных автор называет врагами стрижей?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267744" y="1635646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чайка, синица, воробей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7744" y="987574"/>
            <a:ext cx="460851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лисица, волк, заяц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196024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Сидит на вершине берёзы страшный </a:t>
            </a:r>
            <a:r>
              <a:rPr lang="ru-RU" sz="1400" b="1" dirty="0" smtClean="0">
                <a:solidFill>
                  <a:schemeClr val="tx1"/>
                </a:solidFill>
              </a:rPr>
              <a:t>быстрый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сокол</a:t>
            </a:r>
            <a:r>
              <a:rPr lang="ru-RU" sz="1400" dirty="0" smtClean="0">
                <a:solidFill>
                  <a:schemeClr val="tx1"/>
                </a:solidFill>
              </a:rPr>
              <a:t> и подстерегает их. </a:t>
            </a:r>
            <a:r>
              <a:rPr lang="ru-RU" sz="1400" dirty="0" err="1" smtClean="0">
                <a:solidFill>
                  <a:schemeClr val="tx1"/>
                </a:solidFill>
              </a:rPr>
              <a:t>Скоком-прыгом</a:t>
            </a:r>
            <a:r>
              <a:rPr lang="ru-RU" sz="1400" dirty="0" smtClean="0">
                <a:solidFill>
                  <a:schemeClr val="tx1"/>
                </a:solidFill>
              </a:rPr>
              <a:t> подходит к норкам </a:t>
            </a:r>
            <a:r>
              <a:rPr lang="ru-RU" sz="1400" b="1" dirty="0" err="1" smtClean="0">
                <a:solidFill>
                  <a:schemeClr val="tx1"/>
                </a:solidFill>
              </a:rPr>
              <a:t>клюватая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ворона</a:t>
            </a:r>
            <a:r>
              <a:rPr lang="ru-RU" sz="1400" dirty="0" smtClean="0">
                <a:solidFill>
                  <a:schemeClr val="tx1"/>
                </a:solidFill>
              </a:rPr>
              <a:t>. Тихо ползёт меж камней </a:t>
            </a:r>
            <a:r>
              <a:rPr lang="ru-RU" sz="1400" b="1" dirty="0" smtClean="0">
                <a:solidFill>
                  <a:schemeClr val="tx1"/>
                </a:solidFill>
              </a:rPr>
              <a:t>чёрная гадюка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11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187624" y="987574"/>
            <a:ext cx="6984776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</a:rPr>
              <a:t>все высыпали из норок и набрасывались на врага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07704" y="267494"/>
            <a:ext cx="540060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делали стрижи, услышав крик «</a:t>
            </a:r>
            <a:r>
              <a:rPr lang="ru-RU" sz="2000" b="1" dirty="0" err="1" smtClean="0">
                <a:solidFill>
                  <a:srgbClr val="002060"/>
                </a:solidFill>
              </a:rPr>
              <a:t>тиу</a:t>
            </a:r>
            <a:r>
              <a:rPr lang="ru-RU" sz="2000" b="1" dirty="0" smtClean="0">
                <a:solidFill>
                  <a:srgbClr val="002060"/>
                </a:solidFill>
              </a:rPr>
              <a:t>!»?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187624" y="1635646"/>
            <a:ext cx="6984776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 прятались в норки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187624" y="2283718"/>
            <a:ext cx="6984776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 разлетались в разные стороны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 все стрижи с криком «</a:t>
            </a:r>
            <a:r>
              <a:rPr lang="ru-RU" sz="1600" dirty="0" err="1" smtClean="0">
                <a:solidFill>
                  <a:schemeClr val="tx1"/>
                </a:solidFill>
              </a:rPr>
              <a:t>тиу</a:t>
            </a:r>
            <a:r>
              <a:rPr lang="ru-RU" sz="1600" dirty="0" smtClean="0">
                <a:solidFill>
                  <a:schemeClr val="tx1"/>
                </a:solidFill>
              </a:rPr>
              <a:t>!» </a:t>
            </a:r>
            <a:r>
              <a:rPr lang="ru-RU" sz="1600" b="1" dirty="0" smtClean="0">
                <a:solidFill>
                  <a:schemeClr val="tx1"/>
                </a:solidFill>
              </a:rPr>
              <a:t>высыпали из норок и набрасывались на врага. </a:t>
            </a:r>
            <a:r>
              <a:rPr lang="ru-RU" sz="1600" dirty="0" smtClean="0">
                <a:solidFill>
                  <a:schemeClr val="tx1"/>
                </a:solidFill>
              </a:rPr>
              <a:t>Дружно налетали стрижи, все как один.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12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051720" y="1635646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её унёс сокол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случилось с мамой – </a:t>
            </a:r>
            <a:r>
              <a:rPr lang="ru-RU" sz="2000" b="1" dirty="0" err="1" smtClean="0">
                <a:solidFill>
                  <a:srgbClr val="002060"/>
                </a:solidFill>
              </a:rPr>
              <a:t>стрижихой</a:t>
            </a:r>
            <a:r>
              <a:rPr lang="ru-RU" sz="2000" b="1" dirty="0" smtClean="0">
                <a:solidFill>
                  <a:srgbClr val="002060"/>
                </a:solidFill>
              </a:rPr>
              <a:t>?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1720" y="987574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её поймала гадюка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051720" y="2283718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её сбили из рогатки мальчишки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Тут сокол круто развернулся, ударил </a:t>
            </a:r>
            <a:r>
              <a:rPr lang="ru-RU" sz="1600" b="1" dirty="0" err="1" smtClean="0">
                <a:solidFill>
                  <a:schemeClr val="tx1"/>
                </a:solidFill>
              </a:rPr>
              <a:t>маму-стрижиху</a:t>
            </a:r>
            <a:r>
              <a:rPr lang="ru-RU" sz="1600" b="1" dirty="0" smtClean="0">
                <a:solidFill>
                  <a:schemeClr val="tx1"/>
                </a:solidFill>
              </a:rPr>
              <a:t> и унёс в когтях.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13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331640" y="2283718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их кормили и поили все стрижи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</a:t>
            </a:r>
            <a:r>
              <a:rPr lang="ru-RU" sz="2000" b="1" dirty="0" err="1" smtClean="0">
                <a:solidFill>
                  <a:srgbClr val="002060"/>
                </a:solidFill>
              </a:rPr>
              <a:t>стрижата</a:t>
            </a:r>
            <a:r>
              <a:rPr lang="ru-RU" sz="2000" b="1" dirty="0" smtClean="0">
                <a:solidFill>
                  <a:srgbClr val="002060"/>
                </a:solidFill>
              </a:rPr>
              <a:t> не погибли?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331640" y="1635646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их кормила и поила соседняя стрижиная семья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331640" y="987574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их кормил и поил вожак Белое брюшко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Но Скрип ещё не знал, какой </a:t>
            </a:r>
            <a:r>
              <a:rPr lang="ru-RU" sz="1600" b="1" dirty="0" smtClean="0">
                <a:solidFill>
                  <a:schemeClr val="tx1"/>
                </a:solidFill>
              </a:rPr>
              <a:t>дружный народ стрижи!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14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043608" y="1635646"/>
            <a:ext cx="712879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вытолкнули из норки и погнали навстречу ветру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07704" y="267494"/>
            <a:ext cx="540060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 взрослые стрижи учили Скрипа летать?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043608" y="987574"/>
            <a:ext cx="712879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некоторое время поддерживали в воздухе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043608" y="2283718"/>
            <a:ext cx="712879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посадили на землю и показали, как надо взлетать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27984" y="3003798"/>
            <a:ext cx="288032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Белое брюшко</a:t>
            </a:r>
            <a:r>
              <a:rPr lang="ru-RU" sz="1400" b="1" dirty="0" smtClean="0">
                <a:solidFill>
                  <a:schemeClr val="tx1"/>
                </a:solidFill>
              </a:rPr>
              <a:t> вытолкнул Скрипа наружу</a:t>
            </a:r>
            <a:r>
              <a:rPr lang="ru-RU" sz="1400" dirty="0" smtClean="0">
                <a:solidFill>
                  <a:schemeClr val="tx1"/>
                </a:solidFill>
              </a:rPr>
              <a:t>. Он растопырил крылья и… полетел! И тут на него набросились все стрижи, старые и молодые. Все-все! И </a:t>
            </a:r>
            <a:r>
              <a:rPr lang="ru-RU" sz="1400" b="1" dirty="0" smtClean="0">
                <a:solidFill>
                  <a:schemeClr val="tx1"/>
                </a:solidFill>
              </a:rPr>
              <a:t>погнали </a:t>
            </a:r>
            <a:r>
              <a:rPr lang="ru-RU" sz="1400" dirty="0" smtClean="0">
                <a:solidFill>
                  <a:schemeClr val="tx1"/>
                </a:solidFill>
              </a:rPr>
              <a:t>его от норки всей стаей </a:t>
            </a:r>
            <a:r>
              <a:rPr lang="ru-RU" sz="1400" b="1" dirty="0" smtClean="0">
                <a:solidFill>
                  <a:schemeClr val="tx1"/>
                </a:solidFill>
              </a:rPr>
              <a:t>навстречу ветру, навстречу ослепительному солнцу.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760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15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051720" y="2283718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все норки снаружи одинаковые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07704" y="267494"/>
            <a:ext cx="540060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Скрип не смог найти свою норку?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1720" y="1635646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её заделали снаружи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051720" y="987574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он улетел далеко от родной норки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556064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Но найти её не смог. Ведь снаружи он никогда не видел свою норку, а сейчас все норки казались ему </a:t>
            </a:r>
            <a:r>
              <a:rPr lang="ru-RU" sz="1600" b="1" dirty="0" smtClean="0">
                <a:solidFill>
                  <a:schemeClr val="tx1"/>
                </a:solidFill>
              </a:rPr>
              <a:t>одинаковыми</a:t>
            </a:r>
            <a:r>
              <a:rPr lang="ru-RU" sz="1600" dirty="0" smtClean="0">
                <a:solidFill>
                  <a:schemeClr val="tx1"/>
                </a:solidFill>
              </a:rPr>
              <a:t>. Норок много, разве их различишь?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16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987574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вырыл её клювом и когтями 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91680" y="267494"/>
            <a:ext cx="576064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 Скрип раздобыл себе новую норку?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267744" y="1635646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нашёл уже готовую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7744" y="2283718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выгнал из норки ящерицу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772088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 Скрип начал делать свою норку. </a:t>
            </a:r>
            <a:r>
              <a:rPr lang="ru-RU" sz="1600" b="1" dirty="0" smtClean="0">
                <a:solidFill>
                  <a:schemeClr val="tx1"/>
                </a:solidFill>
              </a:rPr>
              <a:t>Выскребал глину остренькими когтями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b="1" dirty="0" smtClean="0">
                <a:solidFill>
                  <a:schemeClr val="tx1"/>
                </a:solidFill>
              </a:rPr>
              <a:t>выклёвывал</a:t>
            </a:r>
            <a:r>
              <a:rPr lang="ru-RU" sz="1600" dirty="0" smtClean="0">
                <a:solidFill>
                  <a:schemeClr val="tx1"/>
                </a:solidFill>
              </a:rPr>
              <a:t> её и уносил к воде, снова возвратился к яру и опять клевал, скрёб, а в землю подался чуть-чуть.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17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267744" y="1635646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его вытащили мальчишки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31640" y="267494"/>
            <a:ext cx="7056784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 Скрип чуть не погиб из-за того, что у него была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неглубокая норка?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267744" y="987574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его чуть не схватила кошка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267744" y="2283718"/>
            <a:ext cx="468052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его чуть не схватила гадюка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34004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Неподалёку рыбачили мальчишки. Они пришли к стрижиному яру. </a:t>
            </a:r>
            <a:r>
              <a:rPr lang="ru-RU" sz="1600" b="1" dirty="0" smtClean="0">
                <a:solidFill>
                  <a:schemeClr val="tx1"/>
                </a:solidFill>
              </a:rPr>
              <a:t>Один мальчишка </a:t>
            </a:r>
            <a:r>
              <a:rPr lang="ru-RU" sz="1600" dirty="0" smtClean="0">
                <a:solidFill>
                  <a:schemeClr val="tx1"/>
                </a:solidFill>
              </a:rPr>
              <a:t>засунул руку в норку и вынул Скрипа.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18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059832" y="2283718"/>
            <a:ext cx="316835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тёмной норке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67744" y="267494"/>
            <a:ext cx="468052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Где вылупился </a:t>
            </a:r>
            <a:r>
              <a:rPr lang="ru-RU" sz="2000" b="1" dirty="0" err="1" smtClean="0">
                <a:solidFill>
                  <a:srgbClr val="002060"/>
                </a:solidFill>
              </a:rPr>
              <a:t>стрижонок</a:t>
            </a:r>
            <a:r>
              <a:rPr lang="ru-RU" sz="2000" b="1" dirty="0" smtClean="0">
                <a:solidFill>
                  <a:srgbClr val="002060"/>
                </a:solidFill>
              </a:rPr>
              <a:t>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059832" y="1635646"/>
            <a:ext cx="316835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парадной дома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059832" y="987574"/>
            <a:ext cx="3168352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светлом гнезде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dirty="0" err="1" smtClean="0">
                <a:solidFill>
                  <a:schemeClr val="tx1"/>
                </a:solidFill>
              </a:rPr>
              <a:t>Стрижонок</a:t>
            </a:r>
            <a:r>
              <a:rPr lang="ru-RU" dirty="0" smtClean="0">
                <a:solidFill>
                  <a:schemeClr val="tx1"/>
                </a:solidFill>
              </a:rPr>
              <a:t> вылупился из яичка </a:t>
            </a:r>
            <a:r>
              <a:rPr lang="ru-RU" b="1" dirty="0" smtClean="0">
                <a:solidFill>
                  <a:schemeClr val="tx1"/>
                </a:solidFill>
              </a:rPr>
              <a:t>в тёмной норке </a:t>
            </a:r>
            <a:r>
              <a:rPr lang="ru-RU" dirty="0" smtClean="0">
                <a:solidFill>
                  <a:schemeClr val="tx1"/>
                </a:solidFill>
              </a:rPr>
              <a:t>и удивлённо пискнул.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1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20482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411760" y="2283718"/>
            <a:ext cx="43204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они очень много двигаются 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стрижи много едят и пьют?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411760" y="1635646"/>
            <a:ext cx="43204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они очень жадные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411760" y="987574"/>
            <a:ext cx="43204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они очень толстые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Ел и пил он жадно, потому что стрижи </a:t>
            </a:r>
            <a:r>
              <a:rPr lang="ru-RU" sz="1600" b="1" dirty="0" smtClean="0">
                <a:solidFill>
                  <a:schemeClr val="tx1"/>
                </a:solidFill>
              </a:rPr>
              <a:t>всегда в движении, всегда в полёте. </a:t>
            </a:r>
            <a:r>
              <a:rPr lang="ru-RU" sz="1600" dirty="0" smtClean="0">
                <a:solidFill>
                  <a:schemeClr val="tx1"/>
                </a:solidFill>
              </a:rPr>
              <a:t>И оттого надо им всё время есть, всё время пить.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19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771800" y="987574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 лето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31640" y="267494"/>
            <a:ext cx="648072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Что, по словам автора, приносят на крыльях стрижи?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771800" y="1635646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радость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71800" y="2283718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тепло</a:t>
            </a:r>
            <a:r>
              <a:rPr lang="ru-RU" sz="2400" dirty="0" smtClean="0"/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Где ты, маленький Скрип? В каких краях и странах? Возвращайся скорее! Приноси нам на крыльях </a:t>
            </a:r>
            <a:r>
              <a:rPr lang="ru-RU" sz="1600" b="1" dirty="0" smtClean="0">
                <a:solidFill>
                  <a:schemeClr val="tx1"/>
                </a:solidFill>
              </a:rPr>
              <a:t>лето</a:t>
            </a:r>
            <a:r>
              <a:rPr lang="ru-RU" sz="1600" dirty="0" smtClean="0">
                <a:solidFill>
                  <a:schemeClr val="tx1"/>
                </a:solidFill>
              </a:rPr>
              <a:t>!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648000" cy="6480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20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7494"/>
            <a:ext cx="7848872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Критерии самооценки теста</a:t>
            </a:r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/>
          </a:p>
          <a:p>
            <a:pPr algn="ctr"/>
            <a:endParaRPr lang="ru-RU" sz="3200" b="1" dirty="0" smtClean="0"/>
          </a:p>
          <a:p>
            <a:pPr algn="ctr"/>
            <a:endParaRPr lang="ru-RU" sz="1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66619"/>
              </p:ext>
            </p:extLst>
          </p:nvPr>
        </p:nvGraphicFramePr>
        <p:xfrm>
          <a:off x="1524000" y="1203597"/>
          <a:ext cx="6096000" cy="352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правильных ответов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оценка</a:t>
                      </a:r>
                      <a:endParaRPr lang="ru-RU" dirty="0"/>
                    </a:p>
                  </a:txBody>
                  <a:tcPr/>
                </a:tc>
              </a:tr>
              <a:tr h="9361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19- 20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14-18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10-13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6118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051720" y="987574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темноту и тусклое пятнышко света 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67744" y="267494"/>
            <a:ext cx="468052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увидел </a:t>
            </a:r>
            <a:r>
              <a:rPr lang="ru-RU" sz="2000" b="1" dirty="0" err="1" smtClean="0">
                <a:solidFill>
                  <a:srgbClr val="002060"/>
                </a:solidFill>
              </a:rPr>
              <a:t>стрижонок</a:t>
            </a:r>
            <a:r>
              <a:rPr lang="ru-RU" sz="2000" b="1" dirty="0" smtClean="0">
                <a:solidFill>
                  <a:srgbClr val="002060"/>
                </a:solidFill>
              </a:rPr>
              <a:t>, когда родился?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1720" y="1635646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огромный яркий мир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051720" y="2283718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маму и других </a:t>
            </a:r>
            <a:r>
              <a:rPr lang="ru-RU" sz="2400" b="1" dirty="0" err="1" smtClean="0"/>
              <a:t>стрижат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Ничего не было видно. Лишь далеко-далеко </a:t>
            </a:r>
            <a:r>
              <a:rPr lang="ru-RU" sz="1600" b="1" dirty="0" smtClean="0">
                <a:solidFill>
                  <a:schemeClr val="tx1"/>
                </a:solidFill>
              </a:rPr>
              <a:t>тускло мерцало пятнышко света.</a:t>
            </a:r>
            <a:r>
              <a:rPr lang="ru-RU" sz="1600" dirty="0" smtClean="0"/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2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763688" y="1635646"/>
            <a:ext cx="561662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это был первый писк самого </a:t>
            </a:r>
            <a:r>
              <a:rPr lang="ru-RU" sz="2400" b="1" dirty="0" err="1" smtClean="0"/>
              <a:t>стрижонка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07704" y="267494"/>
            <a:ext cx="540060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автор называет </a:t>
            </a:r>
            <a:r>
              <a:rPr lang="ru-RU" sz="2000" b="1" dirty="0" err="1" smtClean="0">
                <a:solidFill>
                  <a:srgbClr val="002060"/>
                </a:solidFill>
              </a:rPr>
              <a:t>стрижонка</a:t>
            </a:r>
            <a:r>
              <a:rPr lang="ru-RU" sz="2000" b="1" dirty="0" smtClean="0">
                <a:solidFill>
                  <a:srgbClr val="002060"/>
                </a:solidFill>
              </a:rPr>
              <a:t> Скрипом?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763688" y="987574"/>
            <a:ext cx="561662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так его называла мама 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763688" y="2283718"/>
            <a:ext cx="561662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так скрипело дерево на обрыве 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А самой мамы не было.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— </a:t>
            </a:r>
            <a:r>
              <a:rPr lang="ru-RU" sz="1600" b="1" dirty="0" smtClean="0">
                <a:solidFill>
                  <a:schemeClr val="tx1"/>
                </a:solidFill>
              </a:rPr>
              <a:t>Скрип!</a:t>
            </a:r>
            <a:r>
              <a:rPr lang="ru-RU" sz="1600" dirty="0" smtClean="0">
                <a:solidFill>
                  <a:schemeClr val="tx1"/>
                </a:solidFill>
              </a:rPr>
              <a:t> — позвал её </a:t>
            </a:r>
            <a:r>
              <a:rPr lang="ru-RU" sz="1600" dirty="0" err="1" smtClean="0">
                <a:solidFill>
                  <a:schemeClr val="tx1"/>
                </a:solidFill>
              </a:rPr>
              <a:t>стрижонок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3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347864" y="2283718"/>
            <a:ext cx="25202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/>
              <a:t>стрижата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31640" y="267494"/>
            <a:ext cx="6624736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Кто был ещё в гнезде помимо Скрипа и </a:t>
            </a:r>
            <a:r>
              <a:rPr lang="ru-RU" sz="2000" b="1" dirty="0" err="1" smtClean="0">
                <a:solidFill>
                  <a:srgbClr val="002060"/>
                </a:solidFill>
              </a:rPr>
              <a:t>мамы-стрижихи</a:t>
            </a:r>
            <a:r>
              <a:rPr lang="ru-RU" sz="2000" b="1" dirty="0" smtClean="0">
                <a:solidFill>
                  <a:srgbClr val="002060"/>
                </a:solidFill>
              </a:rPr>
              <a:t>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347864" y="987574"/>
            <a:ext cx="25202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мышка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347864" y="1635646"/>
            <a:ext cx="25202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котёнок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268032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Он пошевелился и услышал, как вокруг него завозились и запищали голенькие </a:t>
            </a:r>
            <a:r>
              <a:rPr lang="ru-RU" sz="1600" b="1" dirty="0" err="1" smtClean="0">
                <a:solidFill>
                  <a:schemeClr val="tx1"/>
                </a:solidFill>
              </a:rPr>
              <a:t>стрижата</a:t>
            </a:r>
            <a:r>
              <a:rPr lang="ru-RU" sz="1600" dirty="0" smtClean="0">
                <a:solidFill>
                  <a:schemeClr val="tx1"/>
                </a:solidFill>
              </a:rPr>
              <a:t>, которых </a:t>
            </a:r>
            <a:r>
              <a:rPr lang="ru-RU" sz="1600" dirty="0" err="1" smtClean="0">
                <a:solidFill>
                  <a:schemeClr val="tx1"/>
                </a:solidFill>
              </a:rPr>
              <a:t>мама-стрижиха</a:t>
            </a:r>
            <a:r>
              <a:rPr lang="ru-RU" sz="1600" dirty="0" smtClean="0">
                <a:solidFill>
                  <a:schemeClr val="tx1"/>
                </a:solidFill>
              </a:rPr>
              <a:t> тоже выклевала из яиц.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4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771800" y="2283718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капельку дождя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71800" y="987574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большой листок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67744" y="267494"/>
            <a:ext cx="468052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принесла мама в клюве Скрипу?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771800" y="1635646"/>
            <a:ext cx="360040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маленького червяка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Мама принесла в клюве </a:t>
            </a:r>
            <a:r>
              <a:rPr lang="ru-RU" sz="1600" b="1" dirty="0" smtClean="0">
                <a:solidFill>
                  <a:schemeClr val="tx1"/>
                </a:solidFill>
              </a:rPr>
              <a:t>капельку дождя </a:t>
            </a:r>
            <a:r>
              <a:rPr lang="ru-RU" sz="1600" dirty="0" smtClean="0">
                <a:solidFill>
                  <a:schemeClr val="tx1"/>
                </a:solidFill>
              </a:rPr>
              <a:t>и отдала её Скрипу — первому </a:t>
            </a:r>
            <a:r>
              <a:rPr lang="ru-RU" sz="1600" dirty="0" err="1" smtClean="0">
                <a:solidFill>
                  <a:schemeClr val="tx1"/>
                </a:solidFill>
              </a:rPr>
              <a:t>стрижонку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5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547664" y="1635646"/>
            <a:ext cx="61206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хотел отобрать мошку у другого </a:t>
            </a:r>
            <a:r>
              <a:rPr lang="ru-RU" sz="2400" b="1" dirty="0" err="1" smtClean="0"/>
              <a:t>стрижонка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267494"/>
            <a:ext cx="6192688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 что мама долбанула Скрипа клювом по голове?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547664" y="987574"/>
            <a:ext cx="61206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хотел выскочить из норки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547664" y="2283718"/>
            <a:ext cx="612068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стал клевать маму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412048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Когда мама принесла </a:t>
            </a:r>
            <a:r>
              <a:rPr lang="ru-RU" sz="1400" b="1" dirty="0" smtClean="0">
                <a:solidFill>
                  <a:schemeClr val="tx1"/>
                </a:solidFill>
              </a:rPr>
              <a:t>мошку и отдала её другому </a:t>
            </a:r>
            <a:r>
              <a:rPr lang="ru-RU" sz="1400" b="1" dirty="0" err="1" smtClean="0">
                <a:solidFill>
                  <a:schemeClr val="tx1"/>
                </a:solidFill>
              </a:rPr>
              <a:t>стрижонку</a:t>
            </a:r>
            <a:r>
              <a:rPr lang="ru-RU" sz="1400" b="1" dirty="0" smtClean="0">
                <a:solidFill>
                  <a:schemeClr val="tx1"/>
                </a:solidFill>
              </a:rPr>
              <a:t>, Скрип попытался отнять её. </a:t>
            </a:r>
            <a:r>
              <a:rPr lang="ru-RU" sz="1400" dirty="0" smtClean="0">
                <a:solidFill>
                  <a:schemeClr val="tx1"/>
                </a:solidFill>
              </a:rPr>
              <a:t>Тогда </a:t>
            </a:r>
            <a:r>
              <a:rPr lang="ru-RU" sz="1400" dirty="0" err="1" smtClean="0">
                <a:solidFill>
                  <a:schemeClr val="tx1"/>
                </a:solidFill>
              </a:rPr>
              <a:t>мама-стрижиха</a:t>
            </a:r>
            <a:r>
              <a:rPr lang="ru-RU" sz="1400" dirty="0" smtClean="0">
                <a:solidFill>
                  <a:schemeClr val="tx1"/>
                </a:solidFill>
              </a:rPr>
              <a:t> так долбанула Скрипа клювом по голове, что у него пропала всякая охота отбирать еду у других.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6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051720" y="987574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его сшибли из рогатки мальчишки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67744" y="267494"/>
            <a:ext cx="4608512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у Скрипа не было папы?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1720" y="1635646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он куда-то улетел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051720" y="2283718"/>
            <a:ext cx="5040560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его съела кошка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2412048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каждой норке жили </a:t>
            </a:r>
            <a:r>
              <a:rPr lang="ru-RU" sz="1600" dirty="0" err="1" smtClean="0">
                <a:solidFill>
                  <a:schemeClr val="tx1"/>
                </a:solidFill>
              </a:rPr>
              <a:t>стрижата</a:t>
            </a:r>
            <a:r>
              <a:rPr lang="ru-RU" sz="1600" dirty="0" smtClean="0">
                <a:solidFill>
                  <a:schemeClr val="tx1"/>
                </a:solidFill>
              </a:rPr>
              <a:t>. И были у них папы и мамы. А вот у </a:t>
            </a:r>
            <a:r>
              <a:rPr lang="ru-RU" sz="1600" dirty="0" err="1" smtClean="0">
                <a:solidFill>
                  <a:schemeClr val="tx1"/>
                </a:solidFill>
              </a:rPr>
              <a:t>стрижонка</a:t>
            </a:r>
            <a:r>
              <a:rPr lang="ru-RU" sz="1600" dirty="0" smtClean="0">
                <a:solidFill>
                  <a:schemeClr val="tx1"/>
                </a:solidFill>
              </a:rPr>
              <a:t> Скрипа папы не было.</a:t>
            </a:r>
            <a:r>
              <a:rPr lang="ru-RU" sz="1600" b="1" dirty="0" smtClean="0">
                <a:solidFill>
                  <a:schemeClr val="tx1"/>
                </a:solidFill>
              </a:rPr>
              <a:t> Его сшибли из рогатки мальчишки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7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331640" y="987574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она одна кормила детей</a:t>
            </a:r>
            <a:endParaRPr lang="ru-RU" sz="2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51720" y="267494"/>
            <a:ext cx="5040560" cy="540000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Почему </a:t>
            </a:r>
            <a:r>
              <a:rPr lang="ru-RU" sz="2000" b="1" dirty="0" err="1" smtClean="0">
                <a:solidFill>
                  <a:srgbClr val="002060"/>
                </a:solidFill>
              </a:rPr>
              <a:t>маме-стрижихе</a:t>
            </a:r>
            <a:r>
              <a:rPr lang="ru-RU" sz="2000" b="1" dirty="0" smtClean="0">
                <a:solidFill>
                  <a:srgbClr val="002060"/>
                </a:solidFill>
              </a:rPr>
              <a:t> было трудно?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331640" y="1635646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неё было слишком много детей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331640" y="2283718"/>
            <a:ext cx="6696744" cy="46800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её норка была расположена в неудачном месте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36216" y="3003798"/>
            <a:ext cx="1980000" cy="18719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</a:rPr>
              <a:t>Маме-стрижихе</a:t>
            </a:r>
            <a:r>
              <a:rPr lang="ru-RU" sz="1600" dirty="0" smtClean="0">
                <a:solidFill>
                  <a:schemeClr val="tx1"/>
                </a:solidFill>
              </a:rPr>
              <a:t> было очень </a:t>
            </a:r>
            <a:r>
              <a:rPr lang="ru-RU" sz="1600" b="1" dirty="0" smtClean="0">
                <a:solidFill>
                  <a:schemeClr val="tx1"/>
                </a:solidFill>
              </a:rPr>
              <a:t>тяжело одной прокормить детей</a:t>
            </a:r>
            <a:r>
              <a:rPr lang="ru-RU" sz="1600" dirty="0" smtClean="0">
                <a:solidFill>
                  <a:schemeClr val="tx1"/>
                </a:solidFill>
              </a:rPr>
              <a:t>. Но она была хорошая мать.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55776" y="3003798"/>
            <a:ext cx="1980000" cy="187196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5536" y="267494"/>
            <a:ext cx="576064" cy="57606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8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2" descr="https://findicons.com/files/icons/756/ginux/64/forwar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291830"/>
            <a:ext cx="565691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8E4E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861</Words>
  <Application>Microsoft Office PowerPoint</Application>
  <PresentationFormat>Экран (16:9)</PresentationFormat>
  <Paragraphs>160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Куров</dc:creator>
  <cp:lastModifiedBy>User1</cp:lastModifiedBy>
  <cp:revision>8</cp:revision>
  <dcterms:created xsi:type="dcterms:W3CDTF">2018-07-14T05:24:21Z</dcterms:created>
  <dcterms:modified xsi:type="dcterms:W3CDTF">2019-03-02T16:50:17Z</dcterms:modified>
</cp:coreProperties>
</file>