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4"/>
  </p:notesMasterIdLst>
  <p:sldIdLst>
    <p:sldId id="256" r:id="rId2"/>
    <p:sldId id="273" r:id="rId3"/>
    <p:sldId id="264" r:id="rId4"/>
    <p:sldId id="282" r:id="rId5"/>
    <p:sldId id="284" r:id="rId6"/>
    <p:sldId id="276" r:id="rId7"/>
    <p:sldId id="277" r:id="rId8"/>
    <p:sldId id="274" r:id="rId9"/>
    <p:sldId id="275" r:id="rId10"/>
    <p:sldId id="279" r:id="rId11"/>
    <p:sldId id="280" r:id="rId12"/>
    <p:sldId id="272" r:id="rId1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2FDB415-ED7F-4C56-B4DE-C42054360828}" type="datetimeFigureOut">
              <a:rPr lang="ru-RU"/>
              <a:pPr>
                <a:defRPr/>
              </a:pPr>
              <a:t>29.10.2024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781026E-C07B-4A11-A27B-7D600AE8CE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95B843D-50B6-4733-B45D-77623A4F5700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781026E-C07B-4A11-A27B-7D600AE8CEBB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253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44B4EFA-DB67-4B90-8F34-A47AA42CA6D4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46F82-0847-4F4E-8CA9-BD24778F367D}" type="datetimeFigureOut">
              <a:rPr lang="ru-RU"/>
              <a:pPr>
                <a:defRPr/>
              </a:pPr>
              <a:t>29.10.2024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C88D09-D4FF-48CD-9B8F-609B1F2588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DEF87-049A-4AC8-9A6B-471335B0F471}" type="datetimeFigureOut">
              <a:rPr lang="ru-RU"/>
              <a:pPr>
                <a:defRPr/>
              </a:pPr>
              <a:t>29.10.2024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061E9-8888-4C9C-9077-02E186C8D5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F9283-6248-4893-A2E4-6695D450F3E5}" type="datetimeFigureOut">
              <a:rPr lang="ru-RU"/>
              <a:pPr>
                <a:defRPr/>
              </a:pPr>
              <a:t>29.10.2024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E169B-859D-43FE-9598-4950688C49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0D841-046A-40E6-A63B-48212B26EE68}" type="datetimeFigureOut">
              <a:rPr lang="ru-RU"/>
              <a:pPr>
                <a:defRPr/>
              </a:pPr>
              <a:t>29.10.2024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989BE-5FE3-44F6-89AD-271A9F8221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39E73-BCC2-427F-8977-DE356CDDAB2F}" type="datetimeFigureOut">
              <a:rPr lang="ru-RU"/>
              <a:pPr>
                <a:defRPr/>
              </a:pPr>
              <a:t>29.10.2024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FA422-724D-4E64-B70D-19090979A8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20566F-AC83-4855-BC2F-2A28927DC787}" type="datetimeFigureOut">
              <a:rPr lang="ru-RU"/>
              <a:pPr>
                <a:defRPr/>
              </a:pPr>
              <a:t>29.10.2024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03C05-AD7E-40AB-8805-0F17AF1F5D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F68B8-CA86-4045-8871-3FE744884DDE}" type="datetimeFigureOut">
              <a:rPr lang="ru-RU"/>
              <a:pPr>
                <a:defRPr/>
              </a:pPr>
              <a:t>29.10.2024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43AB7-D5C3-4ED3-B458-06B5FC524A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64FE1-82E8-4899-B187-E27A7FE22298}" type="datetimeFigureOut">
              <a:rPr lang="ru-RU"/>
              <a:pPr>
                <a:defRPr/>
              </a:pPr>
              <a:t>29.10.2024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93187-AF47-4FFC-BAD8-5F8984F972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4330B-FD07-4B57-8999-9319B4E24265}" type="datetimeFigureOut">
              <a:rPr lang="ru-RU"/>
              <a:pPr>
                <a:defRPr/>
              </a:pPr>
              <a:t>29.10.2024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A57E3-3833-44E5-ADBA-E3D6132C618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02327-CC11-47A7-A4A3-6424F2DD5551}" type="datetimeFigureOut">
              <a:rPr lang="ru-RU"/>
              <a:pPr>
                <a:defRPr/>
              </a:pPr>
              <a:t>29.10.2024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F0C04-BD4A-439F-8ECE-1B19AFC413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D05CD-535D-4CBC-9660-EE071FEC96F0}" type="datetimeFigureOut">
              <a:rPr lang="ru-RU"/>
              <a:pPr>
                <a:defRPr/>
              </a:pPr>
              <a:t>29.10.2024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06273-087F-450C-BB3A-0571EC1717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E9479DE-A018-4B2A-A71F-7443DBBC3094}" type="datetimeFigureOut">
              <a:rPr lang="ru-RU"/>
              <a:pPr>
                <a:defRPr/>
              </a:pPr>
              <a:t>29.10.2024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2D9E534-DB28-4001-A302-D78FC0887A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38" r:id="rId2"/>
    <p:sldLayoutId id="2147483837" r:id="rId3"/>
    <p:sldLayoutId id="2147483836" r:id="rId4"/>
    <p:sldLayoutId id="2147483835" r:id="rId5"/>
    <p:sldLayoutId id="2147483834" r:id="rId6"/>
    <p:sldLayoutId id="2147483833" r:id="rId7"/>
    <p:sldLayoutId id="2147483832" r:id="rId8"/>
    <p:sldLayoutId id="2147483831" r:id="rId9"/>
    <p:sldLayoutId id="2147483830" r:id="rId10"/>
    <p:sldLayoutId id="214748382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Прямоугольник 4"/>
          <p:cNvSpPr>
            <a:spLocks noChangeArrowheads="1"/>
          </p:cNvSpPr>
          <p:nvPr/>
        </p:nvSpPr>
        <p:spPr bwMode="auto">
          <a:xfrm>
            <a:off x="6929454" y="5357826"/>
            <a:ext cx="188737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Подготовила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воспитатель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Барбакадзе Т. В.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1000100" y="2071678"/>
            <a:ext cx="680402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Мастер-класс </a:t>
            </a:r>
            <a:endParaRPr lang="ru-RU" sz="4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Изготовление</a:t>
            </a:r>
          </a:p>
          <a:p>
            <a:pPr algn="ctr"/>
            <a:r>
              <a:rPr lang="ru-RU" sz="4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театра-трансформера</a:t>
            </a:r>
            <a:endParaRPr lang="ru-RU" sz="4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своими руками»</a:t>
            </a:r>
            <a:endParaRPr lang="ru-RU" sz="4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9" name="Заголовок 1"/>
          <p:cNvSpPr>
            <a:spLocks noGrp="1"/>
          </p:cNvSpPr>
          <p:nvPr>
            <p:ph type="ctrTitle"/>
          </p:nvPr>
        </p:nvSpPr>
        <p:spPr>
          <a:xfrm>
            <a:off x="755650" y="476250"/>
            <a:ext cx="7772400" cy="720725"/>
          </a:xfrm>
        </p:spPr>
        <p:txBody>
          <a:bodyPr/>
          <a:lstStyle/>
          <a:p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</a:t>
            </a:r>
            <a:br>
              <a:rPr lang="ru-RU" sz="1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smtClean="0">
                <a:latin typeface="Times New Roman" pitchFamily="18" charset="0"/>
                <a:cs typeface="Times New Roman" pitchFamily="18" charset="0"/>
              </a:rPr>
              <a:t>учреждение  детский сад № 9 г. Кизел</a:t>
            </a:r>
          </a:p>
        </p:txBody>
      </p:sp>
      <p:pic>
        <p:nvPicPr>
          <p:cNvPr id="5" name="Picture 2" descr="C:\Users\Admin\Downloads\Remove-bg.ai_173021620631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5250669"/>
            <a:ext cx="2143108" cy="16073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24" y="2000240"/>
            <a:ext cx="7416800" cy="35385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Игра является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ведущим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видом деятельности.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Научить ребенка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играть, брать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себя роль и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действовать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, вместе с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тем помогая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ему приобретать жизненный опыт, – все это помогает осуществить театр. 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Театр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– это игра, это праздник, а детская игра всегда напоминает театр. </a:t>
            </a:r>
          </a:p>
        </p:txBody>
      </p:sp>
      <p:pic>
        <p:nvPicPr>
          <p:cNvPr id="1026" name="Picture 2" descr="C:\Users\Admin\Downloads\Remove-bg.ai_173021620631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250669"/>
            <a:ext cx="2143108" cy="16073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ChangeArrowheads="1"/>
          </p:cNvSpPr>
          <p:nvPr/>
        </p:nvSpPr>
        <p:spPr bwMode="auto">
          <a:xfrm>
            <a:off x="1214414" y="1643050"/>
            <a:ext cx="62865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449263" algn="ctr"/>
            <a:r>
              <a:rPr lang="ru-RU" sz="3200" b="1" dirty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Театры </a:t>
            </a:r>
            <a:endParaRPr lang="ru-RU" sz="3200" b="1" dirty="0" smtClean="0"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indent="449263" algn="ctr"/>
            <a:r>
              <a:rPr lang="ru-RU" sz="32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бывают разные</a:t>
            </a:r>
          </a:p>
        </p:txBody>
      </p:sp>
      <p:pic>
        <p:nvPicPr>
          <p:cNvPr id="3074" name="Picture 2" descr="C:\Users\Admin\Downloads\Remove-bg.ai_173021718858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155880"/>
            <a:ext cx="2500330" cy="1702120"/>
          </a:xfrm>
          <a:prstGeom prst="rect">
            <a:avLst/>
          </a:prstGeom>
          <a:noFill/>
        </p:spPr>
      </p:pic>
      <p:pic>
        <p:nvPicPr>
          <p:cNvPr id="3075" name="Picture 3" descr="C:\Users\Admin\Downloads\Remove-bg.ai_173021777526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4874549"/>
            <a:ext cx="2508051" cy="1983451"/>
          </a:xfrm>
          <a:prstGeom prst="rect">
            <a:avLst/>
          </a:prstGeom>
          <a:noFill/>
        </p:spPr>
      </p:pic>
      <p:pic>
        <p:nvPicPr>
          <p:cNvPr id="3076" name="Picture 4" descr="C:\Users\Admin\Downloads\Remove-bg.ai_173021839039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2928934"/>
            <a:ext cx="1939010" cy="2262179"/>
          </a:xfrm>
          <a:prstGeom prst="rect">
            <a:avLst/>
          </a:prstGeom>
          <a:noFill/>
        </p:spPr>
      </p:pic>
      <p:pic>
        <p:nvPicPr>
          <p:cNvPr id="3077" name="Picture 5" descr="C:\Users\Admin\Downloads\Remove-bg.ai_173021977178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4857760"/>
            <a:ext cx="3286148" cy="1832366"/>
          </a:xfrm>
          <a:prstGeom prst="rect">
            <a:avLst/>
          </a:prstGeom>
          <a:noFill/>
        </p:spPr>
      </p:pic>
      <p:pic>
        <p:nvPicPr>
          <p:cNvPr id="3078" name="Picture 6" descr="C:\Users\Admin\Downloads\channels4_profile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6248" y="2786058"/>
            <a:ext cx="2747962" cy="2057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28596" y="1714488"/>
            <a:ext cx="807249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263" algn="ctr"/>
            <a:r>
              <a:rPr lang="ru-RU" sz="28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А теперь вспомним, </a:t>
            </a:r>
          </a:p>
          <a:p>
            <a:pPr indent="449263" algn="ctr"/>
            <a:r>
              <a:rPr lang="ru-RU" sz="28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какие </a:t>
            </a:r>
          </a:p>
          <a:p>
            <a:pPr indent="449263" algn="ctr"/>
            <a:r>
              <a:rPr lang="ru-RU" sz="2800" b="1" dirty="0" smtClean="0"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театры в детском саду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050" name="Picture 2" descr="C:\Users\Admin\Downloads\Remove-bg.ai_173021659253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000636"/>
            <a:ext cx="1953938" cy="1857364"/>
          </a:xfrm>
          <a:prstGeom prst="rect">
            <a:avLst/>
          </a:prstGeom>
          <a:noFill/>
        </p:spPr>
      </p:pic>
      <p:pic>
        <p:nvPicPr>
          <p:cNvPr id="2051" name="Picture 3" descr="C:\Users\Admin\Downloads\Remove-bg.ai_173022464262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3214686"/>
            <a:ext cx="1785926" cy="1785926"/>
          </a:xfrm>
          <a:prstGeom prst="rect">
            <a:avLst/>
          </a:prstGeom>
          <a:noFill/>
        </p:spPr>
      </p:pic>
      <p:pic>
        <p:nvPicPr>
          <p:cNvPr id="2054" name="Picture 6" descr="C:\Users\Admin\Downloads\Remove-bg.ai_1730224743505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794" y="3071810"/>
            <a:ext cx="2119545" cy="1571636"/>
          </a:xfrm>
          <a:prstGeom prst="rect">
            <a:avLst/>
          </a:prstGeom>
          <a:noFill/>
        </p:spPr>
      </p:pic>
      <p:pic>
        <p:nvPicPr>
          <p:cNvPr id="2055" name="Picture 7" descr="C:\Users\Admin\Downloads\Remove-bg.ai_1730226239041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424485" y="4387104"/>
            <a:ext cx="3719515" cy="2470896"/>
          </a:xfrm>
          <a:prstGeom prst="rect">
            <a:avLst/>
          </a:prstGeom>
          <a:noFill/>
        </p:spPr>
      </p:pic>
      <p:pic>
        <p:nvPicPr>
          <p:cNvPr id="11" name="Picture 5" descr="C:\Users\Admin\Downloads\Remove-bg.ai_173022573463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57422" y="4831816"/>
            <a:ext cx="3047609" cy="202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Работа\Картинки 2\40a202202e71dd0ee87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0"/>
            <a:ext cx="4572000" cy="4572000"/>
          </a:xfrm>
          <a:prstGeom prst="rect">
            <a:avLst/>
          </a:prstGeom>
          <a:noFill/>
        </p:spPr>
      </p:pic>
      <p:pic>
        <p:nvPicPr>
          <p:cNvPr id="5" name="Picture 3" descr="D:\Работа\Картинки 2\40a202202e71dd0ee87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857232"/>
            <a:ext cx="4572000" cy="4572000"/>
          </a:xfrm>
          <a:prstGeom prst="rect">
            <a:avLst/>
          </a:prstGeom>
          <a:noFill/>
        </p:spPr>
      </p:pic>
      <p:pic>
        <p:nvPicPr>
          <p:cNvPr id="4100" name="Picture 4" descr="D:\Работа\Картинки 2\40a202202e71dd0ee87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54" y="2286000"/>
            <a:ext cx="4572000" cy="4572000"/>
          </a:xfrm>
          <a:prstGeom prst="rect">
            <a:avLst/>
          </a:prstGeom>
          <a:noFill/>
        </p:spPr>
      </p:pic>
      <p:pic>
        <p:nvPicPr>
          <p:cNvPr id="4101" name="Picture 5" descr="D:\Работа\Картинки 2\40a202202e71dd0ee87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2071678"/>
            <a:ext cx="4572000" cy="4572000"/>
          </a:xfrm>
          <a:prstGeom prst="rect">
            <a:avLst/>
          </a:prstGeom>
          <a:noFill/>
        </p:spPr>
      </p:pic>
      <p:pic>
        <p:nvPicPr>
          <p:cNvPr id="4102" name="Picture 6" descr="D:\Работа\Картинки 2\40a202202e71dd0ee87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43040" y="285728"/>
            <a:ext cx="4572000" cy="4572000"/>
          </a:xfrm>
          <a:prstGeom prst="rect">
            <a:avLst/>
          </a:prstGeom>
          <a:noFill/>
        </p:spPr>
      </p:pic>
      <p:pic>
        <p:nvPicPr>
          <p:cNvPr id="9" name="Picture 3" descr="D:\Работа\Картинки 2\40a202202e71dd0ee87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1000108"/>
            <a:ext cx="4572000" cy="4572000"/>
          </a:xfrm>
          <a:prstGeom prst="rect">
            <a:avLst/>
          </a:prstGeom>
          <a:noFill/>
        </p:spPr>
      </p:pic>
      <p:pic>
        <p:nvPicPr>
          <p:cNvPr id="4103" name="Picture 7" descr="D:\Работа\Картинки 2\40a202202e71dd0ee87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857288" y="-714404"/>
            <a:ext cx="4572000" cy="4572000"/>
          </a:xfrm>
          <a:prstGeom prst="rect">
            <a:avLst/>
          </a:prstGeom>
          <a:noFill/>
        </p:spPr>
      </p:pic>
      <p:pic>
        <p:nvPicPr>
          <p:cNvPr id="4104" name="Picture 8" descr="D:\Работа\Картинки 2\40a202202e71dd0ee87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-785842"/>
            <a:ext cx="4572000" cy="4572000"/>
          </a:xfrm>
          <a:prstGeom prst="rect">
            <a:avLst/>
          </a:prstGeom>
          <a:noFill/>
        </p:spPr>
      </p:pic>
      <p:pic>
        <p:nvPicPr>
          <p:cNvPr id="12" name="Picture 8" descr="D:\Работа\Картинки 2\40a202202e71dd0ee87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53028" y="-633442"/>
            <a:ext cx="4572000" cy="4572000"/>
          </a:xfrm>
          <a:prstGeom prst="rect">
            <a:avLst/>
          </a:prstGeom>
          <a:noFill/>
        </p:spPr>
      </p:pic>
      <p:pic>
        <p:nvPicPr>
          <p:cNvPr id="4105" name="Picture 9" descr="D:\Работа\Картинки 2\40a202202e71dd0ee87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-1285908"/>
            <a:ext cx="4572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Прямоугольник 1"/>
          <p:cNvSpPr>
            <a:spLocks noChangeArrowheads="1"/>
          </p:cNvSpPr>
          <p:nvPr/>
        </p:nvSpPr>
        <p:spPr bwMode="auto">
          <a:xfrm>
            <a:off x="3276600" y="3357563"/>
            <a:ext cx="25908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800" b="1">
                <a:latin typeface="Times New Roman CYR"/>
                <a:ea typeface="Times New Roman" pitchFamily="18" charset="0"/>
                <a:cs typeface="Arial" charset="0"/>
              </a:rPr>
              <a:t> Платки</a:t>
            </a:r>
          </a:p>
          <a:p>
            <a:pPr algn="just" eaLnBrk="0" hangingPunct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800" b="1">
                <a:latin typeface="Times New Roman CYR"/>
                <a:ea typeface="Times New Roman" pitchFamily="18" charset="0"/>
                <a:cs typeface="Arial" charset="0"/>
              </a:rPr>
              <a:t>  Маски</a:t>
            </a:r>
          </a:p>
        </p:txBody>
      </p:sp>
      <p:sp>
        <p:nvSpPr>
          <p:cNvPr id="21506" name="Rectangle 1"/>
          <p:cNvSpPr>
            <a:spLocks noChangeArrowheads="1"/>
          </p:cNvSpPr>
          <p:nvPr/>
        </p:nvSpPr>
        <p:spPr bwMode="auto">
          <a:xfrm>
            <a:off x="2700338" y="2060575"/>
            <a:ext cx="39592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tabLst>
                <a:tab pos="457200" algn="l"/>
              </a:tabLst>
            </a:pPr>
            <a:r>
              <a:rPr lang="ru-RU" sz="3200" b="1">
                <a:latin typeface="Times New Roman CYR"/>
                <a:ea typeface="Times New Roman" pitchFamily="18" charset="0"/>
                <a:cs typeface="Arial" charset="0"/>
              </a:rPr>
              <a:t>Необходимые</a:t>
            </a:r>
          </a:p>
          <a:p>
            <a:pPr algn="ctr">
              <a:tabLst>
                <a:tab pos="457200" algn="l"/>
              </a:tabLst>
            </a:pPr>
            <a:r>
              <a:rPr lang="ru-RU" sz="3200" b="1">
                <a:latin typeface="Times New Roman CYR"/>
                <a:ea typeface="Times New Roman" pitchFamily="18" charset="0"/>
                <a:cs typeface="Arial" charset="0"/>
              </a:rPr>
              <a:t>материалы:</a:t>
            </a:r>
            <a:endParaRPr lang="ru-RU" sz="3200">
              <a:ea typeface="Times New Roman" pitchFamily="18" charset="0"/>
              <a:cs typeface="Arial" charset="0"/>
            </a:endParaRPr>
          </a:p>
          <a:p>
            <a:pPr algn="just" eaLnBrk="0" hangingPunct="0">
              <a:buFont typeface="Wingdings" pitchFamily="2" charset="2"/>
              <a:buChar char="v"/>
              <a:tabLst>
                <a:tab pos="457200" algn="l"/>
              </a:tabLst>
            </a:pPr>
            <a:endParaRPr lang="ru-RU" sz="800">
              <a:ea typeface="Times New Roman" pitchFamily="18" charset="0"/>
              <a:cs typeface="Arial" charset="0"/>
            </a:endParaRPr>
          </a:p>
        </p:txBody>
      </p:sp>
      <p:pic>
        <p:nvPicPr>
          <p:cNvPr id="21507" name="Picture 2" descr="D:\Документы\Работа\Вр фото\05.02.20\Сжатые\DSC0909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4508500"/>
            <a:ext cx="2952750" cy="187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 descr="D:\Документы\Работа\Вр фото\05.02.20\Сжатые\IMG_20200320_091350_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3350" y="4508500"/>
            <a:ext cx="2663825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Прямоугольник 1"/>
          <p:cNvSpPr>
            <a:spLocks noChangeArrowheads="1"/>
          </p:cNvSpPr>
          <p:nvPr/>
        </p:nvSpPr>
        <p:spPr bwMode="auto">
          <a:xfrm>
            <a:off x="1116013" y="4076700"/>
            <a:ext cx="4572000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800" b="1">
                <a:latin typeface="Times New Roman CYR"/>
                <a:ea typeface="Times New Roman" pitchFamily="18" charset="0"/>
                <a:cs typeface="Arial" charset="0"/>
              </a:rPr>
              <a:t> Резиночки</a:t>
            </a:r>
          </a:p>
          <a:p>
            <a:pPr algn="just" eaLnBrk="0" hangingPunct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800" b="1">
                <a:latin typeface="Times New Roman CYR"/>
                <a:ea typeface="Times New Roman" pitchFamily="18" charset="0"/>
                <a:cs typeface="Arial" charset="0"/>
              </a:rPr>
              <a:t> Иголки</a:t>
            </a:r>
          </a:p>
          <a:p>
            <a:pPr algn="just" eaLnBrk="0" hangingPunct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800" b="1">
                <a:latin typeface="Times New Roman CYR"/>
                <a:ea typeface="Times New Roman" pitchFamily="18" charset="0"/>
                <a:cs typeface="Arial" charset="0"/>
              </a:rPr>
              <a:t> Ножницы</a:t>
            </a:r>
          </a:p>
          <a:p>
            <a:pPr algn="just" eaLnBrk="0" hangingPunct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800" b="1">
                <a:latin typeface="Times New Roman CYR"/>
                <a:ea typeface="Times New Roman" pitchFamily="18" charset="0"/>
                <a:cs typeface="Arial" charset="0"/>
              </a:rPr>
              <a:t> Липучки</a:t>
            </a:r>
          </a:p>
          <a:p>
            <a:pPr algn="just" eaLnBrk="0" hangingPunct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ru-RU" sz="2800" b="1">
                <a:latin typeface="Times New Roman CYR"/>
                <a:ea typeface="Times New Roman" pitchFamily="18" charset="0"/>
                <a:cs typeface="Arial" charset="0"/>
              </a:rPr>
              <a:t> Нитки</a:t>
            </a:r>
            <a:endParaRPr lang="ru-RU" sz="2800" b="1"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23554" name="Picture 3" descr="C:\Users\ТАТЬЯНА\Downloads\imgprevie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4075" y="2420938"/>
            <a:ext cx="1854200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Picture 4" descr="C:\Users\ТАТЬЯНА\Downloads\385ed3c27a24ecd20e154c8c46a5bfc9--image-clipart-art-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7175" y="1989138"/>
            <a:ext cx="1023938" cy="110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10161300">
            <a:off x="5075238" y="2654300"/>
            <a:ext cx="1912937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92500" y="4437063"/>
            <a:ext cx="2235200" cy="223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95963" y="4581525"/>
            <a:ext cx="2249487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331913" y="4292600"/>
            <a:ext cx="6548437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Первым делом пришиваем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к платку (сложенному треугольником)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резинку, чтобы ребёнок смог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спокойно продеть голову, но не сильно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длинную, иначе будет очень неудобно.</a:t>
            </a:r>
          </a:p>
        </p:txBody>
      </p:sp>
      <p:pic>
        <p:nvPicPr>
          <p:cNvPr id="24578" name="Picture 3" descr="D:\Документы\Работа\Вр фото\05.02.20\Сжатые\DSC0909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2205038"/>
            <a:ext cx="3363912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638300" y="4691063"/>
            <a:ext cx="59975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На середине платка (косынки),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пришиваем кусок липучки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(вторая часть находится на маске).</a:t>
            </a:r>
          </a:p>
        </p:txBody>
      </p:sp>
      <p:pic>
        <p:nvPicPr>
          <p:cNvPr id="25602" name="Picture 2" descr="D:\Документы\Работа\Вр фото\05.02.20\Сжатые\DSC091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2349500"/>
            <a:ext cx="3311525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190625" y="4692650"/>
            <a:ext cx="6762750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Далее, на уголочки платка (косынки),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пришиваем маленькие резиночки </a:t>
            </a:r>
          </a:p>
          <a:p>
            <a:pPr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(они одеваются на пальцы рук ребёнка).</a:t>
            </a:r>
          </a:p>
        </p:txBody>
      </p:sp>
      <p:pic>
        <p:nvPicPr>
          <p:cNvPr id="26626" name="Picture 2" descr="D:\Документы\Работа\Вр фото\05.02.20\Сжатые\DSC09100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2349500"/>
            <a:ext cx="3529012" cy="202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611188" y="2492375"/>
            <a:ext cx="7615237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Как можно назвать такой театр?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(Трансформетр) Почему?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(Можно менять маски местами, использовать </a:t>
            </a:r>
          </a:p>
          <a:p>
            <a:pPr indent="449263" algn="ctr"/>
            <a:r>
              <a:rPr lang="ru-RU" sz="2800" b="1">
                <a:latin typeface="Times New Roman" pitchFamily="18" charset="0"/>
                <a:cs typeface="Times New Roman" pitchFamily="18" charset="0"/>
              </a:rPr>
              <a:t>один платок на двух героев).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lipart-library.com/images_k/emoji-png-transparent/emoji-png-transparent-2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785794"/>
            <a:ext cx="8591469" cy="6072206"/>
          </a:xfrm>
          <a:prstGeom prst="rect">
            <a:avLst/>
          </a:prstGeom>
          <a:noFill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5643578"/>
            <a:ext cx="6143668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2183</TotalTime>
  <Words>188</Words>
  <Application>Microsoft Office PowerPoint</Application>
  <PresentationFormat>Экран (4:3)</PresentationFormat>
  <Paragraphs>44</Paragraphs>
  <Slides>12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Муниципальное бюджетное дошкольное образовательное  учреждение  детский сад № 9 г. Кизел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дошкольное образовательное учреждение   детский сад №9 г.Кизел</dc:title>
  <dc:creator>ТАТЬЯНА</dc:creator>
  <cp:lastModifiedBy>Admin</cp:lastModifiedBy>
  <cp:revision>166</cp:revision>
  <dcterms:created xsi:type="dcterms:W3CDTF">2019-12-07T17:00:30Z</dcterms:created>
  <dcterms:modified xsi:type="dcterms:W3CDTF">2024-10-29T18:51:16Z</dcterms:modified>
</cp:coreProperties>
</file>