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8" r:id="rId1"/>
  </p:sldMasterIdLst>
  <p:sldIdLst>
    <p:sldId id="256" r:id="rId2"/>
    <p:sldId id="257" r:id="rId3"/>
    <p:sldId id="293" r:id="rId4"/>
    <p:sldId id="258" r:id="rId5"/>
    <p:sldId id="275" r:id="rId6"/>
    <p:sldId id="276" r:id="rId7"/>
    <p:sldId id="295" r:id="rId8"/>
    <p:sldId id="296" r:id="rId9"/>
    <p:sldId id="294" r:id="rId10"/>
    <p:sldId id="297" r:id="rId11"/>
    <p:sldId id="298" r:id="rId12"/>
    <p:sldId id="299" r:id="rId13"/>
    <p:sldId id="300" r:id="rId14"/>
    <p:sldId id="318" r:id="rId15"/>
    <p:sldId id="320" r:id="rId16"/>
    <p:sldId id="302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278" r:id="rId29"/>
    <p:sldId id="279" r:id="rId30"/>
    <p:sldId id="315" r:id="rId31"/>
    <p:sldId id="316" r:id="rId32"/>
    <p:sldId id="260" r:id="rId33"/>
    <p:sldId id="261" r:id="rId34"/>
    <p:sldId id="287" r:id="rId35"/>
    <p:sldId id="289" r:id="rId36"/>
    <p:sldId id="286" r:id="rId37"/>
    <p:sldId id="317" r:id="rId38"/>
    <p:sldId id="319" r:id="rId39"/>
    <p:sldId id="321" r:id="rId40"/>
    <p:sldId id="274" r:id="rId4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14" autoAdjust="0"/>
    <p:restoredTop sz="94660"/>
  </p:normalViewPr>
  <p:slideViewPr>
    <p:cSldViewPr>
      <p:cViewPr varScale="1">
        <p:scale>
          <a:sx n="64" d="100"/>
          <a:sy n="6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41F86-83DF-4C83-9860-156C6278E1F9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785C1-10A9-4B4F-AC23-9CE62475BC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F1AC5-A6DA-46F1-80AA-679E1866EBB5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EB06C-3848-4C2F-B20F-614B9C2F90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D96A5-C698-4148-A900-32BBD6A1EDC6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7DB99-0174-4ACC-8ED6-F09EE0D774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EF07C-1A4C-453B-99D0-93FD43D4B5D9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78659-5733-44F7-A0F8-FBA8BB7526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0B237-5E85-4A4B-B241-CD3A4B3568AD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C706B-5C25-47A8-A955-7C4438135E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3C7BC-FC85-4162-9FBF-5FD882D262B6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3DAC8-C051-44B9-A5BC-D4FADB519F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650BA-6236-40A5-9515-B799A18D1913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707BB-F80D-4EB4-985C-604A559FBC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F733B-D4CE-49F3-AC7E-A70B1CBDA273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95410-2F99-4172-9A5D-D993D11937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930DB-AE9B-4B06-AE8E-9204103B7064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0E744-E70A-4D81-B8C0-E7D6501081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9DC0B-9F68-4B07-9FF5-0FE119E8DF20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3CB9A-2213-4248-AF10-85EDE9D7F2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A68A5-A3D7-490A-BB38-EA997216BAFE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CD196-F06D-4FCD-896B-5E28E74DE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F1B9185-9FA1-4E5B-985F-1C7D2210DDA7}" type="datetimeFigureOut">
              <a:rPr lang="ru-RU"/>
              <a:pPr>
                <a:defRPr/>
              </a:pPr>
              <a:t>15.04.2024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B99D3BE7-97DE-46D0-A148-D464A7ED8B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9" r:id="rId1"/>
    <p:sldLayoutId id="2147484221" r:id="rId2"/>
    <p:sldLayoutId id="2147484230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31" r:id="rId9"/>
    <p:sldLayoutId id="2147484227" r:id="rId10"/>
    <p:sldLayoutId id="21474842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http://school10-chaik.ucoz.net/es-logo-hires1.jpg" TargetMode="Externa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428604"/>
            <a:ext cx="7851648" cy="5500726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Современные формы взаимодействия с семьями в ДОУ .</a:t>
            </a:r>
            <a:br>
              <a:rPr lang="ru-RU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Воспитатель Трухина Елена Анатольевна</a:t>
            </a:r>
            <a:br>
              <a:rPr lang="ru-RU" sz="20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МДОУ ДС «Василек» пгт Новокручининский  Забайкальского края</a:t>
            </a:r>
            <a:endParaRPr lang="ru-RU" sz="2000" b="0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1557338"/>
            <a:ext cx="8229600" cy="46799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обеспечение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психолого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педагогической поддержки семьи и повышение компетентности родителей(законных представителей) в вопросах образования, охраны и укрепления здоровья детей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Задача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построение взаимодействия в форме сотрудничества и установления партнерских отношений с родителями(законными представителями) детей младенческого, раннего и дошкольного возраста для решения образовательных задач; вовлечение родителей (законных представителей) в образовательный процесс.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1484313"/>
            <a:ext cx="8229600" cy="35290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Положительный эмоциональный настрой педагогов и родителей на совместную работу по воспитанию детей. Учет индивидуальности ребенка, укрепление внутрисемейных отношений. Возможность реализации единой программы воспитания и развития ребенка в ДОУ и семье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4010025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Много различных форм работы с родителями апробировано. Признаки обновления во взаимодействии педагогов с семьей явно происходит. Со стороны родителей исходит инициатива по проведения новых форм общения семей группы. Взаимоотношения педагогов и родителей стали партнерскими. Совместная деятельность родителей, педагогов и детей положительно влияет на воспитанников. Дети активных родителей становятся увереннее в себе, задают больше вопросов о семье, детском саде, проявляют инициативу в тех вопросах, где видят интерес и активность своих родителей.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981075"/>
            <a:ext cx="8229600" cy="4824413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Сегодня появляются новые перспективные формы сотрудничества, предполагающие активное включение родителей в организацию педагогического процесса в детском саду. В своей работе я использую традиционные формы (родительские собрания, анкетирование, размещение информации в родительских уголках, беседы 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1276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Так же применяю в своей работе инновационные формы взаимодействия с родителями.  На пример, совместные проекты, мастер – классы, день «Добрых дел», сайт ДОУ,  совместные экскурсии, портфолио дошкольника., благотворительные акции, образовательная афиша, смотры – конкурсы среди родителей.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28625" y="428625"/>
            <a:ext cx="8258175" cy="14192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форме деловой игры «Если ребенок смеется – значит мы все сделали правильно»</a:t>
            </a:r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741" r="12510"/>
          <a:stretch>
            <a:fillRect/>
          </a:stretch>
        </p:blipFill>
        <p:spPr>
          <a:xfrm>
            <a:off x="539552" y="2060848"/>
            <a:ext cx="4248472" cy="3213305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Содержимое 3" descr="1.jpg"/>
          <p:cNvPicPr>
            <a:picLocks noChangeAspect="1"/>
          </p:cNvPicPr>
          <p:nvPr/>
        </p:nvPicPr>
        <p:blipFill>
          <a:blip r:embed="rId3" cstate="print"/>
          <a:srcRect l="10169" t="3443" r="3390"/>
          <a:stretch>
            <a:fillRect/>
          </a:stretch>
        </p:blipFill>
        <p:spPr bwMode="auto">
          <a:xfrm>
            <a:off x="4860032" y="3340140"/>
            <a:ext cx="3888432" cy="28956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268760"/>
            <a:ext cx="6584155" cy="438943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635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Совместные праздники. «8 марта»</a:t>
            </a:r>
          </a:p>
        </p:txBody>
      </p:sp>
      <p:pic>
        <p:nvPicPr>
          <p:cNvPr id="29699" name="Picture 2" descr="http://nsportal.ru/sites/default/files/2017/06/04/dsc079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341438"/>
            <a:ext cx="4927600" cy="328453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9700" name="Picture 2" descr="http://nsportal.ru/sites/default/files/2017/06/04/dsc079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9950" y="3789363"/>
            <a:ext cx="4171950" cy="2781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Смотры – конкурсы: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«Царство льда», «Овощные фантазии», «Варежка Деда мороза», «Загадка воздушных шаров», «Шляпа для мамы», «Открытка к 23 февраля», «Новогоднее чудо», «Пластилином рисую осень».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74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620688"/>
            <a:ext cx="4484431" cy="3363323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932040" y="836712"/>
            <a:ext cx="3384376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Новогоднее чудо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Содержимое 3" descr="DSC074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284984"/>
            <a:ext cx="4484430" cy="33633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467545" y="4293096"/>
            <a:ext cx="3096344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Варежка Деда мороза</a:t>
            </a: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DSC07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241375"/>
            <a:ext cx="7128792" cy="5346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1547664" y="476672"/>
            <a:ext cx="496855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Пластилином рисую осень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76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4844470" cy="3633353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Содержимое 3" descr="DSC076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3338990"/>
            <a:ext cx="4484430" cy="3363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5436096" y="908721"/>
            <a:ext cx="288032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Шляпа для мамы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3467100" cy="4105275"/>
          </a:xfrm>
        </p:spPr>
        <p:txBody>
          <a:bodyPr/>
          <a:lstStyle/>
          <a:p>
            <a: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Смотр конкурс </a:t>
            </a:r>
            <a:b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«Мода из </a:t>
            </a:r>
            <a:b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отходов»</a:t>
            </a:r>
          </a:p>
        </p:txBody>
      </p:sp>
      <p:pic>
        <p:nvPicPr>
          <p:cNvPr id="18435" name="Содержимое 3" descr="мода из отходов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63938" y="188913"/>
            <a:ext cx="4814887" cy="641826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Смотр конкурс </a:t>
            </a:r>
            <a:b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«Селфи с мамой»</a:t>
            </a:r>
          </a:p>
        </p:txBody>
      </p:sp>
      <p:pic>
        <p:nvPicPr>
          <p:cNvPr id="19459" name="Содержимое 3" descr="IMG_20231211_152651_7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46238" y="1935163"/>
            <a:ext cx="5851525" cy="438943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8798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Конкурс детского рисунка: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* «Я вижу мир» бизнес картины корпорации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 «Сибирское здоровье» г. Чита.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* Краевой конкурс детских художественных работ «Я – Забайкалец, мы – Забайкалье»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* Конкурс рисунков «Семья и отечество в моей жизни», «Безопасный мир в твоих руках»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предметно – пространственной среды</a:t>
            </a:r>
            <a:r>
              <a:rPr lang="ru-RU" b="1" i="1" dirty="0" smtClean="0"/>
              <a:t>.</a:t>
            </a:r>
          </a:p>
        </p:txBody>
      </p:sp>
      <p:pic>
        <p:nvPicPr>
          <p:cNvPr id="4" name="Содержимое 3" descr="IMG_20170811_1046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4510467" cy="3382850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Содержимое 3" descr="IMG_20170811_1046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436096" y="1844824"/>
            <a:ext cx="3333815" cy="4445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39553" y="5229200"/>
            <a:ext cx="489654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Сюжетно – ролевая игра «Пекарня»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Содержимое 3" descr="IMG_20170811_1049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268413"/>
            <a:ext cx="3292475" cy="438943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603" name="Содержимое 3" descr="IMG_20170811_10493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2781300"/>
            <a:ext cx="4389438" cy="3292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3707904" y="908720"/>
            <a:ext cx="439248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Сюжетно – ролевая игра «Космос»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развивающей среды на прогулочном участке</a:t>
            </a:r>
          </a:p>
        </p:txBody>
      </p:sp>
      <p:pic>
        <p:nvPicPr>
          <p:cNvPr id="26627" name="Содержимое 3" descr="IMG_20170811_1056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2405"/>
          <a:stretch>
            <a:fillRect/>
          </a:stretch>
        </p:blipFill>
        <p:spPr>
          <a:xfrm>
            <a:off x="323850" y="1916113"/>
            <a:ext cx="4392613" cy="3762375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628" name="Содержимое 3" descr="IMG_20170811_105630.jpg"/>
          <p:cNvPicPr>
            <a:picLocks noChangeAspect="1"/>
          </p:cNvPicPr>
          <p:nvPr/>
        </p:nvPicPr>
        <p:blipFill>
          <a:blip r:embed="rId3" cstate="print"/>
          <a:srcRect l="13133"/>
          <a:stretch>
            <a:fillRect/>
          </a:stretch>
        </p:blipFill>
        <p:spPr bwMode="auto">
          <a:xfrm>
            <a:off x="4787900" y="2924175"/>
            <a:ext cx="4356100" cy="3762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539750" y="69215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дошкольника</a:t>
            </a:r>
          </a:p>
        </p:txBody>
      </p:sp>
      <p:pic>
        <p:nvPicPr>
          <p:cNvPr id="27651" name="Содержимое 3" descr="IMG_20170811_1053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71934" y="1928802"/>
            <a:ext cx="4680065" cy="351212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7652" name="Содержимое 3" descr="IMG_20170811_10533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214686"/>
            <a:ext cx="4224337" cy="3168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5827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Спортивный конкурс среди детских садов в</a:t>
            </a:r>
            <a:br>
              <a:rPr lang="ru-RU" sz="3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спортивном комплексе «Оленгуйский»</a:t>
            </a:r>
            <a:br>
              <a:rPr lang="ru-RU" sz="3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«Папа, мама, я – спортивная семья»</a:t>
            </a: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smtClean="0">
                <a:latin typeface="Times New Roman" pitchFamily="18" charset="0"/>
                <a:cs typeface="Times New Roman" pitchFamily="18" charset="0"/>
              </a:rPr>
            </a:br>
            <a:endParaRPr lang="ru-RU" sz="32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3" name="Picture 2" descr="SAM_299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842" y="1935321"/>
            <a:ext cx="5856316" cy="4389120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953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Мастер-класс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«Поделки из атласных лент» </a:t>
            </a:r>
          </a:p>
        </p:txBody>
      </p:sp>
      <p:pic>
        <p:nvPicPr>
          <p:cNvPr id="26627" name="Picture 2" descr="http://nsportal.ru/sites/default/files/2017/06/04/dsc079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51659" y="1935163"/>
            <a:ext cx="6840681" cy="438943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nsportal.ru/sites/default/files/2017/06/04/dsc079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5045" y="1935163"/>
            <a:ext cx="6633910" cy="438943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nsportal.ru/sites/default/files/2017/06/04/dsc079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908050"/>
            <a:ext cx="7707313" cy="5640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Детско</a:t>
            </a: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родительский проект 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«Такие разные камни»</a:t>
            </a:r>
          </a:p>
        </p:txBody>
      </p:sp>
      <p:pic>
        <p:nvPicPr>
          <p:cNvPr id="4" name="Содержимое 3" descr="DSC_0194коп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2934" b="11254"/>
          <a:stretch>
            <a:fillRect/>
          </a:stretch>
        </p:blipFill>
        <p:spPr>
          <a:xfrm>
            <a:off x="323528" y="1556792"/>
            <a:ext cx="4608512" cy="2808312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Содержимое 3" descr="DSC_0194копия.jpg"/>
          <p:cNvPicPr>
            <a:picLocks noChangeAspect="1"/>
          </p:cNvPicPr>
          <p:nvPr/>
        </p:nvPicPr>
        <p:blipFill>
          <a:blip r:embed="rId3" cstate="print"/>
          <a:srcRect r="22651"/>
          <a:stretch>
            <a:fillRect/>
          </a:stretch>
        </p:blipFill>
        <p:spPr bwMode="auto">
          <a:xfrm>
            <a:off x="5220072" y="3501008"/>
            <a:ext cx="3672408" cy="31644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0211коп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-587" b="9773"/>
          <a:stretch>
            <a:fillRect/>
          </a:stretch>
        </p:blipFill>
        <p:spPr>
          <a:xfrm>
            <a:off x="611560" y="1052736"/>
            <a:ext cx="7949683" cy="4752528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2555875" y="620713"/>
            <a:ext cx="6130925" cy="5048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Фотовыставки</a:t>
            </a:r>
          </a:p>
        </p:txBody>
      </p:sp>
      <p:pic>
        <p:nvPicPr>
          <p:cNvPr id="5" name="Содержимое 3" descr="DSC088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71600" y="1139694"/>
            <a:ext cx="6984776" cy="5238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/>
          <a:lstStyle/>
          <a:p>
            <a:pPr algn="ctr" eaLnBrk="1" hangingPunct="1"/>
            <a:r>
              <a:rPr lang="ru-RU" sz="48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Акция</a:t>
            </a:r>
            <a:r>
              <a:rPr lang="ru-RU" sz="4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«Живи лес»</a:t>
            </a:r>
          </a:p>
        </p:txBody>
      </p:sp>
      <p:pic>
        <p:nvPicPr>
          <p:cNvPr id="12292" name="Picture 5" descr="IMG_20140917_12040348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916113"/>
            <a:ext cx="3292475" cy="4389437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 descr="IMG_20140917_1205064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844824"/>
            <a:ext cx="3384376" cy="4512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008063"/>
          </a:xfrm>
        </p:spPr>
        <p:txBody>
          <a:bodyPr/>
          <a:lstStyle/>
          <a:p>
            <a:pPr algn="ctr" eaLnBrk="1" hangingPunct="1"/>
            <a:r>
              <a:rPr lang="ru-RU" sz="48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Акция</a:t>
            </a:r>
            <a:r>
              <a:rPr lang="ru-RU" sz="4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«Аллея выпускников»</a:t>
            </a:r>
          </a:p>
        </p:txBody>
      </p:sp>
      <p:pic>
        <p:nvPicPr>
          <p:cNvPr id="11267" name="Содержимое 3" descr="IMG_20170519_1139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3" y="1844675"/>
            <a:ext cx="3290887" cy="4389438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68" name="Содержимое 3" descr="IMG_20170519_11393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989138"/>
            <a:ext cx="3292475" cy="43894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Содержимое 3" descr="IMG_20231219_105203_8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700213"/>
            <a:ext cx="3290887" cy="4389437"/>
          </a:xfrm>
        </p:spPr>
      </p:pic>
      <p:pic>
        <p:nvPicPr>
          <p:cNvPr id="34819" name="Содержимое 3" descr="IMG_20231219_105203_82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773238"/>
            <a:ext cx="3292475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95288" y="704850"/>
            <a:ext cx="3889375" cy="6365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Акция «От сердца к сердцу»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 flipH="1">
            <a:off x="4437063" y="857250"/>
            <a:ext cx="4022725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>
            <a:normAutofit fontScale="825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i="1" dirty="0">
                <a:latin typeface="Times New Roman" pitchFamily="18" charset="0"/>
                <a:ea typeface="+mj-ea"/>
                <a:cs typeface="Times New Roman" pitchFamily="18" charset="0"/>
              </a:rPr>
              <a:t>Акция « Новогодняя игрушка из детства»</a:t>
            </a:r>
            <a:endParaRPr lang="ru-RU" sz="28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1152525"/>
          </a:xfrm>
        </p:spPr>
        <p:txBody>
          <a:bodyPr/>
          <a:lstStyle/>
          <a:p>
            <a:r>
              <a:rPr lang="ru-RU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Экскурсия в пожарную часть.</a:t>
            </a:r>
          </a:p>
        </p:txBody>
      </p:sp>
      <p:pic>
        <p:nvPicPr>
          <p:cNvPr id="35843" name="Содержимое 3" descr="IMG_20230926_103320_9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1700213"/>
            <a:ext cx="6165850" cy="4624387"/>
          </a:xfr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Экскурсия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кондитерскую фабрику «Радуга»</a:t>
            </a:r>
          </a:p>
        </p:txBody>
      </p:sp>
      <p:pic>
        <p:nvPicPr>
          <p:cNvPr id="9219" name="Содержимое 3" descr="тор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3" y="2060575"/>
            <a:ext cx="4071937" cy="4389438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220" name="Содержимое 3" descr="торт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844824"/>
            <a:ext cx="2657475" cy="4454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Содержимое 3" descr="украшение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088" y="836613"/>
            <a:ext cx="7364412" cy="5445125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792162"/>
          </a:xfrm>
        </p:spPr>
        <p:txBody>
          <a:bodyPr/>
          <a:lstStyle/>
          <a:p>
            <a:pPr algn="ctr" eaLnBrk="1" hangingPunct="1"/>
            <a:r>
              <a:rPr lang="ru-RU" sz="44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Экскурсия</a:t>
            </a:r>
            <a:r>
              <a:rPr lang="ru-RU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«Музей декабристов»</a:t>
            </a:r>
          </a:p>
        </p:txBody>
      </p:sp>
      <p:pic>
        <p:nvPicPr>
          <p:cNvPr id="19459" name="Содержимое 3" descr="DSC_11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981075"/>
            <a:ext cx="4787900" cy="3192463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460" name="Содержимое 3" descr="DSC_113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3429000"/>
            <a:ext cx="4732338" cy="3154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Содержимое 3" descr="DSC_11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 rot="21251136">
            <a:off x="214313" y="2060575"/>
            <a:ext cx="3065462" cy="4389438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531" name="Содержимое 3" descr="DSC_114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72989">
            <a:off x="3284538" y="1108075"/>
            <a:ext cx="5368925" cy="3579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792162"/>
          </a:xfrm>
        </p:spPr>
        <p:txBody>
          <a:bodyPr/>
          <a:lstStyle/>
          <a:p>
            <a:pPr eaLnBrk="1" hangingPunct="1"/>
            <a:r>
              <a:rPr lang="ru-RU" sz="44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Экскурсия</a:t>
            </a:r>
            <a:r>
              <a:rPr lang="ru-RU" sz="4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«Парк Одора»</a:t>
            </a:r>
          </a:p>
        </p:txBody>
      </p:sp>
      <p:pic>
        <p:nvPicPr>
          <p:cNvPr id="4" name="Содержимое 3" descr="P10801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4726491" cy="3544868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Содержимое 3" descr="P10801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068960"/>
            <a:ext cx="4726490" cy="3544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Содержимое 3" descr="IMG_20191025_1641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836613"/>
            <a:ext cx="3579812" cy="4773612"/>
          </a:xfrm>
        </p:spPr>
      </p:pic>
      <p:pic>
        <p:nvPicPr>
          <p:cNvPr id="41987" name="Содержимое 3" descr="IMG_20191025_1641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836613"/>
            <a:ext cx="3509963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Содержимое 3" descr="IMG_20231207_134328_190.jpg"/>
          <p:cNvPicPr>
            <a:picLocks noGrp="1" noChangeAspect="1"/>
          </p:cNvPicPr>
          <p:nvPr>
            <p:ph idx="1"/>
          </p:nvPr>
        </p:nvPicPr>
        <p:blipFill>
          <a:blip r:embed="rId2"/>
          <a:srcRect t="4921" r="1572" b="11414"/>
          <a:stretch>
            <a:fillRect/>
          </a:stretch>
        </p:blipFill>
        <p:spPr>
          <a:xfrm>
            <a:off x="1547813" y="188913"/>
            <a:ext cx="5761037" cy="3671887"/>
          </a:xfrm>
        </p:spPr>
      </p:pic>
      <p:pic>
        <p:nvPicPr>
          <p:cNvPr id="43011" name="Содержимое 3" descr="IMG_20231207_134328_190.jpg"/>
          <p:cNvPicPr>
            <a:picLocks noChangeAspect="1"/>
          </p:cNvPicPr>
          <p:nvPr/>
        </p:nvPicPr>
        <p:blipFill>
          <a:blip r:embed="rId3" cstate="print"/>
          <a:srcRect l="2216" t="34079" b="9779"/>
          <a:stretch>
            <a:fillRect/>
          </a:stretch>
        </p:blipFill>
        <p:spPr bwMode="auto">
          <a:xfrm>
            <a:off x="1258888" y="4005263"/>
            <a:ext cx="63547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Содержимое 3" descr="IMG_20231207_134101_16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484313"/>
            <a:ext cx="3292475" cy="4389437"/>
          </a:xfrm>
        </p:spPr>
      </p:pic>
      <p:pic>
        <p:nvPicPr>
          <p:cNvPr id="44035" name="Содержимое 3" descr="IMG_20231207_134101_16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1628775"/>
            <a:ext cx="50038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66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pic>
        <p:nvPicPr>
          <p:cNvPr id="45059" name="Picture 4" descr="http://school10-chaik.ucoz.net/es-logo-hires1.jpg"/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/>
          <a:srcRect/>
          <a:stretch>
            <a:fillRect/>
          </a:stretch>
        </p:blipFill>
        <p:spPr>
          <a:xfrm>
            <a:off x="2319338" y="1935163"/>
            <a:ext cx="4505325" cy="4389437"/>
          </a:xfr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536</TotalTime>
  <Words>444</Words>
  <Application>Microsoft Office PowerPoint</Application>
  <PresentationFormat>Экран (4:3)</PresentationFormat>
  <Paragraphs>39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6" baseType="lpstr">
      <vt:lpstr>Arial</vt:lpstr>
      <vt:lpstr>Calibri</vt:lpstr>
      <vt:lpstr>Constantia</vt:lpstr>
      <vt:lpstr>Wingdings 2</vt:lpstr>
      <vt:lpstr>Times New Roman</vt:lpstr>
      <vt:lpstr>Поток</vt:lpstr>
      <vt:lpstr> Современные формы взаимодействия с семьями в ДОУ .  Воспитатель Трухина Елена Анатольевна МДОУ ДС «Василек» пгт Новокручининский  Забайкальского края</vt:lpstr>
      <vt:lpstr>  Цель: обеспечение психолого – педагогической поддержки семьи и повышение компетентности родителей(законных представителей) в вопросах образования, охраны и укрепления здоровья детей Задача: построение взаимодействия в форме сотрудничества и установления партнерских отношений с родителями(законными представителями) детей младенческого, раннего и дошкольного возраста для решения образовательных задач; вовлечение родителей (законных представителей) в образовательный процесс.</vt:lpstr>
      <vt:lpstr>Результат: Положительный эмоциональный настрой педагогов и родителей на совместную работу по воспитанию детей. Учет индивидуальности ребенка, укрепление внутрисемейных отношений. Возможность реализации единой программы воспитания и развития ребенка в ДОУ и семье.</vt:lpstr>
      <vt:lpstr>Много различных форм работы с родителями апробировано. Признаки обновления во взаимодействии педагогов с семьей явно происходит. Со стороны родителей исходит инициатива по проведения новых форм общения семей группы. Взаимоотношения педагогов и родителей стали партнерскими. Совместная деятельность родителей, педагогов и детей положительно влияет на воспитанников. Дети активных родителей становятся увереннее в себе, задают больше вопросов о семье, детском саде, проявляют инициативу в тех вопросах, где видят интерес и активность своих родителей. </vt:lpstr>
      <vt:lpstr>Слайд 5</vt:lpstr>
      <vt:lpstr>Слайд 6</vt:lpstr>
      <vt:lpstr>Родительское собрание в форме деловой игры «Если ребенок смеется – значит мы все сделали правильно»</vt:lpstr>
      <vt:lpstr>Слайд 8</vt:lpstr>
      <vt:lpstr> Совместные праздники. «8 марта»</vt:lpstr>
      <vt:lpstr>Слайд 10</vt:lpstr>
      <vt:lpstr>Слайд 11</vt:lpstr>
      <vt:lpstr>Слайд 12</vt:lpstr>
      <vt:lpstr>Слайд 13</vt:lpstr>
      <vt:lpstr>Смотр конкурс  «Мода из  отходов»</vt:lpstr>
      <vt:lpstr>Смотр конкурс  «Селфи с мамой»</vt:lpstr>
      <vt:lpstr>Слайд 16</vt:lpstr>
      <vt:lpstr>Создание предметно – пространственной среды.</vt:lpstr>
      <vt:lpstr>Слайд 18</vt:lpstr>
      <vt:lpstr>Создание развивающей среды на прогулочном участке</vt:lpstr>
      <vt:lpstr>Создание портфолио дошкольника</vt:lpstr>
      <vt:lpstr>Спортивный конкурс среди детских садов в  спортивном комплексе «Оленгуйский»  «Папа, мама, я – спортивная семья» </vt:lpstr>
      <vt:lpstr>Мастер-класс «Поделки из атласных лент» </vt:lpstr>
      <vt:lpstr>Слайд 23</vt:lpstr>
      <vt:lpstr>Слайд 24</vt:lpstr>
      <vt:lpstr>Детско- родительский проект «Такие разные камни»</vt:lpstr>
      <vt:lpstr>Слайд 26</vt:lpstr>
      <vt:lpstr>Фотовыставки</vt:lpstr>
      <vt:lpstr>Акция «Живи лес»</vt:lpstr>
      <vt:lpstr>Акция «Аллея выпускников»</vt:lpstr>
      <vt:lpstr>Акция «От сердца к сердцу»</vt:lpstr>
      <vt:lpstr>Экскурсия в пожарную часть.</vt:lpstr>
      <vt:lpstr>Экскурсия на кондитерскую фабрику «Радуга»</vt:lpstr>
      <vt:lpstr>Слайд 33</vt:lpstr>
      <vt:lpstr>Экскурсия «Музей декабристов»</vt:lpstr>
      <vt:lpstr>Слайд 35</vt:lpstr>
      <vt:lpstr>Экскурсия «Парк Одора»</vt:lpstr>
      <vt:lpstr>Слайд 37</vt:lpstr>
      <vt:lpstr>Слайд 38</vt:lpstr>
      <vt:lpstr>Слайд 39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User</cp:lastModifiedBy>
  <cp:revision>60</cp:revision>
  <dcterms:created xsi:type="dcterms:W3CDTF">2017-07-21T03:21:05Z</dcterms:created>
  <dcterms:modified xsi:type="dcterms:W3CDTF">2024-04-15T04:43:24Z</dcterms:modified>
</cp:coreProperties>
</file>