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27"/>
  </p:notesMasterIdLst>
  <p:handoutMasterIdLst>
    <p:handoutMasterId r:id="rId28"/>
  </p:handoutMasterIdLst>
  <p:sldIdLst>
    <p:sldId id="256" r:id="rId5"/>
    <p:sldId id="303" r:id="rId6"/>
    <p:sldId id="302" r:id="rId7"/>
    <p:sldId id="280" r:id="rId8"/>
    <p:sldId id="312" r:id="rId9"/>
    <p:sldId id="305" r:id="rId10"/>
    <p:sldId id="313" r:id="rId11"/>
    <p:sldId id="311" r:id="rId12"/>
    <p:sldId id="314" r:id="rId13"/>
    <p:sldId id="315" r:id="rId14"/>
    <p:sldId id="309" r:id="rId15"/>
    <p:sldId id="308" r:id="rId16"/>
    <p:sldId id="304" r:id="rId17"/>
    <p:sldId id="316" r:id="rId18"/>
    <p:sldId id="326" r:id="rId19"/>
    <p:sldId id="319" r:id="rId20"/>
    <p:sldId id="318" r:id="rId21"/>
    <p:sldId id="320" r:id="rId22"/>
    <p:sldId id="321" r:id="rId23"/>
    <p:sldId id="325" r:id="rId24"/>
    <p:sldId id="327" r:id="rId25"/>
    <p:sldId id="281" r:id="rId26"/>
  </p:sldIdLst>
  <p:sldSz cx="12192000" cy="6858000"/>
  <p:notesSz cx="6858000" cy="9144000"/>
  <p:defaultTextStyle>
    <a:defPPr rtl="0">
      <a:defRPr lang="en-US"/>
    </a:defPPr>
    <a:lvl1pPr marL="0" algn="l" defTabSz="914400" rtl="0" eaLnBrk="1" latinLnBrk="0" hangingPunct="1">
      <a:defRPr lang="en-US" sz="1800" kern="1200">
        <a:solidFill>
          <a:schemeClr val="tx1"/>
        </a:solidFill>
        <a:latin typeface="+mn-lt"/>
        <a:ea typeface="+mn-ea"/>
        <a:cs typeface="+mn-cs"/>
      </a:defRPr>
    </a:lvl1pPr>
    <a:lvl2pPr marL="457200" algn="l" defTabSz="914400" rtl="0" eaLnBrk="1" latinLnBrk="0" hangingPunct="1">
      <a:defRPr lang="en-US" sz="1800" kern="1200">
        <a:solidFill>
          <a:schemeClr val="tx1"/>
        </a:solidFill>
        <a:latin typeface="+mn-lt"/>
        <a:ea typeface="+mn-ea"/>
        <a:cs typeface="+mn-cs"/>
      </a:defRPr>
    </a:lvl2pPr>
    <a:lvl3pPr marL="914400" algn="l" defTabSz="914400" rtl="0" eaLnBrk="1" latinLnBrk="0" hangingPunct="1">
      <a:defRPr lang="en-US" sz="1800" kern="1200">
        <a:solidFill>
          <a:schemeClr val="tx1"/>
        </a:solidFill>
        <a:latin typeface="+mn-lt"/>
        <a:ea typeface="+mn-ea"/>
        <a:cs typeface="+mn-cs"/>
      </a:defRPr>
    </a:lvl3pPr>
    <a:lvl4pPr marL="1371600" algn="l" defTabSz="914400" rtl="0" eaLnBrk="1" latinLnBrk="0" hangingPunct="1">
      <a:defRPr lang="en-US" sz="1800" kern="1200">
        <a:solidFill>
          <a:schemeClr val="tx1"/>
        </a:solidFill>
        <a:latin typeface="+mn-lt"/>
        <a:ea typeface="+mn-ea"/>
        <a:cs typeface="+mn-cs"/>
      </a:defRPr>
    </a:lvl4pPr>
    <a:lvl5pPr marL="1828800" algn="l" defTabSz="914400" rtl="0" eaLnBrk="1" latinLnBrk="0" hangingPunct="1">
      <a:defRPr lang="en-US" sz="1800" kern="1200">
        <a:solidFill>
          <a:schemeClr val="tx1"/>
        </a:solidFill>
        <a:latin typeface="+mn-lt"/>
        <a:ea typeface="+mn-ea"/>
        <a:cs typeface="+mn-cs"/>
      </a:defRPr>
    </a:lvl5pPr>
    <a:lvl6pPr marL="2286000" algn="l" defTabSz="914400" rtl="0" eaLnBrk="1" latinLnBrk="0" hangingPunct="1">
      <a:defRPr lang="en-US" sz="1800" kern="1200">
        <a:solidFill>
          <a:schemeClr val="tx1"/>
        </a:solidFill>
        <a:latin typeface="+mn-lt"/>
        <a:ea typeface="+mn-ea"/>
        <a:cs typeface="+mn-cs"/>
      </a:defRPr>
    </a:lvl6pPr>
    <a:lvl7pPr marL="2743200" algn="l" defTabSz="914400" rtl="0" eaLnBrk="1" latinLnBrk="0" hangingPunct="1">
      <a:defRPr lang="en-US" sz="1800" kern="1200">
        <a:solidFill>
          <a:schemeClr val="tx1"/>
        </a:solidFill>
        <a:latin typeface="+mn-lt"/>
        <a:ea typeface="+mn-ea"/>
        <a:cs typeface="+mn-cs"/>
      </a:defRPr>
    </a:lvl7pPr>
    <a:lvl8pPr marL="3200400" algn="l" defTabSz="914400" rtl="0" eaLnBrk="1" latinLnBrk="0" hangingPunct="1">
      <a:defRPr lang="en-US" sz="1800" kern="1200">
        <a:solidFill>
          <a:schemeClr val="tx1"/>
        </a:solidFill>
        <a:latin typeface="+mn-lt"/>
        <a:ea typeface="+mn-ea"/>
        <a:cs typeface="+mn-cs"/>
      </a:defRPr>
    </a:lvl8pPr>
    <a:lvl9pPr marL="3657600" algn="l" defTabSz="914400" rtl="0" eaLnBrk="1" latinLnBrk="0" hangingPunct="1">
      <a:defRPr lang="en-US"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7296" userDrawn="1">
          <p15:clr>
            <a:srgbClr val="A4A3A4"/>
          </p15:clr>
        </p15:guide>
        <p15:guide id="2" pos="384" userDrawn="1">
          <p15:clr>
            <a:srgbClr val="A4A3A4"/>
          </p15:clr>
        </p15:guide>
        <p15:guide id="3" orient="horz" pos="528" userDrawn="1">
          <p15:clr>
            <a:srgbClr val="A4A3A4"/>
          </p15:clr>
        </p15:guide>
        <p15:guide id="4" orient="horz" pos="3552" userDrawn="1">
          <p15:clr>
            <a:srgbClr val="A4A3A4"/>
          </p15:clr>
        </p15:guide>
        <p15:guide id="5" orient="horz" pos="768" userDrawn="1">
          <p15:clr>
            <a:srgbClr val="A4A3A4"/>
          </p15:clr>
        </p15:guide>
        <p15:guide id="7" pos="4032" userDrawn="1">
          <p15:clr>
            <a:srgbClr val="A4A3A4"/>
          </p15:clr>
        </p15:guide>
        <p15:guide id="9" pos="3648" userDrawn="1">
          <p15:clr>
            <a:srgbClr val="A4A3A4"/>
          </p15:clr>
        </p15:guide>
        <p15:guide id="10" orient="horz" pos="1536" userDrawn="1">
          <p15:clr>
            <a:srgbClr val="A4A3A4"/>
          </p15:clr>
        </p15:guide>
        <p15:guide id="11" orient="horz" pos="187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Автор"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E056E"/>
    <a:srgbClr val="C2D5FE"/>
    <a:srgbClr val="CACFFD"/>
    <a:srgbClr val="F9E8FE"/>
    <a:srgbClr val="B8B6FD"/>
    <a:srgbClr val="F58B3D"/>
    <a:srgbClr val="65A3CD"/>
    <a:srgbClr val="A1C1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3D13D1-606E-4C0A-A2BA-46F347CAEB7D}" v="48" dt="2022-11-11T07:59:02.5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63"/>
    <p:restoredTop sz="95701"/>
  </p:normalViewPr>
  <p:slideViewPr>
    <p:cSldViewPr>
      <p:cViewPr varScale="1">
        <p:scale>
          <a:sx n="82" d="100"/>
          <a:sy n="82" d="100"/>
        </p:scale>
        <p:origin x="778" y="67"/>
      </p:cViewPr>
      <p:guideLst>
        <p:guide pos="7296"/>
        <p:guide pos="384"/>
        <p:guide orient="horz" pos="528"/>
        <p:guide orient="horz" pos="3552"/>
        <p:guide orient="horz" pos="768"/>
        <p:guide pos="4032"/>
        <p:guide pos="3648"/>
        <p:guide orient="horz" pos="1536"/>
        <p:guide orient="horz" pos="1872"/>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120" d="100"/>
          <a:sy n="120" d="100"/>
        </p:scale>
        <p:origin x="50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CEBBF0B4-4939-9D9E-33C3-F42B85DDFF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US" sz="1200"/>
            </a:lvl1pPr>
          </a:lstStyle>
          <a:p>
            <a:pPr rtl="0"/>
            <a:endParaRPr lang="ru-RU"/>
          </a:p>
        </p:txBody>
      </p:sp>
      <p:sp>
        <p:nvSpPr>
          <p:cNvPr id="3" name="Дата 2">
            <a:extLst>
              <a:ext uri="{FF2B5EF4-FFF2-40B4-BE49-F238E27FC236}">
                <a16:creationId xmlns:a16="http://schemas.microsoft.com/office/drawing/2014/main" id="{FEEC2305-6AB8-6127-AFD6-E2471EEA6E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US" sz="1200"/>
            </a:lvl1pPr>
          </a:lstStyle>
          <a:p>
            <a:pPr rtl="0"/>
            <a:fld id="{8FEB02C5-E570-47A8-A03F-570717D5299C}" type="datetime1">
              <a:rPr lang="ru-RU" smtClean="0"/>
              <a:t>28.10.2024</a:t>
            </a:fld>
            <a:endParaRPr lang="ru-RU" dirty="0"/>
          </a:p>
        </p:txBody>
      </p:sp>
      <p:sp>
        <p:nvSpPr>
          <p:cNvPr id="4" name="Нижний колонтитул 3">
            <a:extLst>
              <a:ext uri="{FF2B5EF4-FFF2-40B4-BE49-F238E27FC236}">
                <a16:creationId xmlns:a16="http://schemas.microsoft.com/office/drawing/2014/main" id="{255270DF-B2B7-15B5-8AC3-A416EC98706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US" sz="1200"/>
            </a:lvl1pPr>
          </a:lstStyle>
          <a:p>
            <a:pPr rtl="0"/>
            <a:endParaRPr lang="ru-RU"/>
          </a:p>
        </p:txBody>
      </p:sp>
      <p:sp>
        <p:nvSpPr>
          <p:cNvPr id="5" name="Номер слайда 4">
            <a:extLst>
              <a:ext uri="{FF2B5EF4-FFF2-40B4-BE49-F238E27FC236}">
                <a16:creationId xmlns:a16="http://schemas.microsoft.com/office/drawing/2014/main" id="{DA4D7292-6355-7DAB-9BAE-4BA49BF312C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US" sz="1200"/>
            </a:lvl1pPr>
          </a:lstStyle>
          <a:p>
            <a:pPr rtl="0"/>
            <a:fld id="{952578C0-3825-40B8-AE9F-C96DD660A9DA}" type="slidenum">
              <a:rPr lang="ru-RU" smtClean="0"/>
              <a:t>‹#›</a:t>
            </a:fld>
            <a:endParaRPr lang="ru-RU"/>
          </a:p>
        </p:txBody>
      </p:sp>
    </p:spTree>
    <p:extLst>
      <p:ext uri="{BB962C8B-B14F-4D97-AF65-F5344CB8AC3E}">
        <p14:creationId xmlns:p14="http://schemas.microsoft.com/office/powerpoint/2010/main" val="39934869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US" sz="1200"/>
            </a:lvl1pPr>
          </a:lstStyle>
          <a:p>
            <a:pPr rtl="0"/>
            <a:endParaRPr lang="ru-RU" noProof="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US" sz="1200"/>
            </a:lvl1pPr>
          </a:lstStyle>
          <a:p>
            <a:fld id="{FD820D48-A407-4FEF-91EA-68693003ED23}" type="datetime1">
              <a:rPr lang="ru-RU" smtClean="0"/>
              <a:pPr/>
              <a:t>28.10.2024</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US"/>
            </a:defPPr>
          </a:lstStyle>
          <a:p>
            <a:pPr rt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US"/>
            </a:def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US" sz="1200"/>
            </a:lvl1pPr>
          </a:lstStyle>
          <a:p>
            <a:pPr rtl="0"/>
            <a:endParaRPr lang="ru-RU" noProof="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US" sz="1200"/>
            </a:lvl1pPr>
          </a:lstStyle>
          <a:p>
            <a:pPr rtl="0"/>
            <a:fld id="{821E5FCA-B2DD-C941-A2C1-638939433487}" type="slidenum">
              <a:rPr lang="ru-RU" noProof="0" smtClean="0"/>
              <a:t>‹#›</a:t>
            </a:fld>
            <a:endParaRPr lang="ru-RU" noProof="0"/>
          </a:p>
        </p:txBody>
      </p:sp>
    </p:spTree>
    <p:extLst>
      <p:ext uri="{BB962C8B-B14F-4D97-AF65-F5344CB8AC3E}">
        <p14:creationId xmlns:p14="http://schemas.microsoft.com/office/powerpoint/2010/main" val="35248964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lang="en-US" sz="1200" kern="1200">
        <a:solidFill>
          <a:schemeClr val="tx1"/>
        </a:solidFill>
        <a:latin typeface="+mn-lt"/>
        <a:ea typeface="+mn-ea"/>
        <a:cs typeface="+mn-cs"/>
      </a:defRPr>
    </a:lvl1pPr>
    <a:lvl2pPr marL="457200" algn="l" defTabSz="914400" rtl="0" eaLnBrk="1" latinLnBrk="0" hangingPunct="1">
      <a:defRPr lang="en-US" sz="1200" kern="1200">
        <a:solidFill>
          <a:schemeClr val="tx1"/>
        </a:solidFill>
        <a:latin typeface="+mn-lt"/>
        <a:ea typeface="+mn-ea"/>
        <a:cs typeface="+mn-cs"/>
      </a:defRPr>
    </a:lvl2pPr>
    <a:lvl3pPr marL="914400" algn="l" defTabSz="914400" rtl="0" eaLnBrk="1" latinLnBrk="0" hangingPunct="1">
      <a:defRPr lang="en-US" sz="1200" kern="1200">
        <a:solidFill>
          <a:schemeClr val="tx1"/>
        </a:solidFill>
        <a:latin typeface="+mn-lt"/>
        <a:ea typeface="+mn-ea"/>
        <a:cs typeface="+mn-cs"/>
      </a:defRPr>
    </a:lvl3pPr>
    <a:lvl4pPr marL="1371600" algn="l" defTabSz="914400" rtl="0" eaLnBrk="1" latinLnBrk="0" hangingPunct="1">
      <a:defRPr lang="en-US" sz="1200" kern="1200">
        <a:solidFill>
          <a:schemeClr val="tx1"/>
        </a:solidFill>
        <a:latin typeface="+mn-lt"/>
        <a:ea typeface="+mn-ea"/>
        <a:cs typeface="+mn-cs"/>
      </a:defRPr>
    </a:lvl4pPr>
    <a:lvl5pPr marL="1828800" algn="l" defTabSz="914400" rtl="0" eaLnBrk="1" latinLnBrk="0" hangingPunct="1">
      <a:defRPr lang="en-US" sz="1200" kern="1200">
        <a:solidFill>
          <a:schemeClr val="tx1"/>
        </a:solidFill>
        <a:latin typeface="+mn-lt"/>
        <a:ea typeface="+mn-ea"/>
        <a:cs typeface="+mn-cs"/>
      </a:defRPr>
    </a:lvl5pPr>
    <a:lvl6pPr marL="2286000" algn="l" defTabSz="914400" rtl="0" eaLnBrk="1" latinLnBrk="0" hangingPunct="1">
      <a:defRPr lang="en-US" sz="1200" kern="1200">
        <a:solidFill>
          <a:schemeClr val="tx1"/>
        </a:solidFill>
        <a:latin typeface="+mn-lt"/>
        <a:ea typeface="+mn-ea"/>
        <a:cs typeface="+mn-cs"/>
      </a:defRPr>
    </a:lvl6pPr>
    <a:lvl7pPr marL="2743200" algn="l" defTabSz="914400" rtl="0" eaLnBrk="1" latinLnBrk="0" hangingPunct="1">
      <a:defRPr lang="en-US" sz="1200" kern="1200">
        <a:solidFill>
          <a:schemeClr val="tx1"/>
        </a:solidFill>
        <a:latin typeface="+mn-lt"/>
        <a:ea typeface="+mn-ea"/>
        <a:cs typeface="+mn-cs"/>
      </a:defRPr>
    </a:lvl7pPr>
    <a:lvl8pPr marL="3200400" algn="l" defTabSz="914400" rtl="0" eaLnBrk="1" latinLnBrk="0" hangingPunct="1">
      <a:defRPr lang="en-US" sz="1200" kern="1200">
        <a:solidFill>
          <a:schemeClr val="tx1"/>
        </a:solidFill>
        <a:latin typeface="+mn-lt"/>
        <a:ea typeface="+mn-ea"/>
        <a:cs typeface="+mn-cs"/>
      </a:defRPr>
    </a:lvl8pPr>
    <a:lvl9pPr marL="3657600" algn="l" defTabSz="914400" rtl="0" eaLnBrk="1" latinLnBrk="0" hangingPunct="1">
      <a:defRPr lang="en-US"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a:t>
            </a:fld>
            <a:endParaRPr lang="ru-RU"/>
          </a:p>
        </p:txBody>
      </p:sp>
    </p:spTree>
    <p:extLst>
      <p:ext uri="{BB962C8B-B14F-4D97-AF65-F5344CB8AC3E}">
        <p14:creationId xmlns:p14="http://schemas.microsoft.com/office/powerpoint/2010/main" val="288200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2</a:t>
            </a:fld>
            <a:endParaRPr lang="ru-RU"/>
          </a:p>
        </p:txBody>
      </p:sp>
    </p:spTree>
    <p:extLst>
      <p:ext uri="{BB962C8B-B14F-4D97-AF65-F5344CB8AC3E}">
        <p14:creationId xmlns:p14="http://schemas.microsoft.com/office/powerpoint/2010/main" val="13559433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3</a:t>
            </a:fld>
            <a:endParaRPr lang="ru-RU"/>
          </a:p>
        </p:txBody>
      </p:sp>
    </p:spTree>
    <p:extLst>
      <p:ext uri="{BB962C8B-B14F-4D97-AF65-F5344CB8AC3E}">
        <p14:creationId xmlns:p14="http://schemas.microsoft.com/office/powerpoint/2010/main" val="3577456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4</a:t>
            </a:fld>
            <a:endParaRPr lang="ru-RU"/>
          </a:p>
        </p:txBody>
      </p:sp>
    </p:spTree>
    <p:extLst>
      <p:ext uri="{BB962C8B-B14F-4D97-AF65-F5344CB8AC3E}">
        <p14:creationId xmlns:p14="http://schemas.microsoft.com/office/powerpoint/2010/main" val="2930438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5</a:t>
            </a:fld>
            <a:endParaRPr lang="ru-RU"/>
          </a:p>
        </p:txBody>
      </p:sp>
    </p:spTree>
    <p:extLst>
      <p:ext uri="{BB962C8B-B14F-4D97-AF65-F5344CB8AC3E}">
        <p14:creationId xmlns:p14="http://schemas.microsoft.com/office/powerpoint/2010/main" val="3018803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6</a:t>
            </a:fld>
            <a:endParaRPr lang="ru-RU"/>
          </a:p>
        </p:txBody>
      </p:sp>
    </p:spTree>
    <p:extLst>
      <p:ext uri="{BB962C8B-B14F-4D97-AF65-F5344CB8AC3E}">
        <p14:creationId xmlns:p14="http://schemas.microsoft.com/office/powerpoint/2010/main" val="2720466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7</a:t>
            </a:fld>
            <a:endParaRPr lang="ru-RU"/>
          </a:p>
        </p:txBody>
      </p:sp>
    </p:spTree>
    <p:extLst>
      <p:ext uri="{BB962C8B-B14F-4D97-AF65-F5344CB8AC3E}">
        <p14:creationId xmlns:p14="http://schemas.microsoft.com/office/powerpoint/2010/main" val="576578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8</a:t>
            </a:fld>
            <a:endParaRPr lang="ru-RU"/>
          </a:p>
        </p:txBody>
      </p:sp>
    </p:spTree>
    <p:extLst>
      <p:ext uri="{BB962C8B-B14F-4D97-AF65-F5344CB8AC3E}">
        <p14:creationId xmlns:p14="http://schemas.microsoft.com/office/powerpoint/2010/main" val="712696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9</a:t>
            </a:fld>
            <a:endParaRPr lang="ru-RU"/>
          </a:p>
        </p:txBody>
      </p:sp>
    </p:spTree>
    <p:extLst>
      <p:ext uri="{BB962C8B-B14F-4D97-AF65-F5344CB8AC3E}">
        <p14:creationId xmlns:p14="http://schemas.microsoft.com/office/powerpoint/2010/main" val="2175711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10</a:t>
            </a:fld>
            <a:endParaRPr lang="ru-RU"/>
          </a:p>
        </p:txBody>
      </p:sp>
    </p:spTree>
    <p:extLst>
      <p:ext uri="{BB962C8B-B14F-4D97-AF65-F5344CB8AC3E}">
        <p14:creationId xmlns:p14="http://schemas.microsoft.com/office/powerpoint/2010/main" val="1107894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11</a:t>
            </a:fld>
            <a:endParaRPr lang="ru-RU"/>
          </a:p>
        </p:txBody>
      </p:sp>
    </p:spTree>
    <p:extLst>
      <p:ext uri="{BB962C8B-B14F-4D97-AF65-F5344CB8AC3E}">
        <p14:creationId xmlns:p14="http://schemas.microsoft.com/office/powerpoint/2010/main" val="2424107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12</a:t>
            </a:fld>
            <a:endParaRPr lang="ru-RU"/>
          </a:p>
        </p:txBody>
      </p:sp>
    </p:spTree>
    <p:extLst>
      <p:ext uri="{BB962C8B-B14F-4D97-AF65-F5344CB8AC3E}">
        <p14:creationId xmlns:p14="http://schemas.microsoft.com/office/powerpoint/2010/main" val="1663100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13</a:t>
            </a:fld>
            <a:endParaRPr lang="ru-RU"/>
          </a:p>
        </p:txBody>
      </p:sp>
    </p:spTree>
    <p:extLst>
      <p:ext uri="{BB962C8B-B14F-4D97-AF65-F5344CB8AC3E}">
        <p14:creationId xmlns:p14="http://schemas.microsoft.com/office/powerpoint/2010/main" val="188901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14</a:t>
            </a:fld>
            <a:endParaRPr lang="ru-RU"/>
          </a:p>
        </p:txBody>
      </p:sp>
    </p:spTree>
    <p:extLst>
      <p:ext uri="{BB962C8B-B14F-4D97-AF65-F5344CB8AC3E}">
        <p14:creationId xmlns:p14="http://schemas.microsoft.com/office/powerpoint/2010/main" val="2766253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15</a:t>
            </a:fld>
            <a:endParaRPr lang="ru-RU"/>
          </a:p>
        </p:txBody>
      </p:sp>
    </p:spTree>
    <p:extLst>
      <p:ext uri="{BB962C8B-B14F-4D97-AF65-F5344CB8AC3E}">
        <p14:creationId xmlns:p14="http://schemas.microsoft.com/office/powerpoint/2010/main" val="2841556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16</a:t>
            </a:fld>
            <a:endParaRPr lang="ru-RU"/>
          </a:p>
        </p:txBody>
      </p:sp>
    </p:spTree>
    <p:extLst>
      <p:ext uri="{BB962C8B-B14F-4D97-AF65-F5344CB8AC3E}">
        <p14:creationId xmlns:p14="http://schemas.microsoft.com/office/powerpoint/2010/main" val="14018568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17</a:t>
            </a:fld>
            <a:endParaRPr lang="ru-RU"/>
          </a:p>
        </p:txBody>
      </p:sp>
    </p:spTree>
    <p:extLst>
      <p:ext uri="{BB962C8B-B14F-4D97-AF65-F5344CB8AC3E}">
        <p14:creationId xmlns:p14="http://schemas.microsoft.com/office/powerpoint/2010/main" val="33705048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18</a:t>
            </a:fld>
            <a:endParaRPr lang="ru-RU"/>
          </a:p>
        </p:txBody>
      </p:sp>
    </p:spTree>
    <p:extLst>
      <p:ext uri="{BB962C8B-B14F-4D97-AF65-F5344CB8AC3E}">
        <p14:creationId xmlns:p14="http://schemas.microsoft.com/office/powerpoint/2010/main" val="1456494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19</a:t>
            </a:fld>
            <a:endParaRPr lang="ru-RU"/>
          </a:p>
        </p:txBody>
      </p:sp>
    </p:spTree>
    <p:extLst>
      <p:ext uri="{BB962C8B-B14F-4D97-AF65-F5344CB8AC3E}">
        <p14:creationId xmlns:p14="http://schemas.microsoft.com/office/powerpoint/2010/main" val="3715962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20</a:t>
            </a:fld>
            <a:endParaRPr lang="ru-RU"/>
          </a:p>
        </p:txBody>
      </p:sp>
    </p:spTree>
    <p:extLst>
      <p:ext uri="{BB962C8B-B14F-4D97-AF65-F5344CB8AC3E}">
        <p14:creationId xmlns:p14="http://schemas.microsoft.com/office/powerpoint/2010/main" val="11443177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21</a:t>
            </a:fld>
            <a:endParaRPr lang="ru-RU"/>
          </a:p>
        </p:txBody>
      </p:sp>
    </p:spTree>
    <p:extLst>
      <p:ext uri="{BB962C8B-B14F-4D97-AF65-F5344CB8AC3E}">
        <p14:creationId xmlns:p14="http://schemas.microsoft.com/office/powerpoint/2010/main" val="3705148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en-US"/>
            </a:defPPr>
          </a:lstStyle>
          <a:p>
            <a:pPr rtl="0"/>
            <a:endParaRPr lang="ru-RU"/>
          </a:p>
        </p:txBody>
      </p:sp>
      <p:sp>
        <p:nvSpPr>
          <p:cNvPr id="4" name="Номер слайда 3"/>
          <p:cNvSpPr>
            <a:spLocks noGrp="1"/>
          </p:cNvSpPr>
          <p:nvPr>
            <p:ph type="sldNum" sz="quarter" idx="5"/>
          </p:nvPr>
        </p:nvSpPr>
        <p:spPr/>
        <p:txBody>
          <a:bodyPr rtlCol="0"/>
          <a:lstStyle>
            <a:defPPr>
              <a:defRPr lang="en-US"/>
            </a:defPPr>
          </a:lstStyle>
          <a:p>
            <a:pPr rtl="0"/>
            <a:fld id="{821E5FCA-B2DD-C941-A2C1-638939433487}" type="slidenum">
              <a:rPr lang="ru-RU" smtClean="0"/>
              <a:t>22</a:t>
            </a:fld>
            <a:endParaRPr lang="ru-RU"/>
          </a:p>
        </p:txBody>
      </p:sp>
    </p:spTree>
    <p:extLst>
      <p:ext uri="{BB962C8B-B14F-4D97-AF65-F5344CB8AC3E}">
        <p14:creationId xmlns:p14="http://schemas.microsoft.com/office/powerpoint/2010/main" val="34328169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E1734DBF-D33A-9B28-288C-C2DAB9E541E7}"/>
              </a:ext>
            </a:extLst>
          </p:cNvPr>
          <p:cNvPicPr>
            <a:picLocks noChangeAspect="1"/>
          </p:cNvPicPr>
          <p:nvPr userDrawn="1"/>
        </p:nvPicPr>
        <p:blipFill>
          <a:blip r:embed="rId2"/>
          <a:srcRect/>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078992" y="1956816"/>
            <a:ext cx="10040112" cy="2387600"/>
          </a:xfrm>
        </p:spPr>
        <p:txBody>
          <a:bodyPr rtlCol="0" anchor="t">
            <a:noAutofit/>
          </a:bodyPr>
          <a:lstStyle>
            <a:lvl1pPr algn="l">
              <a:defRPr lang="en-US" sz="9600" spc="300" baseline="0">
                <a:ln w="28575">
                  <a:solidFill>
                    <a:schemeClr val="tx1"/>
                  </a:solidFill>
                </a:ln>
                <a:noFill/>
              </a:defRPr>
            </a:lvl1pPr>
          </a:lstStyle>
          <a:p>
            <a:pPr rtl="0"/>
            <a:r>
              <a:rPr lang="ru-RU" noProof="0"/>
              <a:t>СТИЛЬ ОБРАЗЦА ЗАГОЛОВКА</a:t>
            </a:r>
          </a:p>
        </p:txBody>
      </p:sp>
      <p:sp>
        <p:nvSpPr>
          <p:cNvPr id="3" name="Подзаголовок 2">
            <a:extLst>
              <a:ext uri="{FF2B5EF4-FFF2-40B4-BE49-F238E27FC236}">
                <a16:creationId xmlns:a16="http://schemas.microsoft.com/office/drawing/2014/main" id="{DCFB69D3-5632-4285-A209-9DCA67DA668C}"/>
              </a:ext>
            </a:extLst>
          </p:cNvPr>
          <p:cNvSpPr>
            <a:spLocks noGrp="1"/>
          </p:cNvSpPr>
          <p:nvPr>
            <p:ph type="subTitle" idx="1"/>
          </p:nvPr>
        </p:nvSpPr>
        <p:spPr>
          <a:xfrm>
            <a:off x="1078992" y="4901184"/>
            <a:ext cx="10040112" cy="1280160"/>
          </a:xfrm>
        </p:spPr>
        <p:txBody>
          <a:bodyPr rtlCol="0"/>
          <a:lstStyle>
            <a:lvl1pPr marL="0" indent="0" algn="l">
              <a:buNone/>
              <a:defRPr lang="en-US" sz="2400" b="1" baseline="0">
                <a:latin typeface="+mn-lt"/>
              </a:defRPr>
            </a:lvl1pPr>
            <a:lvl2pPr marL="457200" indent="0" algn="ctr">
              <a:buNone/>
              <a:defRPr lang="en-US" sz="2000"/>
            </a:lvl2pPr>
            <a:lvl3pPr marL="914400" indent="0" algn="ctr">
              <a:buNone/>
              <a:defRPr lang="en-US" sz="1800"/>
            </a:lvl3pPr>
            <a:lvl4pPr marL="1371600" indent="0" algn="ctr">
              <a:buNone/>
              <a:defRPr lang="en-US" sz="1600"/>
            </a:lvl4pPr>
            <a:lvl5pPr marL="1828800" indent="0" algn="ctr">
              <a:buNone/>
              <a:defRPr lang="en-US" sz="1600"/>
            </a:lvl5pPr>
            <a:lvl6pPr marL="2286000" indent="0" algn="ctr">
              <a:buNone/>
              <a:defRPr lang="en-US" sz="1600"/>
            </a:lvl6pPr>
            <a:lvl7pPr marL="2743200" indent="0" algn="ctr">
              <a:buNone/>
              <a:defRPr lang="en-US" sz="1600"/>
            </a:lvl7pPr>
            <a:lvl8pPr marL="3200400" indent="0" algn="ctr">
              <a:buNone/>
              <a:defRPr lang="en-US" sz="1600"/>
            </a:lvl8pPr>
            <a:lvl9pPr marL="3657600" indent="0" algn="ctr">
              <a:buNone/>
              <a:defRPr lang="en-US" sz="1600"/>
            </a:lvl9pPr>
          </a:lstStyle>
          <a:p>
            <a:pPr rtl="0"/>
            <a:r>
              <a:rPr lang="ru-RU" noProof="0"/>
              <a:t>Образец подзаголовка</a:t>
            </a:r>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овестка">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id="{D1D3B0F0-DE71-18AB-7957-4CFA29C3A328}"/>
              </a:ext>
            </a:extLst>
          </p:cNvPr>
          <p:cNvPicPr>
            <a:picLocks noChangeAspect="1"/>
          </p:cNvPicPr>
          <p:nvPr userDrawn="1"/>
        </p:nvPicPr>
        <p:blipFill>
          <a:blip r:embed="rId2"/>
          <a:stretch>
            <a:fillRect/>
          </a:stretch>
        </p:blipFill>
        <p:spPr>
          <a:xfrm>
            <a:off x="0" y="857290"/>
            <a:ext cx="5797296" cy="6000710"/>
          </a:xfrm>
          <a:prstGeom prst="rect">
            <a:avLst/>
          </a:prstGeom>
        </p:spPr>
      </p:pic>
      <p:pic>
        <p:nvPicPr>
          <p:cNvPr id="8" name="Рисунок 7">
            <a:extLst>
              <a:ext uri="{FF2B5EF4-FFF2-40B4-BE49-F238E27FC236}">
                <a16:creationId xmlns:a16="http://schemas.microsoft.com/office/drawing/2014/main" id="{1F04770F-E995-EF98-B4D1-9F13733EEF07}"/>
              </a:ext>
            </a:extLst>
          </p:cNvPr>
          <p:cNvPicPr>
            <a:picLocks noChangeAspect="1"/>
          </p:cNvPicPr>
          <p:nvPr userDrawn="1"/>
        </p:nvPicPr>
        <p:blipFill>
          <a:blip r:embed="rId3"/>
          <a:stretch>
            <a:fillRect/>
          </a:stretch>
        </p:blipFill>
        <p:spPr>
          <a:xfrm>
            <a:off x="8763000" y="0"/>
            <a:ext cx="3429000" cy="6807199"/>
          </a:xfrm>
          <a:prstGeom prst="rect">
            <a:avLst/>
          </a:prstGeom>
        </p:spPr>
      </p:pic>
      <p:sp>
        <p:nvSpPr>
          <p:cNvPr id="12" name="Заголовок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rtlCol="0"/>
          <a:lstStyle>
            <a:lvl1pPr algn="r">
              <a:defRPr lang="en-US" sz="4800" cap="all" spc="400" baseline="0"/>
            </a:lvl1pPr>
          </a:lstStyle>
          <a:p>
            <a:pPr rtl="0"/>
            <a:r>
              <a:rPr lang="ru-RU" noProof="0"/>
              <a:t>Образец заголовка</a:t>
            </a:r>
          </a:p>
        </p:txBody>
      </p:sp>
      <p:sp>
        <p:nvSpPr>
          <p:cNvPr id="14" name="Объект 13">
            <a:extLst>
              <a:ext uri="{FF2B5EF4-FFF2-40B4-BE49-F238E27FC236}">
                <a16:creationId xmlns:a16="http://schemas.microsoft.com/office/drawing/2014/main" id="{59AC38BE-9C76-A3FA-7823-F4A4B43AB754}"/>
              </a:ext>
            </a:extLst>
          </p:cNvPr>
          <p:cNvSpPr>
            <a:spLocks noGrp="1"/>
          </p:cNvSpPr>
          <p:nvPr>
            <p:ph sz="quarter" idx="13" hasCustomPrompt="1"/>
          </p:nvPr>
        </p:nvSpPr>
        <p:spPr>
          <a:xfrm>
            <a:off x="6400800" y="1216025"/>
            <a:ext cx="5184648" cy="4416425"/>
          </a:xfrm>
        </p:spPr>
        <p:txBody>
          <a:bodyPr rtlCol="0" anchor="ctr"/>
          <a:lstStyle>
            <a:lvl1pPr marL="0" indent="0">
              <a:lnSpc>
                <a:spcPct val="100000"/>
              </a:lnSpc>
              <a:spcBef>
                <a:spcPts val="1000"/>
              </a:spcBef>
              <a:buNone/>
              <a:defRPr lang="en-US" sz="2400" b="1" spc="200" baseline="0"/>
            </a:lvl1pPr>
            <a:lvl2pPr marL="228600">
              <a:lnSpc>
                <a:spcPct val="150000"/>
              </a:lnSpc>
              <a:spcBef>
                <a:spcPts val="1000"/>
              </a:spcBef>
              <a:defRPr lang="en-US" sz="2400" spc="100" baseline="0"/>
            </a:lvl2pPr>
            <a:lvl3pPr marL="457200">
              <a:lnSpc>
                <a:spcPct val="150000"/>
              </a:lnSpc>
              <a:spcBef>
                <a:spcPts val="1000"/>
              </a:spcBef>
              <a:defRPr lang="en-US" sz="2400" spc="100" baseline="0"/>
            </a:lvl3pPr>
            <a:lvl4pPr marL="685800">
              <a:lnSpc>
                <a:spcPct val="150000"/>
              </a:lnSpc>
              <a:spcBef>
                <a:spcPts val="1000"/>
              </a:spcBef>
              <a:defRPr lang="en-US" sz="2400" spc="100" baseline="0"/>
            </a:lvl4pPr>
            <a:lvl5pPr marL="914400">
              <a:lnSpc>
                <a:spcPct val="150000"/>
              </a:lnSpc>
              <a:spcBef>
                <a:spcPts val="1000"/>
              </a:spcBef>
              <a:defRPr lang="en-US" sz="24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3" name="Нижний колонтитул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4" name="Номер слайда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5" name="Прямая соединительная линия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Прямая соединительная линия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7844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60328C38-4E83-27EA-9D01-DDDF734988CA}"/>
              </a:ext>
            </a:extLst>
          </p:cNvPr>
          <p:cNvPicPr>
            <a:picLocks noChangeAspect="1"/>
          </p:cNvPicPr>
          <p:nvPr userDrawn="1"/>
        </p:nvPicPr>
        <p:blipFill>
          <a:blip r:embed="rId2"/>
          <a:stretch>
            <a:fillRect/>
          </a:stretch>
        </p:blipFill>
        <p:spPr>
          <a:xfrm>
            <a:off x="5370576" y="3428234"/>
            <a:ext cx="6821424" cy="3429766"/>
          </a:xfrm>
          <a:prstGeom prst="rect">
            <a:avLst/>
          </a:prstGeom>
        </p:spPr>
      </p:pic>
      <p:pic>
        <p:nvPicPr>
          <p:cNvPr id="10" name="Рисунок 9">
            <a:extLst>
              <a:ext uri="{FF2B5EF4-FFF2-40B4-BE49-F238E27FC236}">
                <a16:creationId xmlns:a16="http://schemas.microsoft.com/office/drawing/2014/main" id="{B270B91D-A39E-3D53-DBBB-DF836D19BE1A}"/>
              </a:ext>
            </a:extLst>
          </p:cNvPr>
          <p:cNvPicPr>
            <a:picLocks noChangeAspect="1"/>
          </p:cNvPicPr>
          <p:nvPr userDrawn="1"/>
        </p:nvPicPr>
        <p:blipFill>
          <a:blip r:embed="rId3"/>
          <a:stretch>
            <a:fillRect/>
          </a:stretch>
        </p:blipFill>
        <p:spPr>
          <a:xfrm>
            <a:off x="0" y="0"/>
            <a:ext cx="4654518" cy="5239512"/>
          </a:xfrm>
          <a:prstGeom prst="rect">
            <a:avLst/>
          </a:prstGeom>
        </p:spPr>
      </p:pic>
      <p:sp>
        <p:nvSpPr>
          <p:cNvPr id="12" name="Заголовок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rtlCol="0"/>
          <a:lstStyle>
            <a:lvl1pPr algn="r">
              <a:defRPr lang="en-US" sz="4800" cap="all" spc="400" baseline="0"/>
            </a:lvl1pPr>
          </a:lstStyle>
          <a:p>
            <a:pPr rtl="0"/>
            <a:r>
              <a:rPr lang="ru-RU" noProof="0"/>
              <a:t>Образец заголовка</a:t>
            </a:r>
          </a:p>
        </p:txBody>
      </p:sp>
      <p:sp>
        <p:nvSpPr>
          <p:cNvPr id="14" name="Объект 13">
            <a:extLst>
              <a:ext uri="{FF2B5EF4-FFF2-40B4-BE49-F238E27FC236}">
                <a16:creationId xmlns:a16="http://schemas.microsoft.com/office/drawing/2014/main" id="{59AC38BE-9C76-A3FA-7823-F4A4B43AB754}"/>
              </a:ext>
            </a:extLst>
          </p:cNvPr>
          <p:cNvSpPr>
            <a:spLocks noGrp="1"/>
          </p:cNvSpPr>
          <p:nvPr>
            <p:ph sz="quarter" idx="13" hasCustomPrompt="1"/>
          </p:nvPr>
        </p:nvSpPr>
        <p:spPr>
          <a:xfrm>
            <a:off x="6400800" y="1216025"/>
            <a:ext cx="5184648" cy="4416425"/>
          </a:xfrm>
        </p:spPr>
        <p:txBody>
          <a:bodyPr rtlCol="0" anchor="ctr"/>
          <a:lstStyle>
            <a:lvl1pPr marL="0" indent="0">
              <a:lnSpc>
                <a:spcPct val="150000"/>
              </a:lnSpc>
              <a:spcBef>
                <a:spcPts val="1000"/>
              </a:spcBef>
              <a:buNone/>
              <a:defRPr lang="en-US" sz="1600" spc="100" baseline="0"/>
            </a:lvl1pPr>
            <a:lvl2pPr marL="228600">
              <a:lnSpc>
                <a:spcPct val="150000"/>
              </a:lnSpc>
              <a:spcBef>
                <a:spcPts val="1000"/>
              </a:spcBef>
              <a:defRPr lang="en-US" sz="1600" spc="100" baseline="0"/>
            </a:lvl2pPr>
            <a:lvl3pPr marL="457200">
              <a:lnSpc>
                <a:spcPct val="150000"/>
              </a:lnSpc>
              <a:spcBef>
                <a:spcPts val="1000"/>
              </a:spcBef>
              <a:defRPr lang="en-US" sz="1600" spc="100" baseline="0"/>
            </a:lvl3pPr>
            <a:lvl4pPr marL="685800">
              <a:lnSpc>
                <a:spcPct val="150000"/>
              </a:lnSpc>
              <a:spcBef>
                <a:spcPts val="1000"/>
              </a:spcBef>
              <a:defRPr lang="en-US" sz="1600" spc="100" baseline="0"/>
            </a:lvl4pPr>
            <a:lvl5pPr marL="914400">
              <a:lnSpc>
                <a:spcPct val="150000"/>
              </a:lnSpc>
              <a:spcBef>
                <a:spcPts val="1000"/>
              </a:spcBef>
              <a:defRPr lang="en-US" sz="16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3" name="Нижний колонтитул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4" name="Номер слайда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5" name="Прямая соединительная линия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Прямая соединительная линия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61504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3FEC1861-1570-5A6A-D3BA-4A17F008A562}"/>
              </a:ext>
            </a:extLst>
          </p:cNvPr>
          <p:cNvPicPr>
            <a:picLocks noChangeAspect="1"/>
          </p:cNvPicPr>
          <p:nvPr userDrawn="1"/>
        </p:nvPicPr>
        <p:blipFill>
          <a:blip r:embed="rId2"/>
          <a:srcRect/>
          <a:stretch/>
        </p:blipFill>
        <p:spPr>
          <a:xfrm>
            <a:off x="0" y="0"/>
            <a:ext cx="12192000" cy="6858000"/>
          </a:xfrm>
          <a:prstGeom prst="rect">
            <a:avLst/>
          </a:prstGeom>
        </p:spPr>
      </p:pic>
      <p:sp>
        <p:nvSpPr>
          <p:cNvPr id="6" name="Заголовок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rtlCol="0" anchor="t">
            <a:noAutofit/>
          </a:bodyPr>
          <a:lstStyle>
            <a:lvl1pPr algn="l">
              <a:defRPr lang="en-US" sz="9600" spc="300" baseline="0">
                <a:ln w="28575">
                  <a:solidFill>
                    <a:schemeClr val="tx1"/>
                  </a:solidFill>
                </a:ln>
                <a:noFill/>
              </a:defRPr>
            </a:lvl1pPr>
          </a:lstStyle>
          <a:p>
            <a:pPr rtl="0"/>
            <a:r>
              <a:rPr lang="ru-RU" noProof="0"/>
              <a:t>СТИЛЬ ОБРАЗЦА ЗАГОЛОВКА</a:t>
            </a:r>
          </a:p>
        </p:txBody>
      </p:sp>
      <p:sp>
        <p:nvSpPr>
          <p:cNvPr id="10" name="Подзаголовок 2">
            <a:extLst>
              <a:ext uri="{FF2B5EF4-FFF2-40B4-BE49-F238E27FC236}">
                <a16:creationId xmlns:a16="http://schemas.microsoft.com/office/drawing/2014/main" id="{DC93615E-193E-5253-6EE0-EC01791E3A3A}"/>
              </a:ext>
            </a:extLst>
          </p:cNvPr>
          <p:cNvSpPr>
            <a:spLocks noGrp="1"/>
          </p:cNvSpPr>
          <p:nvPr>
            <p:ph type="subTitle" idx="1"/>
          </p:nvPr>
        </p:nvSpPr>
        <p:spPr>
          <a:xfrm>
            <a:off x="1078992" y="4901184"/>
            <a:ext cx="10040112" cy="1280160"/>
          </a:xfrm>
        </p:spPr>
        <p:txBody>
          <a:bodyPr rtlCol="0"/>
          <a:lstStyle>
            <a:lvl1pPr marL="0" indent="0" algn="l">
              <a:buNone/>
              <a:defRPr lang="en-US" sz="2400" b="1" baseline="0">
                <a:latin typeface="+mn-lt"/>
              </a:defRPr>
            </a:lvl1pPr>
            <a:lvl2pPr marL="457200" indent="0" algn="ctr">
              <a:buNone/>
              <a:defRPr lang="en-US" sz="2000"/>
            </a:lvl2pPr>
            <a:lvl3pPr marL="914400" indent="0" algn="ctr">
              <a:buNone/>
              <a:defRPr lang="en-US" sz="1800"/>
            </a:lvl3pPr>
            <a:lvl4pPr marL="1371600" indent="0" algn="ctr">
              <a:buNone/>
              <a:defRPr lang="en-US" sz="1600"/>
            </a:lvl4pPr>
            <a:lvl5pPr marL="1828800" indent="0" algn="ctr">
              <a:buNone/>
              <a:defRPr lang="en-US" sz="1600"/>
            </a:lvl5pPr>
            <a:lvl6pPr marL="2286000" indent="0" algn="ctr">
              <a:buNone/>
              <a:defRPr lang="en-US" sz="1600"/>
            </a:lvl6pPr>
            <a:lvl7pPr marL="2743200" indent="0" algn="ctr">
              <a:buNone/>
              <a:defRPr lang="en-US" sz="1600"/>
            </a:lvl7pPr>
            <a:lvl8pPr marL="3200400" indent="0" algn="ctr">
              <a:buNone/>
              <a:defRPr lang="en-US" sz="1600"/>
            </a:lvl8pPr>
            <a:lvl9pPr marL="3657600" indent="0" algn="ctr">
              <a:buNone/>
              <a:defRPr lang="en-US" sz="1600"/>
            </a:lvl9pPr>
          </a:lstStyle>
          <a:p>
            <a:pPr rtl="0"/>
            <a:r>
              <a:rPr lang="ru-RU" noProof="0"/>
              <a:t>Образец подзаголовка</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Заголовок и содержимое 2">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4437D9B2-AE86-9092-7072-0F717E3CA831}"/>
              </a:ext>
            </a:extLst>
          </p:cNvPr>
          <p:cNvPicPr>
            <a:picLocks noChangeAspect="1"/>
          </p:cNvPicPr>
          <p:nvPr userDrawn="1"/>
        </p:nvPicPr>
        <p:blipFill>
          <a:blip r:embed="rId2"/>
          <a:stretch>
            <a:fillRect/>
          </a:stretch>
        </p:blipFill>
        <p:spPr>
          <a:xfrm>
            <a:off x="0" y="3655535"/>
            <a:ext cx="4727448" cy="3202465"/>
          </a:xfrm>
          <a:prstGeom prst="rect">
            <a:avLst/>
          </a:prstGeom>
        </p:spPr>
      </p:pic>
      <p:pic>
        <p:nvPicPr>
          <p:cNvPr id="9" name="Рисунок 8">
            <a:extLst>
              <a:ext uri="{FF2B5EF4-FFF2-40B4-BE49-F238E27FC236}">
                <a16:creationId xmlns:a16="http://schemas.microsoft.com/office/drawing/2014/main" id="{5BF7E0A5-7E8E-4A90-B415-12984C7AB24C}"/>
              </a:ext>
            </a:extLst>
          </p:cNvPr>
          <p:cNvPicPr>
            <a:picLocks noChangeAspect="1"/>
          </p:cNvPicPr>
          <p:nvPr userDrawn="1"/>
        </p:nvPicPr>
        <p:blipFill>
          <a:blip r:embed="rId3"/>
          <a:stretch>
            <a:fillRect/>
          </a:stretch>
        </p:blipFill>
        <p:spPr>
          <a:xfrm>
            <a:off x="6548245" y="0"/>
            <a:ext cx="5643755" cy="2313432"/>
          </a:xfrm>
          <a:prstGeom prst="rect">
            <a:avLst/>
          </a:prstGeom>
        </p:spPr>
      </p:pic>
      <p:sp>
        <p:nvSpPr>
          <p:cNvPr id="12" name="Заголовок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rtlCol="0"/>
          <a:lstStyle>
            <a:lvl1pPr algn="r">
              <a:defRPr lang="en-US" sz="4800" cap="all" spc="400" baseline="0"/>
            </a:lvl1pPr>
          </a:lstStyle>
          <a:p>
            <a:pPr rtl="0"/>
            <a:r>
              <a:rPr lang="ru-RU" noProof="0"/>
              <a:t>Образец заголовка</a:t>
            </a:r>
          </a:p>
        </p:txBody>
      </p:sp>
      <p:sp>
        <p:nvSpPr>
          <p:cNvPr id="14" name="Объект 13">
            <a:extLst>
              <a:ext uri="{FF2B5EF4-FFF2-40B4-BE49-F238E27FC236}">
                <a16:creationId xmlns:a16="http://schemas.microsoft.com/office/drawing/2014/main" id="{59AC38BE-9C76-A3FA-7823-F4A4B43AB754}"/>
              </a:ext>
            </a:extLst>
          </p:cNvPr>
          <p:cNvSpPr>
            <a:spLocks noGrp="1"/>
          </p:cNvSpPr>
          <p:nvPr>
            <p:ph sz="quarter" idx="13" hasCustomPrompt="1"/>
          </p:nvPr>
        </p:nvSpPr>
        <p:spPr>
          <a:xfrm>
            <a:off x="6400800" y="1216025"/>
            <a:ext cx="5184648" cy="4416425"/>
          </a:xfrm>
        </p:spPr>
        <p:txBody>
          <a:bodyPr rtlCol="0" anchor="ctr"/>
          <a:lstStyle>
            <a:lvl1pPr marL="0" indent="0">
              <a:lnSpc>
                <a:spcPct val="150000"/>
              </a:lnSpc>
              <a:spcBef>
                <a:spcPts val="1000"/>
              </a:spcBef>
              <a:buNone/>
              <a:defRPr lang="en-US" sz="1600" spc="100" baseline="0"/>
            </a:lvl1pPr>
            <a:lvl2pPr marL="228600">
              <a:lnSpc>
                <a:spcPct val="150000"/>
              </a:lnSpc>
              <a:spcBef>
                <a:spcPts val="1000"/>
              </a:spcBef>
              <a:defRPr lang="en-US" sz="1600" spc="100" baseline="0"/>
            </a:lvl2pPr>
            <a:lvl3pPr marL="457200">
              <a:lnSpc>
                <a:spcPct val="150000"/>
              </a:lnSpc>
              <a:spcBef>
                <a:spcPts val="1000"/>
              </a:spcBef>
              <a:defRPr lang="en-US" sz="1600" spc="100" baseline="0"/>
            </a:lvl3pPr>
            <a:lvl4pPr marL="685800">
              <a:lnSpc>
                <a:spcPct val="150000"/>
              </a:lnSpc>
              <a:spcBef>
                <a:spcPts val="1000"/>
              </a:spcBef>
              <a:defRPr lang="en-US" sz="1600" spc="100" baseline="0"/>
            </a:lvl4pPr>
            <a:lvl5pPr marL="914400">
              <a:lnSpc>
                <a:spcPct val="150000"/>
              </a:lnSpc>
              <a:spcBef>
                <a:spcPts val="1000"/>
              </a:spcBef>
              <a:defRPr lang="en-US" sz="16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3" name="Нижний колонтитул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4" name="Номер слайда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5" name="Прямая соединительная линия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Прямая соединительная линия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36802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содержимое 3">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AEFA7995-D0F4-05F2-CDF1-463407E3BA08}"/>
              </a:ext>
            </a:extLst>
          </p:cNvPr>
          <p:cNvPicPr>
            <a:picLocks noChangeAspect="1"/>
          </p:cNvPicPr>
          <p:nvPr userDrawn="1"/>
        </p:nvPicPr>
        <p:blipFill>
          <a:blip r:embed="rId2"/>
          <a:stretch>
            <a:fillRect/>
          </a:stretch>
        </p:blipFill>
        <p:spPr>
          <a:xfrm>
            <a:off x="7031909" y="0"/>
            <a:ext cx="5160091" cy="4041648"/>
          </a:xfrm>
          <a:prstGeom prst="rect">
            <a:avLst/>
          </a:prstGeom>
        </p:spPr>
      </p:pic>
      <p:pic>
        <p:nvPicPr>
          <p:cNvPr id="7" name="Рисунок 6">
            <a:extLst>
              <a:ext uri="{FF2B5EF4-FFF2-40B4-BE49-F238E27FC236}">
                <a16:creationId xmlns:a16="http://schemas.microsoft.com/office/drawing/2014/main" id="{792D768B-E662-B315-7576-313DFCE2AB40}"/>
              </a:ext>
            </a:extLst>
          </p:cNvPr>
          <p:cNvPicPr>
            <a:picLocks noChangeAspect="1"/>
          </p:cNvPicPr>
          <p:nvPr userDrawn="1"/>
        </p:nvPicPr>
        <p:blipFill>
          <a:blip r:embed="rId3"/>
          <a:stretch>
            <a:fillRect/>
          </a:stretch>
        </p:blipFill>
        <p:spPr>
          <a:xfrm>
            <a:off x="0" y="3127248"/>
            <a:ext cx="4162200" cy="3730752"/>
          </a:xfrm>
          <a:prstGeom prst="rect">
            <a:avLst/>
          </a:prstGeom>
        </p:spPr>
      </p:pic>
      <p:sp>
        <p:nvSpPr>
          <p:cNvPr id="2" name="Заголовок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4" name="Объект 3">
            <a:extLst>
              <a:ext uri="{FF2B5EF4-FFF2-40B4-BE49-F238E27FC236}">
                <a16:creationId xmlns:a16="http://schemas.microsoft.com/office/drawing/2014/main" id="{C752CCA9-53A3-4DA5-AD45-C2A2C12A3A6A}"/>
              </a:ext>
            </a:extLst>
          </p:cNvPr>
          <p:cNvSpPr>
            <a:spLocks noGrp="1"/>
          </p:cNvSpPr>
          <p:nvPr>
            <p:ph sz="half" idx="2" hasCustomPrompt="1"/>
          </p:nvPr>
        </p:nvSpPr>
        <p:spPr>
          <a:xfrm>
            <a:off x="612647" y="2441448"/>
            <a:ext cx="10972800" cy="3044952"/>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Нижний колонтитул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9" name="Номер слайда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0" name="Прямая соединительная линия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Прямая соединительная линия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58390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Цитата">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078303F0-A6CC-605A-D08C-4E4ED07C2FB4}"/>
              </a:ext>
            </a:extLst>
          </p:cNvPr>
          <p:cNvPicPr>
            <a:picLocks noChangeAspect="1"/>
          </p:cNvPicPr>
          <p:nvPr userDrawn="1"/>
        </p:nvPicPr>
        <p:blipFill>
          <a:blip r:embed="rId2"/>
          <a:stretch>
            <a:fillRect/>
          </a:stretch>
        </p:blipFill>
        <p:spPr>
          <a:xfrm>
            <a:off x="0" y="0"/>
            <a:ext cx="4196903" cy="3611880"/>
          </a:xfrm>
          <a:prstGeom prst="rect">
            <a:avLst/>
          </a:prstGeom>
        </p:spPr>
      </p:pic>
      <p:pic>
        <p:nvPicPr>
          <p:cNvPr id="3" name="Рисунок 2">
            <a:extLst>
              <a:ext uri="{FF2B5EF4-FFF2-40B4-BE49-F238E27FC236}">
                <a16:creationId xmlns:a16="http://schemas.microsoft.com/office/drawing/2014/main" id="{904458FB-E7BB-F476-4A31-9C5AA406E252}"/>
              </a:ext>
            </a:extLst>
          </p:cNvPr>
          <p:cNvPicPr>
            <a:picLocks noChangeAspect="1"/>
          </p:cNvPicPr>
          <p:nvPr userDrawn="1"/>
        </p:nvPicPr>
        <p:blipFill>
          <a:blip r:embed="rId3"/>
          <a:stretch>
            <a:fillRect/>
          </a:stretch>
        </p:blipFill>
        <p:spPr>
          <a:xfrm>
            <a:off x="6202680" y="4079057"/>
            <a:ext cx="5989320" cy="2778943"/>
          </a:xfrm>
          <a:prstGeom prst="rect">
            <a:avLst/>
          </a:prstGeom>
        </p:spPr>
      </p:pic>
      <p:sp>
        <p:nvSpPr>
          <p:cNvPr id="12" name="Заголовок 11">
            <a:extLst>
              <a:ext uri="{FF2B5EF4-FFF2-40B4-BE49-F238E27FC236}">
                <a16:creationId xmlns:a16="http://schemas.microsoft.com/office/drawing/2014/main" id="{3392E024-DB0F-45F6-7A0A-359A57817906}"/>
              </a:ext>
            </a:extLst>
          </p:cNvPr>
          <p:cNvSpPr>
            <a:spLocks noGrp="1"/>
          </p:cNvSpPr>
          <p:nvPr>
            <p:ph type="title"/>
          </p:nvPr>
        </p:nvSpPr>
        <p:spPr>
          <a:xfrm>
            <a:off x="3063240" y="2651760"/>
            <a:ext cx="6309360" cy="1580714"/>
          </a:xfrm>
        </p:spPr>
        <p:txBody>
          <a:bodyPr lIns="91440" rIns="91440" rtlCol="0" anchor="t"/>
          <a:lstStyle>
            <a:lvl1pPr algn="l">
              <a:lnSpc>
                <a:spcPct val="100000"/>
              </a:lnSpc>
              <a:defRPr lang="en-US" sz="2800" cap="none" spc="200" baseline="0"/>
            </a:lvl1pPr>
          </a:lstStyle>
          <a:p>
            <a:pPr rtl="0"/>
            <a:r>
              <a:rPr lang="ru-RU" noProof="0"/>
              <a:t>Образец заголовка</a:t>
            </a:r>
          </a:p>
        </p:txBody>
      </p:sp>
      <p:sp>
        <p:nvSpPr>
          <p:cNvPr id="16" name="Текст 15">
            <a:extLst>
              <a:ext uri="{FF2B5EF4-FFF2-40B4-BE49-F238E27FC236}">
                <a16:creationId xmlns:a16="http://schemas.microsoft.com/office/drawing/2014/main" id="{94138E8D-4D76-2023-4B97-8ACB8894C5F1}"/>
              </a:ext>
            </a:extLst>
          </p:cNvPr>
          <p:cNvSpPr>
            <a:spLocks noGrp="1"/>
          </p:cNvSpPr>
          <p:nvPr>
            <p:ph type="body" sz="quarter" idx="13" hasCustomPrompt="1"/>
          </p:nvPr>
        </p:nvSpPr>
        <p:spPr>
          <a:xfrm>
            <a:off x="3063240" y="4232475"/>
            <a:ext cx="5775960" cy="333945"/>
          </a:xfrm>
        </p:spPr>
        <p:txBody>
          <a:bodyPr rtlCol="0"/>
          <a:lstStyle>
            <a:lvl1pPr marL="0" indent="0">
              <a:buNone/>
              <a:defRPr lang="en-US" sz="1800" spc="200" baseline="0"/>
            </a:lvl1pPr>
          </a:lstStyle>
          <a:p>
            <a:pPr lvl="0" rtl="0"/>
            <a:r>
              <a:rPr lang="ru-RU" noProof="0"/>
              <a:t>Щелкните, чтобы изменить стили текста образца слайда</a:t>
            </a:r>
          </a:p>
        </p:txBody>
      </p:sp>
      <p:sp>
        <p:nvSpPr>
          <p:cNvPr id="17" name="Текст 13">
            <a:extLst>
              <a:ext uri="{FF2B5EF4-FFF2-40B4-BE49-F238E27FC236}">
                <a16:creationId xmlns:a16="http://schemas.microsoft.com/office/drawing/2014/main" id="{D1FFE415-7AFC-D826-1BD1-1993DED3B01D}"/>
              </a:ext>
            </a:extLst>
          </p:cNvPr>
          <p:cNvSpPr>
            <a:spLocks noGrp="1"/>
          </p:cNvSpPr>
          <p:nvPr>
            <p:ph type="body" sz="quarter" idx="15" hasCustomPrompt="1"/>
          </p:nvPr>
        </p:nvSpPr>
        <p:spPr>
          <a:xfrm>
            <a:off x="9737922" y="3591339"/>
            <a:ext cx="1171575" cy="2387600"/>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rtl="0">
              <a:spcBef>
                <a:spcPct val="0"/>
              </a:spcBef>
            </a:pPr>
            <a:r>
              <a:rPr lang="ru-RU" noProof="0"/>
              <a:t>”</a:t>
            </a:r>
          </a:p>
        </p:txBody>
      </p:sp>
      <p:sp>
        <p:nvSpPr>
          <p:cNvPr id="18" name="Текст 13">
            <a:extLst>
              <a:ext uri="{FF2B5EF4-FFF2-40B4-BE49-F238E27FC236}">
                <a16:creationId xmlns:a16="http://schemas.microsoft.com/office/drawing/2014/main" id="{0962DFC0-ADB3-684B-6F72-9C45BB48C248}"/>
              </a:ext>
            </a:extLst>
          </p:cNvPr>
          <p:cNvSpPr>
            <a:spLocks noGrp="1"/>
          </p:cNvSpPr>
          <p:nvPr>
            <p:ph type="body" sz="quarter" idx="14" hasCustomPrompt="1"/>
          </p:nvPr>
        </p:nvSpPr>
        <p:spPr>
          <a:xfrm>
            <a:off x="1209261" y="1982216"/>
            <a:ext cx="1171575" cy="2386584"/>
          </a:xfrm>
        </p:spPr>
        <p:txBody>
          <a:bodyPr vert="horz" lIns="91440" tIns="45720" rIns="91440" bIns="45720" rtlCol="0" anchor="t">
            <a:noAutofit/>
          </a:bodyPr>
          <a:lstStyle>
            <a:lvl1pPr marL="0" indent="0">
              <a:buNone/>
              <a:defRPr lang="en-US" sz="17000" b="1" cap="all" spc="300" dirty="0">
                <a:ln w="28575">
                  <a:solidFill>
                    <a:schemeClr val="tx1"/>
                  </a:solidFill>
                </a:ln>
                <a:noFill/>
                <a:latin typeface="+mj-lt"/>
                <a:ea typeface="+mj-ea"/>
              </a:defRPr>
            </a:lvl1pPr>
          </a:lstStyle>
          <a:p>
            <a:pPr marL="914400" lvl="0" indent="-1143000" rtl="0">
              <a:spcBef>
                <a:spcPct val="0"/>
              </a:spcBef>
            </a:pPr>
            <a:r>
              <a:rPr lang="ru-RU" noProof="0"/>
              <a:t>“</a:t>
            </a:r>
          </a:p>
        </p:txBody>
      </p:sp>
    </p:spTree>
    <p:extLst>
      <p:ext uri="{BB962C8B-B14F-4D97-AF65-F5344CB8AC3E}">
        <p14:creationId xmlns:p14="http://schemas.microsoft.com/office/powerpoint/2010/main" val="3330879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Команда x4">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6C6FB24-160F-388E-8450-E5C970E243AB}"/>
              </a:ext>
            </a:extLst>
          </p:cNvPr>
          <p:cNvPicPr>
            <a:picLocks noChangeAspect="1"/>
          </p:cNvPicPr>
          <p:nvPr userDrawn="1"/>
        </p:nvPicPr>
        <p:blipFill>
          <a:blip r:embed="rId2"/>
          <a:stretch>
            <a:fillRect/>
          </a:stretch>
        </p:blipFill>
        <p:spPr>
          <a:xfrm>
            <a:off x="0" y="1764792"/>
            <a:ext cx="5359935" cy="5093208"/>
          </a:xfrm>
          <a:prstGeom prst="rect">
            <a:avLst/>
          </a:prstGeom>
        </p:spPr>
      </p:pic>
      <p:pic>
        <p:nvPicPr>
          <p:cNvPr id="23" name="Рисунок 22">
            <a:extLst>
              <a:ext uri="{FF2B5EF4-FFF2-40B4-BE49-F238E27FC236}">
                <a16:creationId xmlns:a16="http://schemas.microsoft.com/office/drawing/2014/main" id="{D0AF7F25-1C65-DB7F-9FA3-300318BD4BF4}"/>
              </a:ext>
            </a:extLst>
          </p:cNvPr>
          <p:cNvPicPr>
            <a:picLocks noChangeAspect="1"/>
          </p:cNvPicPr>
          <p:nvPr userDrawn="1"/>
        </p:nvPicPr>
        <p:blipFill>
          <a:blip r:embed="rId3"/>
          <a:stretch>
            <a:fillRect/>
          </a:stretch>
        </p:blipFill>
        <p:spPr>
          <a:xfrm>
            <a:off x="9262085" y="0"/>
            <a:ext cx="2929915" cy="2752344"/>
          </a:xfrm>
          <a:prstGeom prst="rect">
            <a:avLst/>
          </a:prstGeom>
        </p:spPr>
      </p:pic>
      <p:sp>
        <p:nvSpPr>
          <p:cNvPr id="25" name="Заголовок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6" name="Рисунок 23">
            <a:extLst>
              <a:ext uri="{FF2B5EF4-FFF2-40B4-BE49-F238E27FC236}">
                <a16:creationId xmlns:a16="http://schemas.microsoft.com/office/drawing/2014/main" id="{5E48B363-63E8-4F17-842B-53AD935A6529}"/>
              </a:ext>
            </a:extLst>
          </p:cNvPr>
          <p:cNvSpPr>
            <a:spLocks noGrp="1"/>
          </p:cNvSpPr>
          <p:nvPr>
            <p:ph type="pic" sz="quarter" idx="13"/>
          </p:nvPr>
        </p:nvSpPr>
        <p:spPr>
          <a:xfrm>
            <a:off x="960120" y="2450592"/>
            <a:ext cx="2057400" cy="2057400"/>
          </a:xfrm>
        </p:spPr>
        <p:txBody>
          <a:bodyPr rtlCol="0">
            <a:normAutofit/>
          </a:bodyPr>
          <a:lstStyle>
            <a:lvl1pPr marL="0" indent="0">
              <a:buNone/>
              <a:defRPr lang="en-US" sz="1400">
                <a:solidFill>
                  <a:schemeClr val="tx1"/>
                </a:solidFill>
              </a:defRPr>
            </a:lvl1pPr>
          </a:lstStyle>
          <a:p>
            <a:pPr rtl="0"/>
            <a:endParaRPr lang="ru-RU" noProof="0"/>
          </a:p>
        </p:txBody>
      </p:sp>
      <p:sp>
        <p:nvSpPr>
          <p:cNvPr id="10" name="Текст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858956" y="4611550"/>
            <a:ext cx="2286000" cy="274320"/>
          </a:xfrm>
        </p:spPr>
        <p:txBody>
          <a:bodyPr lIns="0" tIns="0" rIns="0" bIns="0" rtlCol="0" anchor="ctr">
            <a:noAutofit/>
          </a:bodyPr>
          <a:lstStyle>
            <a:lvl1pPr marL="0" indent="0" algn="ctr">
              <a:lnSpc>
                <a:spcPct val="100000"/>
              </a:lnSpc>
              <a:spcBef>
                <a:spcPts val="0"/>
              </a:spcBef>
              <a:buNone/>
              <a:defRPr lang="en-US" sz="1400" b="1" cap="all" spc="200" baseline="0">
                <a:solidFill>
                  <a:schemeClr val="tx1"/>
                </a:solidFill>
                <a:latin typeface="+mj-lt"/>
              </a:defRPr>
            </a:lvl1pPr>
          </a:lstStyle>
          <a:p>
            <a:pPr lvl="0" rtl="0"/>
            <a:r>
              <a:rPr lang="ru-RU" noProof="0"/>
              <a:t>Имя</a:t>
            </a:r>
          </a:p>
        </p:txBody>
      </p:sp>
      <p:sp>
        <p:nvSpPr>
          <p:cNvPr id="11" name="Текст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858956" y="4865225"/>
            <a:ext cx="2286000" cy="182880"/>
          </a:xfrm>
        </p:spPr>
        <p:txBody>
          <a:bodyPr lIns="0" tIns="0" rIns="0" bIns="0" rtlCol="0">
            <a:noAutofit/>
          </a:bodyPr>
          <a:lstStyle>
            <a:lvl1pPr marL="0" indent="0" algn="ctr">
              <a:lnSpc>
                <a:spcPct val="100000"/>
              </a:lnSpc>
              <a:spcBef>
                <a:spcPts val="0"/>
              </a:spcBef>
              <a:buNone/>
              <a:defRPr lang="en-US" sz="1200" b="0" spc="200" baseline="0">
                <a:solidFill>
                  <a:schemeClr val="tx1"/>
                </a:solidFill>
              </a:defRPr>
            </a:lvl1pPr>
          </a:lstStyle>
          <a:p>
            <a:pPr lvl="0" rtl="0"/>
            <a:r>
              <a:rPr lang="ru-RU" noProof="0"/>
              <a:t>Название</a:t>
            </a:r>
          </a:p>
        </p:txBody>
      </p:sp>
      <p:sp>
        <p:nvSpPr>
          <p:cNvPr id="7" name="Рисунок 23">
            <a:extLst>
              <a:ext uri="{FF2B5EF4-FFF2-40B4-BE49-F238E27FC236}">
                <a16:creationId xmlns:a16="http://schemas.microsoft.com/office/drawing/2014/main" id="{9ABA5222-6FD6-405B-8AC8-18022C36590F}"/>
              </a:ext>
            </a:extLst>
          </p:cNvPr>
          <p:cNvSpPr>
            <a:spLocks noGrp="1"/>
          </p:cNvSpPr>
          <p:nvPr>
            <p:ph type="pic" sz="quarter" idx="14"/>
          </p:nvPr>
        </p:nvSpPr>
        <p:spPr>
          <a:xfrm>
            <a:off x="3730752" y="2450592"/>
            <a:ext cx="2057400" cy="2057400"/>
          </a:xfrm>
        </p:spPr>
        <p:txBody>
          <a:bodyPr rtlCol="0">
            <a:normAutofit/>
          </a:bodyPr>
          <a:lstStyle>
            <a:lvl1pPr marL="0" indent="0">
              <a:buNone/>
              <a:defRPr lang="en-US" sz="1400">
                <a:solidFill>
                  <a:schemeClr val="tx1"/>
                </a:solidFill>
              </a:defRPr>
            </a:lvl1pPr>
          </a:lstStyle>
          <a:p>
            <a:pPr rtl="0"/>
            <a:endParaRPr lang="ru-RU" noProof="0"/>
          </a:p>
        </p:txBody>
      </p:sp>
      <p:sp>
        <p:nvSpPr>
          <p:cNvPr id="12" name="Текст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629588" y="4611550"/>
            <a:ext cx="2286000" cy="274320"/>
          </a:xfrm>
        </p:spPr>
        <p:txBody>
          <a:bodyPr lIns="0" tIns="0" rIns="0" bIns="0" rtlCol="0" anchor="ctr">
            <a:noAutofit/>
          </a:bodyPr>
          <a:lstStyle>
            <a:lvl1pPr marL="0" indent="0" algn="ctr">
              <a:lnSpc>
                <a:spcPct val="100000"/>
              </a:lnSpc>
              <a:spcBef>
                <a:spcPts val="0"/>
              </a:spcBef>
              <a:buNone/>
              <a:defRPr lang="en-US" sz="1400" b="1" cap="all" spc="200" baseline="0">
                <a:solidFill>
                  <a:schemeClr val="tx1"/>
                </a:solidFill>
                <a:latin typeface="+mj-lt"/>
              </a:defRPr>
            </a:lvl1pPr>
          </a:lstStyle>
          <a:p>
            <a:pPr lvl="0" rtl="0"/>
            <a:r>
              <a:rPr lang="ru-RU" noProof="0"/>
              <a:t>Имя</a:t>
            </a:r>
          </a:p>
        </p:txBody>
      </p:sp>
      <p:sp>
        <p:nvSpPr>
          <p:cNvPr id="13" name="Текст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629588" y="4865225"/>
            <a:ext cx="2286000" cy="182880"/>
          </a:xfrm>
        </p:spPr>
        <p:txBody>
          <a:bodyPr lIns="0" tIns="0" rIns="0" bIns="0" rtlCol="0">
            <a:noAutofit/>
          </a:bodyPr>
          <a:lstStyle>
            <a:lvl1pPr marL="0" indent="0" algn="ctr">
              <a:lnSpc>
                <a:spcPct val="100000"/>
              </a:lnSpc>
              <a:spcBef>
                <a:spcPts val="0"/>
              </a:spcBef>
              <a:buNone/>
              <a:defRPr lang="en-US" sz="1200" b="0" spc="200" baseline="0">
                <a:solidFill>
                  <a:schemeClr val="tx1"/>
                </a:solidFill>
              </a:defRPr>
            </a:lvl1pPr>
          </a:lstStyle>
          <a:p>
            <a:pPr lvl="0" rtl="0"/>
            <a:r>
              <a:rPr lang="ru-RU" noProof="0"/>
              <a:t>Название</a:t>
            </a:r>
          </a:p>
        </p:txBody>
      </p:sp>
      <p:sp>
        <p:nvSpPr>
          <p:cNvPr id="8" name="Рисунок 23">
            <a:extLst>
              <a:ext uri="{FF2B5EF4-FFF2-40B4-BE49-F238E27FC236}">
                <a16:creationId xmlns:a16="http://schemas.microsoft.com/office/drawing/2014/main" id="{124DE785-775F-4AE4-94B3-FA728188EBA5}"/>
              </a:ext>
            </a:extLst>
          </p:cNvPr>
          <p:cNvSpPr>
            <a:spLocks noGrp="1"/>
          </p:cNvSpPr>
          <p:nvPr>
            <p:ph type="pic" sz="quarter" idx="15"/>
          </p:nvPr>
        </p:nvSpPr>
        <p:spPr>
          <a:xfrm>
            <a:off x="6464808" y="2450592"/>
            <a:ext cx="2057400" cy="2057400"/>
          </a:xfrm>
        </p:spPr>
        <p:txBody>
          <a:bodyPr rtlCol="0">
            <a:normAutofit/>
          </a:bodyPr>
          <a:lstStyle>
            <a:lvl1pPr marL="0" indent="0">
              <a:buNone/>
              <a:defRPr lang="en-US" sz="1400">
                <a:solidFill>
                  <a:schemeClr val="tx1"/>
                </a:solidFill>
              </a:defRPr>
            </a:lvl1pPr>
          </a:lstStyle>
          <a:p>
            <a:pPr rtl="0"/>
            <a:endParaRPr lang="ru-RU" noProof="0"/>
          </a:p>
        </p:txBody>
      </p:sp>
      <p:sp>
        <p:nvSpPr>
          <p:cNvPr id="14" name="Текст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6363644" y="4611550"/>
            <a:ext cx="2286000" cy="274320"/>
          </a:xfrm>
        </p:spPr>
        <p:txBody>
          <a:bodyPr lIns="0" tIns="0" rIns="0" bIns="0" rtlCol="0" anchor="ctr">
            <a:noAutofit/>
          </a:bodyPr>
          <a:lstStyle>
            <a:lvl1pPr marL="0" indent="0" algn="ctr">
              <a:lnSpc>
                <a:spcPct val="100000"/>
              </a:lnSpc>
              <a:spcBef>
                <a:spcPts val="0"/>
              </a:spcBef>
              <a:buNone/>
              <a:defRPr lang="en-US" sz="1400" b="1" cap="all" spc="200" baseline="0">
                <a:solidFill>
                  <a:schemeClr val="tx1"/>
                </a:solidFill>
                <a:latin typeface="+mj-lt"/>
              </a:defRPr>
            </a:lvl1pPr>
          </a:lstStyle>
          <a:p>
            <a:pPr lvl="0" rtl="0"/>
            <a:r>
              <a:rPr lang="ru-RU" noProof="0"/>
              <a:t>Имя</a:t>
            </a:r>
          </a:p>
        </p:txBody>
      </p:sp>
      <p:sp>
        <p:nvSpPr>
          <p:cNvPr id="15" name="Текст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6363644" y="4865225"/>
            <a:ext cx="2286000" cy="182880"/>
          </a:xfrm>
        </p:spPr>
        <p:txBody>
          <a:bodyPr lIns="0" tIns="0" rIns="0" bIns="0" rtlCol="0">
            <a:noAutofit/>
          </a:bodyPr>
          <a:lstStyle>
            <a:lvl1pPr marL="0" indent="0" algn="ctr">
              <a:lnSpc>
                <a:spcPct val="100000"/>
              </a:lnSpc>
              <a:spcBef>
                <a:spcPts val="0"/>
              </a:spcBef>
              <a:buNone/>
              <a:defRPr lang="en-US" sz="1200" b="0" spc="200" baseline="0">
                <a:solidFill>
                  <a:schemeClr val="tx1"/>
                </a:solidFill>
              </a:defRPr>
            </a:lvl1pPr>
          </a:lstStyle>
          <a:p>
            <a:pPr lvl="0" rtl="0"/>
            <a:r>
              <a:rPr lang="ru-RU" noProof="0"/>
              <a:t>Название</a:t>
            </a:r>
          </a:p>
        </p:txBody>
      </p:sp>
      <p:sp>
        <p:nvSpPr>
          <p:cNvPr id="9" name="Рисунок 23">
            <a:extLst>
              <a:ext uri="{FF2B5EF4-FFF2-40B4-BE49-F238E27FC236}">
                <a16:creationId xmlns:a16="http://schemas.microsoft.com/office/drawing/2014/main" id="{F5694B35-7776-4DB9-9EB7-3AF076EC357D}"/>
              </a:ext>
            </a:extLst>
          </p:cNvPr>
          <p:cNvSpPr>
            <a:spLocks noGrp="1"/>
          </p:cNvSpPr>
          <p:nvPr>
            <p:ph type="pic" sz="quarter" idx="16"/>
          </p:nvPr>
        </p:nvSpPr>
        <p:spPr>
          <a:xfrm>
            <a:off x="9198864" y="2450592"/>
            <a:ext cx="2057400" cy="2057400"/>
          </a:xfrm>
        </p:spPr>
        <p:txBody>
          <a:bodyPr rtlCol="0">
            <a:normAutofit/>
          </a:bodyPr>
          <a:lstStyle>
            <a:lvl1pPr marL="0" indent="0">
              <a:buNone/>
              <a:defRPr lang="en-US" sz="1400">
                <a:solidFill>
                  <a:schemeClr val="tx1"/>
                </a:solidFill>
              </a:defRPr>
            </a:lvl1pPr>
          </a:lstStyle>
          <a:p>
            <a:pPr rtl="0"/>
            <a:endParaRPr lang="ru-RU" noProof="0"/>
          </a:p>
        </p:txBody>
      </p:sp>
      <p:sp>
        <p:nvSpPr>
          <p:cNvPr id="16" name="Текст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9097700" y="4611550"/>
            <a:ext cx="2286000" cy="274320"/>
          </a:xfrm>
        </p:spPr>
        <p:txBody>
          <a:bodyPr lIns="0" tIns="0" rIns="0" bIns="0" rtlCol="0" anchor="ctr">
            <a:noAutofit/>
          </a:bodyPr>
          <a:lstStyle>
            <a:lvl1pPr marL="0" indent="0" algn="ctr">
              <a:lnSpc>
                <a:spcPct val="100000"/>
              </a:lnSpc>
              <a:spcBef>
                <a:spcPts val="0"/>
              </a:spcBef>
              <a:buNone/>
              <a:defRPr lang="en-US" sz="1400" b="1" cap="all" spc="200" baseline="0">
                <a:solidFill>
                  <a:schemeClr val="tx1"/>
                </a:solidFill>
                <a:latin typeface="+mj-lt"/>
              </a:defRPr>
            </a:lvl1pPr>
          </a:lstStyle>
          <a:p>
            <a:pPr lvl="0" rtl="0"/>
            <a:r>
              <a:rPr lang="ru-RU" noProof="0"/>
              <a:t>Имя</a:t>
            </a:r>
          </a:p>
        </p:txBody>
      </p:sp>
      <p:sp>
        <p:nvSpPr>
          <p:cNvPr id="17" name="Текст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9097700" y="4865225"/>
            <a:ext cx="2286000" cy="182880"/>
          </a:xfrm>
        </p:spPr>
        <p:txBody>
          <a:bodyPr lIns="0" tIns="0" rIns="0" bIns="0" rtlCol="0">
            <a:noAutofit/>
          </a:bodyPr>
          <a:lstStyle>
            <a:lvl1pPr marL="0" indent="0" algn="ctr">
              <a:lnSpc>
                <a:spcPct val="100000"/>
              </a:lnSpc>
              <a:spcBef>
                <a:spcPts val="0"/>
              </a:spcBef>
              <a:buNone/>
              <a:defRPr lang="en-US" sz="1200" b="0" spc="200" baseline="0">
                <a:solidFill>
                  <a:schemeClr val="tx1"/>
                </a:solidFill>
              </a:defRPr>
            </a:lvl1pPr>
          </a:lstStyle>
          <a:p>
            <a:pPr lvl="0" rtl="0"/>
            <a:r>
              <a:rPr lang="ru-RU" noProof="0"/>
              <a:t>Название</a:t>
            </a:r>
          </a:p>
        </p:txBody>
      </p:sp>
      <p:sp>
        <p:nvSpPr>
          <p:cNvPr id="4" name="Нижний колонтитул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5" name="Номер слайда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8" name="Прямая соединительная линия 17">
            <a:extLst>
              <a:ext uri="{FF2B5EF4-FFF2-40B4-BE49-F238E27FC236}">
                <a16:creationId xmlns:a16="http://schemas.microsoft.com/office/drawing/2014/main" id="{663C6C7E-F363-1F17-B288-D4D45B87028D}"/>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Прямая соединительная линия 18">
            <a:extLst>
              <a:ext uri="{FF2B5EF4-FFF2-40B4-BE49-F238E27FC236}">
                <a16:creationId xmlns:a16="http://schemas.microsoft.com/office/drawing/2014/main" id="{ED6D4091-312C-81B9-BAF6-5E0D6F665E5D}"/>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Команда x8">
    <p:spTree>
      <p:nvGrpSpPr>
        <p:cNvPr id="1" name=""/>
        <p:cNvGrpSpPr/>
        <p:nvPr/>
      </p:nvGrpSpPr>
      <p:grpSpPr>
        <a:xfrm>
          <a:off x="0" y="0"/>
          <a:ext cx="0" cy="0"/>
          <a:chOff x="0" y="0"/>
          <a:chExt cx="0" cy="0"/>
        </a:xfrm>
      </p:grpSpPr>
      <p:pic>
        <p:nvPicPr>
          <p:cNvPr id="20" name="Рисунок 19">
            <a:extLst>
              <a:ext uri="{FF2B5EF4-FFF2-40B4-BE49-F238E27FC236}">
                <a16:creationId xmlns:a16="http://schemas.microsoft.com/office/drawing/2014/main" id="{B6A3FD7E-DF96-B9E4-8D70-DA62CC339081}"/>
              </a:ext>
            </a:extLst>
          </p:cNvPr>
          <p:cNvPicPr>
            <a:picLocks noChangeAspect="1"/>
          </p:cNvPicPr>
          <p:nvPr userDrawn="1"/>
        </p:nvPicPr>
        <p:blipFill>
          <a:blip r:embed="rId2"/>
          <a:stretch>
            <a:fillRect/>
          </a:stretch>
        </p:blipFill>
        <p:spPr>
          <a:xfrm>
            <a:off x="0" y="1766265"/>
            <a:ext cx="5358384" cy="5091735"/>
          </a:xfrm>
          <a:prstGeom prst="rect">
            <a:avLst/>
          </a:prstGeom>
        </p:spPr>
      </p:pic>
      <p:sp>
        <p:nvSpPr>
          <p:cNvPr id="25" name="Заголовок 1">
            <a:extLst>
              <a:ext uri="{FF2B5EF4-FFF2-40B4-BE49-F238E27FC236}">
                <a16:creationId xmlns:a16="http://schemas.microsoft.com/office/drawing/2014/main" id="{DCE0745D-AFE6-DE6D-B026-1FF13F34E628}"/>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10" name="Текст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457200" y="2670048"/>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11" name="Текст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457200" y="3094300"/>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28" name="Текст 28">
            <a:extLst>
              <a:ext uri="{FF2B5EF4-FFF2-40B4-BE49-F238E27FC236}">
                <a16:creationId xmlns:a16="http://schemas.microsoft.com/office/drawing/2014/main" id="{739AFCF1-55F0-974F-0F5C-34444B290B55}"/>
              </a:ext>
            </a:extLst>
          </p:cNvPr>
          <p:cNvSpPr>
            <a:spLocks noGrp="1"/>
          </p:cNvSpPr>
          <p:nvPr>
            <p:ph type="body" sz="quarter" idx="29" hasCustomPrompt="1"/>
          </p:nvPr>
        </p:nvSpPr>
        <p:spPr>
          <a:xfrm>
            <a:off x="457200" y="4479943"/>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29" name="Текст 28">
            <a:extLst>
              <a:ext uri="{FF2B5EF4-FFF2-40B4-BE49-F238E27FC236}">
                <a16:creationId xmlns:a16="http://schemas.microsoft.com/office/drawing/2014/main" id="{77CF7DE5-8E6D-2C2C-A514-BAB6D4B6FF3B}"/>
              </a:ext>
            </a:extLst>
          </p:cNvPr>
          <p:cNvSpPr>
            <a:spLocks noGrp="1"/>
          </p:cNvSpPr>
          <p:nvPr>
            <p:ph type="body" sz="quarter" idx="30" hasCustomPrompt="1"/>
          </p:nvPr>
        </p:nvSpPr>
        <p:spPr>
          <a:xfrm>
            <a:off x="457200" y="4904195"/>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6" name="Рисунок 23">
            <a:extLst>
              <a:ext uri="{FF2B5EF4-FFF2-40B4-BE49-F238E27FC236}">
                <a16:creationId xmlns:a16="http://schemas.microsoft.com/office/drawing/2014/main" id="{5E48B363-63E8-4F17-842B-53AD935A6529}"/>
              </a:ext>
            </a:extLst>
          </p:cNvPr>
          <p:cNvSpPr>
            <a:spLocks noGrp="1" noChangeAspect="1"/>
          </p:cNvSpPr>
          <p:nvPr>
            <p:ph type="pic" sz="quarter" idx="13"/>
          </p:nvPr>
        </p:nvSpPr>
        <p:spPr>
          <a:xfrm>
            <a:off x="1993392" y="2450592"/>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21" name="Рисунок 23">
            <a:extLst>
              <a:ext uri="{FF2B5EF4-FFF2-40B4-BE49-F238E27FC236}">
                <a16:creationId xmlns:a16="http://schemas.microsoft.com/office/drawing/2014/main" id="{DBA744D6-401F-C995-EF58-BD24A0DD8581}"/>
              </a:ext>
            </a:extLst>
          </p:cNvPr>
          <p:cNvSpPr>
            <a:spLocks noGrp="1" noChangeAspect="1"/>
          </p:cNvSpPr>
          <p:nvPr>
            <p:ph type="pic" sz="quarter" idx="25"/>
          </p:nvPr>
        </p:nvSpPr>
        <p:spPr>
          <a:xfrm>
            <a:off x="1993392" y="4260487"/>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12" name="Текст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3218688" y="2670048"/>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13" name="Текст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3218688" y="3094300"/>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30" name="Текст 28">
            <a:extLst>
              <a:ext uri="{FF2B5EF4-FFF2-40B4-BE49-F238E27FC236}">
                <a16:creationId xmlns:a16="http://schemas.microsoft.com/office/drawing/2014/main" id="{B1201CED-247A-16CA-9F03-BF32393D3B56}"/>
              </a:ext>
            </a:extLst>
          </p:cNvPr>
          <p:cNvSpPr>
            <a:spLocks noGrp="1"/>
          </p:cNvSpPr>
          <p:nvPr>
            <p:ph type="body" sz="quarter" idx="31" hasCustomPrompt="1"/>
          </p:nvPr>
        </p:nvSpPr>
        <p:spPr>
          <a:xfrm>
            <a:off x="3218688" y="4479943"/>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31" name="Текст 28">
            <a:extLst>
              <a:ext uri="{FF2B5EF4-FFF2-40B4-BE49-F238E27FC236}">
                <a16:creationId xmlns:a16="http://schemas.microsoft.com/office/drawing/2014/main" id="{2D5FA954-036C-191F-7040-1848AB2BE3CA}"/>
              </a:ext>
            </a:extLst>
          </p:cNvPr>
          <p:cNvSpPr>
            <a:spLocks noGrp="1"/>
          </p:cNvSpPr>
          <p:nvPr>
            <p:ph type="body" sz="quarter" idx="32" hasCustomPrompt="1"/>
          </p:nvPr>
        </p:nvSpPr>
        <p:spPr>
          <a:xfrm>
            <a:off x="3218688" y="4904195"/>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7" name="Рисунок 23">
            <a:extLst>
              <a:ext uri="{FF2B5EF4-FFF2-40B4-BE49-F238E27FC236}">
                <a16:creationId xmlns:a16="http://schemas.microsoft.com/office/drawing/2014/main" id="{9ABA5222-6FD6-405B-8AC8-18022C36590F}"/>
              </a:ext>
            </a:extLst>
          </p:cNvPr>
          <p:cNvSpPr>
            <a:spLocks noGrp="1" noChangeAspect="1"/>
          </p:cNvSpPr>
          <p:nvPr>
            <p:ph type="pic" sz="quarter" idx="14"/>
          </p:nvPr>
        </p:nvSpPr>
        <p:spPr>
          <a:xfrm>
            <a:off x="4745736" y="2450592"/>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23" name="Рисунок 23">
            <a:extLst>
              <a:ext uri="{FF2B5EF4-FFF2-40B4-BE49-F238E27FC236}">
                <a16:creationId xmlns:a16="http://schemas.microsoft.com/office/drawing/2014/main" id="{8CFBAF86-D36B-F789-2C9C-78C6830B13C9}"/>
              </a:ext>
            </a:extLst>
          </p:cNvPr>
          <p:cNvSpPr>
            <a:spLocks noGrp="1" noChangeAspect="1"/>
          </p:cNvSpPr>
          <p:nvPr>
            <p:ph type="pic" sz="quarter" idx="26"/>
          </p:nvPr>
        </p:nvSpPr>
        <p:spPr>
          <a:xfrm>
            <a:off x="4745736" y="4260487"/>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14" name="Текст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5966787" y="2670048"/>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15" name="Текст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5966787" y="3094300"/>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32" name="Текст 28">
            <a:extLst>
              <a:ext uri="{FF2B5EF4-FFF2-40B4-BE49-F238E27FC236}">
                <a16:creationId xmlns:a16="http://schemas.microsoft.com/office/drawing/2014/main" id="{6E32CE61-2D9B-C245-0D18-C33760B08537}"/>
              </a:ext>
            </a:extLst>
          </p:cNvPr>
          <p:cNvSpPr>
            <a:spLocks noGrp="1"/>
          </p:cNvSpPr>
          <p:nvPr>
            <p:ph type="body" sz="quarter" idx="33" hasCustomPrompt="1"/>
          </p:nvPr>
        </p:nvSpPr>
        <p:spPr>
          <a:xfrm>
            <a:off x="5966787" y="4479943"/>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33" name="Текст 28">
            <a:extLst>
              <a:ext uri="{FF2B5EF4-FFF2-40B4-BE49-F238E27FC236}">
                <a16:creationId xmlns:a16="http://schemas.microsoft.com/office/drawing/2014/main" id="{E4068D0A-21CD-897C-9CC1-0BFDAABBD491}"/>
              </a:ext>
            </a:extLst>
          </p:cNvPr>
          <p:cNvSpPr>
            <a:spLocks noGrp="1"/>
          </p:cNvSpPr>
          <p:nvPr>
            <p:ph type="body" sz="quarter" idx="34" hasCustomPrompt="1"/>
          </p:nvPr>
        </p:nvSpPr>
        <p:spPr>
          <a:xfrm>
            <a:off x="5966787" y="4904195"/>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8" name="Рисунок 23">
            <a:extLst>
              <a:ext uri="{FF2B5EF4-FFF2-40B4-BE49-F238E27FC236}">
                <a16:creationId xmlns:a16="http://schemas.microsoft.com/office/drawing/2014/main" id="{124DE785-775F-4AE4-94B3-FA728188EBA5}"/>
              </a:ext>
            </a:extLst>
          </p:cNvPr>
          <p:cNvSpPr>
            <a:spLocks noGrp="1" noChangeAspect="1"/>
          </p:cNvSpPr>
          <p:nvPr>
            <p:ph type="pic" sz="quarter" idx="15"/>
          </p:nvPr>
        </p:nvSpPr>
        <p:spPr>
          <a:xfrm>
            <a:off x="7498080" y="2450592"/>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26" name="Рисунок 23">
            <a:extLst>
              <a:ext uri="{FF2B5EF4-FFF2-40B4-BE49-F238E27FC236}">
                <a16:creationId xmlns:a16="http://schemas.microsoft.com/office/drawing/2014/main" id="{C110D526-1AE4-5106-E956-0B2ED3A4D4BC}"/>
              </a:ext>
            </a:extLst>
          </p:cNvPr>
          <p:cNvSpPr>
            <a:spLocks noGrp="1" noChangeAspect="1"/>
          </p:cNvSpPr>
          <p:nvPr>
            <p:ph type="pic" sz="quarter" idx="27"/>
          </p:nvPr>
        </p:nvSpPr>
        <p:spPr>
          <a:xfrm>
            <a:off x="7498080" y="4260487"/>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16" name="Текст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8732520" y="2670048"/>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17" name="Текст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8732520" y="3094300"/>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34" name="Текст 28">
            <a:extLst>
              <a:ext uri="{FF2B5EF4-FFF2-40B4-BE49-F238E27FC236}">
                <a16:creationId xmlns:a16="http://schemas.microsoft.com/office/drawing/2014/main" id="{3858F91A-46AA-AF23-2716-3B2B678BBE01}"/>
              </a:ext>
            </a:extLst>
          </p:cNvPr>
          <p:cNvSpPr>
            <a:spLocks noGrp="1"/>
          </p:cNvSpPr>
          <p:nvPr>
            <p:ph type="body" sz="quarter" idx="35" hasCustomPrompt="1"/>
          </p:nvPr>
        </p:nvSpPr>
        <p:spPr>
          <a:xfrm>
            <a:off x="8732520" y="4479943"/>
            <a:ext cx="1399032" cy="411480"/>
          </a:xfrm>
        </p:spPr>
        <p:txBody>
          <a:bodyPr lIns="0" tIns="0" rIns="0" bIns="0" rtlCol="0" anchor="t">
            <a:noAutofit/>
          </a:bodyPr>
          <a:lstStyle>
            <a:lvl1pPr marL="0" indent="0" algn="r">
              <a:lnSpc>
                <a:spcPct val="100000"/>
              </a:lnSpc>
              <a:spcBef>
                <a:spcPts val="0"/>
              </a:spcBef>
              <a:buFont typeface="+mj-lt"/>
              <a:buNone/>
              <a:defRPr lang="en-US" sz="1400" b="1" cap="all" spc="100" baseline="0">
                <a:solidFill>
                  <a:schemeClr val="tx1"/>
                </a:solidFill>
                <a:latin typeface="+mj-lt"/>
              </a:defRPr>
            </a:lvl1pPr>
          </a:lstStyle>
          <a:p>
            <a:pPr lvl="0" rtl="0"/>
            <a:r>
              <a:rPr lang="ru-RU" noProof="0"/>
              <a:t>Имя</a:t>
            </a:r>
          </a:p>
        </p:txBody>
      </p:sp>
      <p:sp>
        <p:nvSpPr>
          <p:cNvPr id="35" name="Текст 28">
            <a:extLst>
              <a:ext uri="{FF2B5EF4-FFF2-40B4-BE49-F238E27FC236}">
                <a16:creationId xmlns:a16="http://schemas.microsoft.com/office/drawing/2014/main" id="{EBC002F6-7435-833F-0E8B-30A53B0755AE}"/>
              </a:ext>
            </a:extLst>
          </p:cNvPr>
          <p:cNvSpPr>
            <a:spLocks noGrp="1"/>
          </p:cNvSpPr>
          <p:nvPr>
            <p:ph type="body" sz="quarter" idx="36" hasCustomPrompt="1"/>
          </p:nvPr>
        </p:nvSpPr>
        <p:spPr>
          <a:xfrm>
            <a:off x="8732520" y="4904195"/>
            <a:ext cx="1399032" cy="517580"/>
          </a:xfrm>
        </p:spPr>
        <p:txBody>
          <a:bodyPr lIns="0" tIns="0" rIns="0" bIns="0" rtlCol="0">
            <a:noAutofit/>
          </a:bodyPr>
          <a:lstStyle>
            <a:lvl1pPr marL="0" indent="0" algn="r">
              <a:lnSpc>
                <a:spcPct val="100000"/>
              </a:lnSpc>
              <a:spcBef>
                <a:spcPts val="0"/>
              </a:spcBef>
              <a:buNone/>
              <a:defRPr lang="en-US" sz="1200" b="0" spc="100" baseline="0">
                <a:solidFill>
                  <a:schemeClr val="tx1"/>
                </a:solidFill>
              </a:defRPr>
            </a:lvl1pPr>
          </a:lstStyle>
          <a:p>
            <a:pPr lvl="0" rtl="0"/>
            <a:r>
              <a:rPr lang="ru-RU" noProof="0"/>
              <a:t>Название</a:t>
            </a:r>
          </a:p>
        </p:txBody>
      </p:sp>
      <p:sp>
        <p:nvSpPr>
          <p:cNvPr id="9" name="Рисунок 23">
            <a:extLst>
              <a:ext uri="{FF2B5EF4-FFF2-40B4-BE49-F238E27FC236}">
                <a16:creationId xmlns:a16="http://schemas.microsoft.com/office/drawing/2014/main" id="{F5694B35-7776-4DB9-9EB7-3AF076EC357D}"/>
              </a:ext>
            </a:extLst>
          </p:cNvPr>
          <p:cNvSpPr>
            <a:spLocks noGrp="1" noChangeAspect="1"/>
          </p:cNvSpPr>
          <p:nvPr>
            <p:ph type="pic" sz="quarter" idx="16"/>
          </p:nvPr>
        </p:nvSpPr>
        <p:spPr>
          <a:xfrm>
            <a:off x="10250424" y="2450592"/>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27" name="Рисунок 23">
            <a:extLst>
              <a:ext uri="{FF2B5EF4-FFF2-40B4-BE49-F238E27FC236}">
                <a16:creationId xmlns:a16="http://schemas.microsoft.com/office/drawing/2014/main" id="{2CBF8435-BD05-F386-4E6E-F2B6F6894FD7}"/>
              </a:ext>
            </a:extLst>
          </p:cNvPr>
          <p:cNvSpPr>
            <a:spLocks noGrp="1" noChangeAspect="1"/>
          </p:cNvSpPr>
          <p:nvPr>
            <p:ph type="pic" sz="quarter" idx="28"/>
          </p:nvPr>
        </p:nvSpPr>
        <p:spPr>
          <a:xfrm>
            <a:off x="10250424" y="4260487"/>
            <a:ext cx="1161288" cy="1161288"/>
          </a:xfrm>
        </p:spPr>
        <p:txBody>
          <a:bodyPr rtlCol="0">
            <a:normAutofit/>
          </a:bodyPr>
          <a:lstStyle>
            <a:lvl1pPr marL="0" indent="0">
              <a:buNone/>
              <a:defRPr lang="en-US" sz="1400">
                <a:solidFill>
                  <a:schemeClr val="tx1"/>
                </a:solidFill>
              </a:defRPr>
            </a:lvl1pPr>
          </a:lstStyle>
          <a:p>
            <a:pPr rtl="0"/>
            <a:endParaRPr lang="ru-RU" noProof="0"/>
          </a:p>
        </p:txBody>
      </p:sp>
      <p:sp>
        <p:nvSpPr>
          <p:cNvPr id="4" name="Нижний колонтитул 3">
            <a:extLst>
              <a:ext uri="{FF2B5EF4-FFF2-40B4-BE49-F238E27FC236}">
                <a16:creationId xmlns:a16="http://schemas.microsoft.com/office/drawing/2014/main" id="{96356206-85FD-45F5-A1F7-128DB34C860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5" name="Номер слайда 4">
            <a:extLst>
              <a:ext uri="{FF2B5EF4-FFF2-40B4-BE49-F238E27FC236}">
                <a16:creationId xmlns:a16="http://schemas.microsoft.com/office/drawing/2014/main" id="{0203763F-C8CD-4BCB-9A0A-B10F000BC1D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8" name="Прямая соединительная линия 17">
            <a:extLst>
              <a:ext uri="{FF2B5EF4-FFF2-40B4-BE49-F238E27FC236}">
                <a16:creationId xmlns:a16="http://schemas.microsoft.com/office/drawing/2014/main" id="{663C6C7E-F363-1F17-B288-D4D45B87028D}"/>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9" name="Прямая соединительная линия 18">
            <a:extLst>
              <a:ext uri="{FF2B5EF4-FFF2-40B4-BE49-F238E27FC236}">
                <a16:creationId xmlns:a16="http://schemas.microsoft.com/office/drawing/2014/main" id="{ED6D4091-312C-81B9-BAF6-5E0D6F665E5D}"/>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05523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5 столбцов">
    <p:spTree>
      <p:nvGrpSpPr>
        <p:cNvPr id="1" name=""/>
        <p:cNvGrpSpPr/>
        <p:nvPr/>
      </p:nvGrpSpPr>
      <p:grpSpPr>
        <a:xfrm>
          <a:off x="0" y="0"/>
          <a:ext cx="0" cy="0"/>
          <a:chOff x="0" y="0"/>
          <a:chExt cx="0" cy="0"/>
        </a:xfrm>
      </p:grpSpPr>
      <p:pic>
        <p:nvPicPr>
          <p:cNvPr id="17" name="Рисунок 16">
            <a:extLst>
              <a:ext uri="{FF2B5EF4-FFF2-40B4-BE49-F238E27FC236}">
                <a16:creationId xmlns:a16="http://schemas.microsoft.com/office/drawing/2014/main" id="{3345C5D8-082A-AC27-3801-7A6EC375195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l="8809"/>
          <a:stretch/>
        </p:blipFill>
        <p:spPr>
          <a:xfrm>
            <a:off x="0" y="0"/>
            <a:ext cx="5467552" cy="2350008"/>
          </a:xfrm>
          <a:prstGeom prst="rect">
            <a:avLst/>
          </a:prstGeom>
        </p:spPr>
      </p:pic>
      <p:pic>
        <p:nvPicPr>
          <p:cNvPr id="15" name="Рисунок 14">
            <a:extLst>
              <a:ext uri="{FF2B5EF4-FFF2-40B4-BE49-F238E27FC236}">
                <a16:creationId xmlns:a16="http://schemas.microsoft.com/office/drawing/2014/main" id="{3531883F-9B23-B442-5F02-C2D25BB37CA5}"/>
              </a:ext>
            </a:extLst>
          </p:cNvPr>
          <p:cNvPicPr>
            <a:picLocks noChangeAspect="1"/>
          </p:cNvPicPr>
          <p:nvPr userDrawn="1"/>
        </p:nvPicPr>
        <p:blipFill>
          <a:blip r:embed="rId3"/>
          <a:stretch>
            <a:fillRect/>
          </a:stretch>
        </p:blipFill>
        <p:spPr>
          <a:xfrm>
            <a:off x="7241236" y="1234440"/>
            <a:ext cx="4950764" cy="5623560"/>
          </a:xfrm>
          <a:prstGeom prst="rect">
            <a:avLst/>
          </a:prstGeom>
        </p:spPr>
      </p:pic>
      <p:sp>
        <p:nvSpPr>
          <p:cNvPr id="2" name="Заголовок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3" name="Текст 2">
            <a:extLst>
              <a:ext uri="{FF2B5EF4-FFF2-40B4-BE49-F238E27FC236}">
                <a16:creationId xmlns:a16="http://schemas.microsoft.com/office/drawing/2014/main" id="{673DC3A9-D4E6-42CF-91A8-F267C7C66CCB}"/>
              </a:ext>
            </a:extLst>
          </p:cNvPr>
          <p:cNvSpPr>
            <a:spLocks noGrp="1"/>
          </p:cNvSpPr>
          <p:nvPr>
            <p:ph type="body" idx="1" hasCustomPrompt="1"/>
          </p:nvPr>
        </p:nvSpPr>
        <p:spPr>
          <a:xfrm>
            <a:off x="612648" y="2438400"/>
            <a:ext cx="2029968" cy="530352"/>
          </a:xfrm>
          <a:solidFill>
            <a:schemeClr val="tx1"/>
          </a:solidFill>
        </p:spPr>
        <p:txBody>
          <a:bodyPr rtlCol="0" anchor="ctr"/>
          <a:lstStyle>
            <a:lvl1pPr marL="0" indent="0" algn="ctr">
              <a:lnSpc>
                <a:spcPct val="100000"/>
              </a:lnSpc>
              <a:spcBef>
                <a:spcPts val="1000"/>
              </a:spcBef>
              <a:buNone/>
              <a:defRPr lang="en-US" sz="2000" b="1" cap="all" spc="200" baseline="0">
                <a:solidFill>
                  <a:schemeClr val="bg1"/>
                </a:solidFill>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4" name="Объект 3">
            <a:extLst>
              <a:ext uri="{FF2B5EF4-FFF2-40B4-BE49-F238E27FC236}">
                <a16:creationId xmlns:a16="http://schemas.microsoft.com/office/drawing/2014/main" id="{C752CCA9-53A3-4DA5-AD45-C2A2C12A3A6A}"/>
              </a:ext>
            </a:extLst>
          </p:cNvPr>
          <p:cNvSpPr>
            <a:spLocks noGrp="1"/>
          </p:cNvSpPr>
          <p:nvPr>
            <p:ph sz="half" idx="2" hasCustomPrompt="1"/>
          </p:nvPr>
        </p:nvSpPr>
        <p:spPr>
          <a:xfrm>
            <a:off x="612648" y="3127248"/>
            <a:ext cx="2029968" cy="2514600"/>
          </a:xfrm>
          <a:solidFill>
            <a:schemeClr val="accent6">
              <a:lumMod val="20000"/>
              <a:lumOff val="80000"/>
              <a:alpha val="50000"/>
            </a:schemeClr>
          </a:solidFill>
          <a:ln>
            <a:solidFill>
              <a:schemeClr val="tx1"/>
            </a:solidFill>
          </a:ln>
        </p:spPr>
        <p:txBody>
          <a:bodyPr tIns="182880" bIns="91440" rtlCol="0"/>
          <a:lstStyle>
            <a:lvl1pPr marL="0" indent="0">
              <a:lnSpc>
                <a:spcPct val="100000"/>
              </a:lnSpc>
              <a:spcBef>
                <a:spcPts val="0"/>
              </a:spcBef>
              <a:buNone/>
              <a:defRPr lang="en-US" sz="1600" spc="100" baseline="0"/>
            </a:lvl1pPr>
            <a:lvl2pPr marL="228600">
              <a:lnSpc>
                <a:spcPct val="100000"/>
              </a:lnSpc>
              <a:spcBef>
                <a:spcPts val="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p:txBody>
      </p:sp>
      <p:sp>
        <p:nvSpPr>
          <p:cNvPr id="5" name="Текст 4">
            <a:extLst>
              <a:ext uri="{FF2B5EF4-FFF2-40B4-BE49-F238E27FC236}">
                <a16:creationId xmlns:a16="http://schemas.microsoft.com/office/drawing/2014/main" id="{2100C9C6-BD61-4D2C-9146-FB785BAE4FF3}"/>
              </a:ext>
            </a:extLst>
          </p:cNvPr>
          <p:cNvSpPr>
            <a:spLocks noGrp="1"/>
          </p:cNvSpPr>
          <p:nvPr>
            <p:ph type="body" sz="quarter" idx="3" hasCustomPrompt="1"/>
          </p:nvPr>
        </p:nvSpPr>
        <p:spPr>
          <a:xfrm>
            <a:off x="2843784" y="2438400"/>
            <a:ext cx="2029968" cy="530352"/>
          </a:xfrm>
          <a:solidFill>
            <a:schemeClr val="tx1"/>
          </a:solidFill>
        </p:spPr>
        <p:txBody>
          <a:bodyPr rtlCol="0" anchor="ctr"/>
          <a:lstStyle>
            <a:lvl1pPr marL="0" indent="0" algn="ctr">
              <a:lnSpc>
                <a:spcPct val="100000"/>
              </a:lnSpc>
              <a:spcBef>
                <a:spcPts val="1000"/>
              </a:spcBef>
              <a:buNone/>
              <a:defRPr lang="en-US" sz="2000" b="1" cap="all" spc="200" baseline="0">
                <a:solidFill>
                  <a:schemeClr val="bg1"/>
                </a:solidFill>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6" name="Объект 5">
            <a:extLst>
              <a:ext uri="{FF2B5EF4-FFF2-40B4-BE49-F238E27FC236}">
                <a16:creationId xmlns:a16="http://schemas.microsoft.com/office/drawing/2014/main" id="{E2E342EE-68BB-484D-98C3-48A7847549D4}"/>
              </a:ext>
            </a:extLst>
          </p:cNvPr>
          <p:cNvSpPr>
            <a:spLocks noGrp="1"/>
          </p:cNvSpPr>
          <p:nvPr>
            <p:ph sz="quarter" idx="4" hasCustomPrompt="1"/>
          </p:nvPr>
        </p:nvSpPr>
        <p:spPr>
          <a:xfrm>
            <a:off x="2843784" y="3127248"/>
            <a:ext cx="2029968" cy="2514600"/>
          </a:xfrm>
          <a:solidFill>
            <a:schemeClr val="accent5">
              <a:alpha val="30000"/>
            </a:schemeClr>
          </a:solidFill>
          <a:ln>
            <a:solidFill>
              <a:schemeClr val="tx1"/>
            </a:solidFill>
          </a:ln>
        </p:spPr>
        <p:txBody>
          <a:bodyPr tIns="182880" bIns="91440" rtlCol="0"/>
          <a:lstStyle>
            <a:lvl1pPr marL="0" indent="0">
              <a:lnSpc>
                <a:spcPct val="100000"/>
              </a:lnSpc>
              <a:spcBef>
                <a:spcPts val="0"/>
              </a:spcBef>
              <a:buNone/>
              <a:defRPr lang="en-US" sz="1600" spc="100" baseline="0"/>
            </a:lvl1pPr>
            <a:lvl2pPr marL="228600">
              <a:lnSpc>
                <a:spcPct val="100000"/>
              </a:lnSpc>
              <a:spcBef>
                <a:spcPts val="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p:txBody>
      </p:sp>
      <p:sp>
        <p:nvSpPr>
          <p:cNvPr id="7" name="Текст 4">
            <a:extLst>
              <a:ext uri="{FF2B5EF4-FFF2-40B4-BE49-F238E27FC236}">
                <a16:creationId xmlns:a16="http://schemas.microsoft.com/office/drawing/2014/main" id="{9A48939F-0CF9-9CBD-F606-7A4850B910A1}"/>
              </a:ext>
            </a:extLst>
          </p:cNvPr>
          <p:cNvSpPr>
            <a:spLocks noGrp="1"/>
          </p:cNvSpPr>
          <p:nvPr>
            <p:ph type="body" sz="quarter" idx="13" hasCustomPrompt="1"/>
          </p:nvPr>
        </p:nvSpPr>
        <p:spPr>
          <a:xfrm>
            <a:off x="5084064" y="2438400"/>
            <a:ext cx="2029968" cy="530352"/>
          </a:xfrm>
          <a:solidFill>
            <a:schemeClr val="tx1"/>
          </a:solidFill>
        </p:spPr>
        <p:txBody>
          <a:bodyPr rtlCol="0" anchor="ctr"/>
          <a:lstStyle>
            <a:lvl1pPr marL="0" indent="0" algn="ctr">
              <a:lnSpc>
                <a:spcPct val="100000"/>
              </a:lnSpc>
              <a:spcBef>
                <a:spcPts val="1000"/>
              </a:spcBef>
              <a:buNone/>
              <a:defRPr lang="en-US" sz="2000" b="1" cap="all" spc="200" baseline="0">
                <a:solidFill>
                  <a:schemeClr val="bg1"/>
                </a:solidFill>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13" name="Объект 5">
            <a:extLst>
              <a:ext uri="{FF2B5EF4-FFF2-40B4-BE49-F238E27FC236}">
                <a16:creationId xmlns:a16="http://schemas.microsoft.com/office/drawing/2014/main" id="{693BC756-2B97-9751-B879-03B6F1C405C3}"/>
              </a:ext>
            </a:extLst>
          </p:cNvPr>
          <p:cNvSpPr>
            <a:spLocks noGrp="1"/>
          </p:cNvSpPr>
          <p:nvPr>
            <p:ph sz="quarter" idx="14" hasCustomPrompt="1"/>
          </p:nvPr>
        </p:nvSpPr>
        <p:spPr>
          <a:xfrm>
            <a:off x="5084064" y="3127248"/>
            <a:ext cx="2029968" cy="2514600"/>
          </a:xfrm>
          <a:solidFill>
            <a:schemeClr val="accent4">
              <a:lumMod val="20000"/>
              <a:lumOff val="80000"/>
              <a:alpha val="50000"/>
            </a:schemeClr>
          </a:solidFill>
          <a:ln>
            <a:solidFill>
              <a:schemeClr val="tx1"/>
            </a:solidFill>
          </a:ln>
        </p:spPr>
        <p:txBody>
          <a:bodyPr tIns="182880" bIns="91440" rtlCol="0"/>
          <a:lstStyle>
            <a:lvl1pPr marL="0" indent="0">
              <a:lnSpc>
                <a:spcPct val="100000"/>
              </a:lnSpc>
              <a:spcBef>
                <a:spcPts val="0"/>
              </a:spcBef>
              <a:buNone/>
              <a:defRPr lang="en-US" sz="1600" spc="100" baseline="0"/>
            </a:lvl1pPr>
            <a:lvl2pPr marL="228600">
              <a:lnSpc>
                <a:spcPct val="100000"/>
              </a:lnSpc>
              <a:spcBef>
                <a:spcPts val="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p:txBody>
      </p:sp>
      <p:sp>
        <p:nvSpPr>
          <p:cNvPr id="20" name="Текст 4">
            <a:extLst>
              <a:ext uri="{FF2B5EF4-FFF2-40B4-BE49-F238E27FC236}">
                <a16:creationId xmlns:a16="http://schemas.microsoft.com/office/drawing/2014/main" id="{843F725B-A33F-7FB2-E5C4-96EA154660E9}"/>
              </a:ext>
            </a:extLst>
          </p:cNvPr>
          <p:cNvSpPr>
            <a:spLocks noGrp="1"/>
          </p:cNvSpPr>
          <p:nvPr>
            <p:ph type="body" sz="quarter" idx="15" hasCustomPrompt="1"/>
          </p:nvPr>
        </p:nvSpPr>
        <p:spPr>
          <a:xfrm>
            <a:off x="7315200" y="2438400"/>
            <a:ext cx="2029968" cy="530352"/>
          </a:xfrm>
          <a:solidFill>
            <a:schemeClr val="tx1"/>
          </a:solidFill>
        </p:spPr>
        <p:txBody>
          <a:bodyPr rtlCol="0" anchor="ctr"/>
          <a:lstStyle>
            <a:lvl1pPr marL="0" indent="0" algn="ctr">
              <a:lnSpc>
                <a:spcPct val="100000"/>
              </a:lnSpc>
              <a:spcBef>
                <a:spcPts val="1000"/>
              </a:spcBef>
              <a:buNone/>
              <a:defRPr lang="en-US" sz="2000" b="1" cap="all" spc="200" baseline="0">
                <a:solidFill>
                  <a:schemeClr val="bg1"/>
                </a:solidFill>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21" name="Объект 5">
            <a:extLst>
              <a:ext uri="{FF2B5EF4-FFF2-40B4-BE49-F238E27FC236}">
                <a16:creationId xmlns:a16="http://schemas.microsoft.com/office/drawing/2014/main" id="{D9DD0DA7-5A1E-5312-178F-13561EF7C233}"/>
              </a:ext>
            </a:extLst>
          </p:cNvPr>
          <p:cNvSpPr>
            <a:spLocks noGrp="1"/>
          </p:cNvSpPr>
          <p:nvPr>
            <p:ph sz="quarter" idx="16" hasCustomPrompt="1"/>
          </p:nvPr>
        </p:nvSpPr>
        <p:spPr>
          <a:xfrm>
            <a:off x="7315200" y="3127248"/>
            <a:ext cx="2029968" cy="2514600"/>
          </a:xfrm>
          <a:solidFill>
            <a:schemeClr val="accent1">
              <a:alpha val="50000"/>
            </a:schemeClr>
          </a:solidFill>
          <a:ln>
            <a:solidFill>
              <a:schemeClr val="tx1"/>
            </a:solidFill>
          </a:ln>
        </p:spPr>
        <p:txBody>
          <a:bodyPr tIns="182880" bIns="91440" rtlCol="0"/>
          <a:lstStyle>
            <a:lvl1pPr marL="0" indent="0">
              <a:lnSpc>
                <a:spcPct val="100000"/>
              </a:lnSpc>
              <a:spcBef>
                <a:spcPts val="0"/>
              </a:spcBef>
              <a:buNone/>
              <a:defRPr lang="en-US" sz="1600" spc="100" baseline="0"/>
            </a:lvl1pPr>
            <a:lvl2pPr marL="228600">
              <a:lnSpc>
                <a:spcPct val="100000"/>
              </a:lnSpc>
              <a:spcBef>
                <a:spcPts val="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p:txBody>
      </p:sp>
      <p:sp>
        <p:nvSpPr>
          <p:cNvPr id="22" name="Текст 4">
            <a:extLst>
              <a:ext uri="{FF2B5EF4-FFF2-40B4-BE49-F238E27FC236}">
                <a16:creationId xmlns:a16="http://schemas.microsoft.com/office/drawing/2014/main" id="{5FBC3880-98AC-466C-7AD1-FDC8B3958705}"/>
              </a:ext>
            </a:extLst>
          </p:cNvPr>
          <p:cNvSpPr>
            <a:spLocks noGrp="1"/>
          </p:cNvSpPr>
          <p:nvPr>
            <p:ph type="body" sz="quarter" idx="17" hasCustomPrompt="1"/>
          </p:nvPr>
        </p:nvSpPr>
        <p:spPr>
          <a:xfrm>
            <a:off x="9546336" y="2438400"/>
            <a:ext cx="2029968" cy="530352"/>
          </a:xfrm>
          <a:solidFill>
            <a:schemeClr val="tx1"/>
          </a:solidFill>
        </p:spPr>
        <p:txBody>
          <a:bodyPr rtlCol="0" anchor="ctr"/>
          <a:lstStyle>
            <a:lvl1pPr marL="0" indent="0" algn="ctr">
              <a:lnSpc>
                <a:spcPct val="100000"/>
              </a:lnSpc>
              <a:spcBef>
                <a:spcPts val="1000"/>
              </a:spcBef>
              <a:buNone/>
              <a:defRPr lang="en-US" sz="2000" b="1" cap="all" spc="200" baseline="0">
                <a:solidFill>
                  <a:schemeClr val="bg1"/>
                </a:solidFill>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23" name="Объект 5">
            <a:extLst>
              <a:ext uri="{FF2B5EF4-FFF2-40B4-BE49-F238E27FC236}">
                <a16:creationId xmlns:a16="http://schemas.microsoft.com/office/drawing/2014/main" id="{24965100-8EF5-0264-CEE5-BD5BF1901635}"/>
              </a:ext>
            </a:extLst>
          </p:cNvPr>
          <p:cNvSpPr>
            <a:spLocks noGrp="1"/>
          </p:cNvSpPr>
          <p:nvPr>
            <p:ph sz="quarter" idx="18" hasCustomPrompt="1"/>
          </p:nvPr>
        </p:nvSpPr>
        <p:spPr>
          <a:xfrm>
            <a:off x="9546336" y="3127248"/>
            <a:ext cx="2029968" cy="2514600"/>
          </a:xfrm>
          <a:solidFill>
            <a:schemeClr val="accent4">
              <a:lumMod val="20000"/>
              <a:lumOff val="80000"/>
              <a:alpha val="50000"/>
            </a:schemeClr>
          </a:solidFill>
          <a:ln>
            <a:solidFill>
              <a:schemeClr val="tx1"/>
            </a:solidFill>
          </a:ln>
        </p:spPr>
        <p:txBody>
          <a:bodyPr tIns="182880" bIns="91440" rtlCol="0"/>
          <a:lstStyle>
            <a:lvl1pPr marL="0" indent="0">
              <a:lnSpc>
                <a:spcPct val="100000"/>
              </a:lnSpc>
              <a:spcBef>
                <a:spcPts val="0"/>
              </a:spcBef>
              <a:buNone/>
              <a:defRPr lang="en-US" sz="1600" spc="100" baseline="0"/>
            </a:lvl1pPr>
            <a:lvl2pPr marL="228600">
              <a:lnSpc>
                <a:spcPct val="100000"/>
              </a:lnSpc>
              <a:spcBef>
                <a:spcPts val="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p:txBody>
      </p:sp>
      <p:sp>
        <p:nvSpPr>
          <p:cNvPr id="8" name="Нижний колонтитул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9" name="Номер слайда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0" name="Прямая соединительная линия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Прямая соединительная линия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78653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Временная шкала">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40CC3D06-2435-B655-8AA5-11CCBBEF19D4}"/>
              </a:ext>
            </a:extLst>
          </p:cNvPr>
          <p:cNvPicPr>
            <a:picLocks noChangeAspect="1"/>
          </p:cNvPicPr>
          <p:nvPr userDrawn="1"/>
        </p:nvPicPr>
        <p:blipFill>
          <a:blip r:embed="rId2"/>
          <a:stretch>
            <a:fillRect/>
          </a:stretch>
        </p:blipFill>
        <p:spPr>
          <a:xfrm>
            <a:off x="8762234" y="0"/>
            <a:ext cx="3429766" cy="6821424"/>
          </a:xfrm>
          <a:prstGeom prst="rect">
            <a:avLst/>
          </a:prstGeom>
        </p:spPr>
      </p:pic>
      <p:sp>
        <p:nvSpPr>
          <p:cNvPr id="2" name="Заголовок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34" name="Текст 33">
            <a:extLst>
              <a:ext uri="{FF2B5EF4-FFF2-40B4-BE49-F238E27FC236}">
                <a16:creationId xmlns:a16="http://schemas.microsoft.com/office/drawing/2014/main" id="{5D1E9421-BC85-99CB-EB40-1863FA622747}"/>
              </a:ext>
            </a:extLst>
          </p:cNvPr>
          <p:cNvSpPr>
            <a:spLocks noGrp="1"/>
          </p:cNvSpPr>
          <p:nvPr>
            <p:ph type="body" sz="quarter" idx="13" hasCustomPrompt="1"/>
          </p:nvPr>
        </p:nvSpPr>
        <p:spPr>
          <a:xfrm rot="16200000">
            <a:off x="-25907" y="3072704"/>
            <a:ext cx="1783080" cy="512064"/>
          </a:xfrm>
          <a:solidFill>
            <a:schemeClr val="accent1"/>
          </a:solidFill>
        </p:spPr>
        <p:txBody>
          <a:bodyPr rtlCol="0" anchor="ctr"/>
          <a:lstStyle>
            <a:lvl1pPr marL="0" indent="0" algn="ctr">
              <a:lnSpc>
                <a:spcPct val="100000"/>
              </a:lnSpc>
              <a:spcBef>
                <a:spcPts val="0"/>
              </a:spcBef>
              <a:buNone/>
              <a:defRPr lang="en-US" sz="2000" b="1" cap="all" spc="200" baseline="0"/>
            </a:lvl1pPr>
          </a:lstStyle>
          <a:p>
            <a:pPr lvl="0" rtl="0"/>
            <a:r>
              <a:rPr lang="ru-RU" noProof="0"/>
              <a:t>МММ ГГГГ</a:t>
            </a:r>
          </a:p>
        </p:txBody>
      </p:sp>
      <p:sp>
        <p:nvSpPr>
          <p:cNvPr id="41" name="Текст 40">
            <a:extLst>
              <a:ext uri="{FF2B5EF4-FFF2-40B4-BE49-F238E27FC236}">
                <a16:creationId xmlns:a16="http://schemas.microsoft.com/office/drawing/2014/main" id="{47BABAF8-5220-1E24-CE43-927FCCA269AE}"/>
              </a:ext>
            </a:extLst>
          </p:cNvPr>
          <p:cNvSpPr>
            <a:spLocks noGrp="1"/>
          </p:cNvSpPr>
          <p:nvPr>
            <p:ph type="body" sz="quarter" idx="18" hasCustomPrompt="1"/>
          </p:nvPr>
        </p:nvSpPr>
        <p:spPr>
          <a:xfrm>
            <a:off x="1146218" y="2432434"/>
            <a:ext cx="1644986" cy="1783080"/>
          </a:xfrm>
        </p:spPr>
        <p:txBody>
          <a:bodyPr lIns="91440" tIns="0" rIns="0" bIns="0" rtlCol="0" anchor="ctr"/>
          <a:lstStyle>
            <a:lvl1pPr marL="0" indent="0">
              <a:lnSpc>
                <a:spcPct val="100000"/>
              </a:lnSpc>
              <a:spcBef>
                <a:spcPts val="0"/>
              </a:spcBef>
              <a:buNone/>
              <a:defRPr lang="en-US" sz="1600" spc="100" baseline="0"/>
            </a:lvl1pPr>
          </a:lstStyle>
          <a:p>
            <a:pPr lvl="0" rtl="0"/>
            <a:r>
              <a:rPr lang="ru-RU" noProof="0"/>
              <a:t>Щелкните, чтобы изменить стили текста образца слайда</a:t>
            </a:r>
          </a:p>
        </p:txBody>
      </p:sp>
      <p:sp>
        <p:nvSpPr>
          <p:cNvPr id="38" name="Текст 33">
            <a:extLst>
              <a:ext uri="{FF2B5EF4-FFF2-40B4-BE49-F238E27FC236}">
                <a16:creationId xmlns:a16="http://schemas.microsoft.com/office/drawing/2014/main" id="{F1D095F8-4552-1F88-C37B-99775B68ACCE}"/>
              </a:ext>
            </a:extLst>
          </p:cNvPr>
          <p:cNvSpPr>
            <a:spLocks noGrp="1"/>
          </p:cNvSpPr>
          <p:nvPr>
            <p:ph type="body" sz="quarter" idx="16" hasCustomPrompt="1"/>
          </p:nvPr>
        </p:nvSpPr>
        <p:spPr>
          <a:xfrm rot="16200000">
            <a:off x="2196136" y="4517644"/>
            <a:ext cx="1783080" cy="512064"/>
          </a:xfrm>
          <a:solidFill>
            <a:schemeClr val="accent2"/>
          </a:solidFill>
        </p:spPr>
        <p:txBody>
          <a:bodyPr rtlCol="0" anchor="ctr"/>
          <a:lstStyle>
            <a:lvl1pPr marL="0" indent="0" algn="ctr">
              <a:lnSpc>
                <a:spcPct val="100000"/>
              </a:lnSpc>
              <a:spcBef>
                <a:spcPts val="0"/>
              </a:spcBef>
              <a:buNone/>
              <a:defRPr lang="en-US" sz="2000" b="1" cap="all" spc="200" baseline="0"/>
            </a:lvl1pPr>
          </a:lstStyle>
          <a:p>
            <a:pPr lvl="0" rtl="0"/>
            <a:r>
              <a:rPr lang="ru-RU" noProof="0"/>
              <a:t>МММ ГГГГ</a:t>
            </a:r>
          </a:p>
        </p:txBody>
      </p:sp>
      <p:sp>
        <p:nvSpPr>
          <p:cNvPr id="48" name="Текст 40">
            <a:extLst>
              <a:ext uri="{FF2B5EF4-FFF2-40B4-BE49-F238E27FC236}">
                <a16:creationId xmlns:a16="http://schemas.microsoft.com/office/drawing/2014/main" id="{4C4BFA3E-7B57-DCDD-4EA6-16C64A3756BF}"/>
              </a:ext>
            </a:extLst>
          </p:cNvPr>
          <p:cNvSpPr>
            <a:spLocks noGrp="1"/>
          </p:cNvSpPr>
          <p:nvPr>
            <p:ph type="body" sz="quarter" idx="22" hasCustomPrompt="1"/>
          </p:nvPr>
        </p:nvSpPr>
        <p:spPr>
          <a:xfrm>
            <a:off x="3383307" y="3882136"/>
            <a:ext cx="1644986" cy="1783080"/>
          </a:xfrm>
        </p:spPr>
        <p:txBody>
          <a:bodyPr lIns="91440" tIns="0" rIns="0" bIns="0" rtlCol="0" anchor="ctr"/>
          <a:lstStyle>
            <a:lvl1pPr marL="0" indent="0">
              <a:lnSpc>
                <a:spcPct val="100000"/>
              </a:lnSpc>
              <a:spcBef>
                <a:spcPts val="0"/>
              </a:spcBef>
              <a:buNone/>
              <a:defRPr lang="en-US" sz="1600" spc="100" baseline="0"/>
            </a:lvl1pPr>
          </a:lstStyle>
          <a:p>
            <a:pPr lvl="0" rtl="0"/>
            <a:r>
              <a:rPr lang="ru-RU" noProof="0"/>
              <a:t>Щелкните, чтобы изменить стили текста образца слайда</a:t>
            </a:r>
          </a:p>
        </p:txBody>
      </p:sp>
      <p:sp>
        <p:nvSpPr>
          <p:cNvPr id="35" name="Текст 33">
            <a:extLst>
              <a:ext uri="{FF2B5EF4-FFF2-40B4-BE49-F238E27FC236}">
                <a16:creationId xmlns:a16="http://schemas.microsoft.com/office/drawing/2014/main" id="{C65BF0DD-74C0-E055-CCAC-600751F51727}"/>
              </a:ext>
            </a:extLst>
          </p:cNvPr>
          <p:cNvSpPr>
            <a:spLocks noGrp="1"/>
          </p:cNvSpPr>
          <p:nvPr>
            <p:ph type="body" sz="quarter" idx="14" hasCustomPrompt="1"/>
          </p:nvPr>
        </p:nvSpPr>
        <p:spPr>
          <a:xfrm rot="16200000">
            <a:off x="4418179" y="3067943"/>
            <a:ext cx="1783080" cy="512064"/>
          </a:xfrm>
          <a:solidFill>
            <a:schemeClr val="accent3"/>
          </a:solidFill>
        </p:spPr>
        <p:txBody>
          <a:bodyPr rtlCol="0" anchor="ctr"/>
          <a:lstStyle>
            <a:lvl1pPr marL="0" indent="0" algn="ctr">
              <a:lnSpc>
                <a:spcPct val="100000"/>
              </a:lnSpc>
              <a:spcBef>
                <a:spcPts val="0"/>
              </a:spcBef>
              <a:buNone/>
              <a:defRPr lang="en-US" sz="2000" b="1" cap="all" spc="200" baseline="0"/>
            </a:lvl1pPr>
          </a:lstStyle>
          <a:p>
            <a:pPr lvl="0" rtl="0"/>
            <a:r>
              <a:rPr lang="ru-RU" noProof="0"/>
              <a:t>МММ ГГГГ</a:t>
            </a:r>
          </a:p>
        </p:txBody>
      </p:sp>
      <p:sp>
        <p:nvSpPr>
          <p:cNvPr id="44" name="Текст 40">
            <a:extLst>
              <a:ext uri="{FF2B5EF4-FFF2-40B4-BE49-F238E27FC236}">
                <a16:creationId xmlns:a16="http://schemas.microsoft.com/office/drawing/2014/main" id="{25927394-D1A0-C084-C689-F7A4EEE924CB}"/>
              </a:ext>
            </a:extLst>
          </p:cNvPr>
          <p:cNvSpPr>
            <a:spLocks noGrp="1"/>
          </p:cNvSpPr>
          <p:nvPr>
            <p:ph type="body" sz="quarter" idx="19" hasCustomPrompt="1"/>
          </p:nvPr>
        </p:nvSpPr>
        <p:spPr>
          <a:xfrm>
            <a:off x="5589586" y="2432435"/>
            <a:ext cx="1644986" cy="1783080"/>
          </a:xfrm>
        </p:spPr>
        <p:txBody>
          <a:bodyPr lIns="91440" tIns="0" rIns="0" bIns="0" rtlCol="0" anchor="ctr"/>
          <a:lstStyle>
            <a:lvl1pPr marL="0" indent="0">
              <a:lnSpc>
                <a:spcPct val="100000"/>
              </a:lnSpc>
              <a:spcBef>
                <a:spcPts val="0"/>
              </a:spcBef>
              <a:buNone/>
              <a:defRPr lang="en-US" sz="1600" spc="100" baseline="0"/>
            </a:lvl1pPr>
          </a:lstStyle>
          <a:p>
            <a:pPr lvl="0" rtl="0"/>
            <a:r>
              <a:rPr lang="ru-RU" noProof="0"/>
              <a:t>Щелкните, чтобы изменить стили текста образца слайда</a:t>
            </a:r>
          </a:p>
        </p:txBody>
      </p:sp>
      <p:sp>
        <p:nvSpPr>
          <p:cNvPr id="39" name="Текст 33">
            <a:extLst>
              <a:ext uri="{FF2B5EF4-FFF2-40B4-BE49-F238E27FC236}">
                <a16:creationId xmlns:a16="http://schemas.microsoft.com/office/drawing/2014/main" id="{08F0F1F2-0D4E-95EA-349B-D734163FD55B}"/>
              </a:ext>
            </a:extLst>
          </p:cNvPr>
          <p:cNvSpPr>
            <a:spLocks noGrp="1"/>
          </p:cNvSpPr>
          <p:nvPr>
            <p:ph type="body" sz="quarter" idx="17" hasCustomPrompt="1"/>
          </p:nvPr>
        </p:nvSpPr>
        <p:spPr>
          <a:xfrm rot="16200000">
            <a:off x="6640222" y="4517644"/>
            <a:ext cx="1783080" cy="512064"/>
          </a:xfrm>
          <a:solidFill>
            <a:schemeClr val="accent4"/>
          </a:solidFill>
        </p:spPr>
        <p:txBody>
          <a:bodyPr rtlCol="0" anchor="ctr"/>
          <a:lstStyle>
            <a:lvl1pPr marL="0" indent="0" algn="ctr">
              <a:lnSpc>
                <a:spcPct val="100000"/>
              </a:lnSpc>
              <a:spcBef>
                <a:spcPts val="0"/>
              </a:spcBef>
              <a:buNone/>
              <a:defRPr lang="en-US" sz="2000" b="1" cap="all" spc="200" baseline="0"/>
            </a:lvl1pPr>
          </a:lstStyle>
          <a:p>
            <a:pPr lvl="0" rtl="0"/>
            <a:r>
              <a:rPr lang="ru-RU" noProof="0"/>
              <a:t>МММ ГГГГ</a:t>
            </a:r>
          </a:p>
        </p:txBody>
      </p:sp>
      <p:sp>
        <p:nvSpPr>
          <p:cNvPr id="46" name="Текст 40">
            <a:extLst>
              <a:ext uri="{FF2B5EF4-FFF2-40B4-BE49-F238E27FC236}">
                <a16:creationId xmlns:a16="http://schemas.microsoft.com/office/drawing/2014/main" id="{B322E7EB-0174-5A8C-5BE3-F501B5670FAD}"/>
              </a:ext>
            </a:extLst>
          </p:cNvPr>
          <p:cNvSpPr>
            <a:spLocks noGrp="1"/>
          </p:cNvSpPr>
          <p:nvPr>
            <p:ph type="body" sz="quarter" idx="21" hasCustomPrompt="1"/>
          </p:nvPr>
        </p:nvSpPr>
        <p:spPr>
          <a:xfrm>
            <a:off x="7827392" y="3882136"/>
            <a:ext cx="1644986" cy="1783080"/>
          </a:xfrm>
        </p:spPr>
        <p:txBody>
          <a:bodyPr lIns="91440" tIns="0" rIns="0" bIns="0" rtlCol="0" anchor="ctr"/>
          <a:lstStyle>
            <a:lvl1pPr marL="0" indent="0">
              <a:lnSpc>
                <a:spcPct val="100000"/>
              </a:lnSpc>
              <a:spcBef>
                <a:spcPts val="0"/>
              </a:spcBef>
              <a:buNone/>
              <a:defRPr lang="en-US" sz="1600" spc="100" baseline="0"/>
            </a:lvl1pPr>
          </a:lstStyle>
          <a:p>
            <a:pPr lvl="0" rtl="0"/>
            <a:r>
              <a:rPr lang="ru-RU" noProof="0"/>
              <a:t>Щелкните, чтобы изменить стили текста образца слайда</a:t>
            </a:r>
          </a:p>
        </p:txBody>
      </p:sp>
      <p:sp>
        <p:nvSpPr>
          <p:cNvPr id="36" name="Текст 33">
            <a:extLst>
              <a:ext uri="{FF2B5EF4-FFF2-40B4-BE49-F238E27FC236}">
                <a16:creationId xmlns:a16="http://schemas.microsoft.com/office/drawing/2014/main" id="{36C15449-A445-41A6-EAD9-37446450CC14}"/>
              </a:ext>
            </a:extLst>
          </p:cNvPr>
          <p:cNvSpPr>
            <a:spLocks noGrp="1"/>
          </p:cNvSpPr>
          <p:nvPr>
            <p:ph type="body" sz="quarter" idx="15" hasCustomPrompt="1"/>
          </p:nvPr>
        </p:nvSpPr>
        <p:spPr>
          <a:xfrm rot="16200000">
            <a:off x="8862264" y="3072704"/>
            <a:ext cx="1783080" cy="512064"/>
          </a:xfrm>
          <a:solidFill>
            <a:schemeClr val="accent5"/>
          </a:solidFill>
        </p:spPr>
        <p:txBody>
          <a:bodyPr rtlCol="0" anchor="ctr"/>
          <a:lstStyle>
            <a:lvl1pPr marL="0" indent="0" algn="ctr">
              <a:lnSpc>
                <a:spcPct val="100000"/>
              </a:lnSpc>
              <a:spcBef>
                <a:spcPts val="0"/>
              </a:spcBef>
              <a:buNone/>
              <a:defRPr lang="en-US" sz="2000" b="1" cap="all" spc="200" baseline="0"/>
            </a:lvl1pPr>
          </a:lstStyle>
          <a:p>
            <a:pPr lvl="0" rtl="0"/>
            <a:r>
              <a:rPr lang="ru-RU" noProof="0"/>
              <a:t>МММ ГГГГ</a:t>
            </a:r>
          </a:p>
        </p:txBody>
      </p:sp>
      <p:sp>
        <p:nvSpPr>
          <p:cNvPr id="45" name="Текст 40">
            <a:extLst>
              <a:ext uri="{FF2B5EF4-FFF2-40B4-BE49-F238E27FC236}">
                <a16:creationId xmlns:a16="http://schemas.microsoft.com/office/drawing/2014/main" id="{E6B7327B-EA3B-790D-AB08-0ED1D2FB401B}"/>
              </a:ext>
            </a:extLst>
          </p:cNvPr>
          <p:cNvSpPr>
            <a:spLocks noGrp="1"/>
          </p:cNvSpPr>
          <p:nvPr>
            <p:ph type="body" sz="quarter" idx="20" hasCustomPrompt="1"/>
          </p:nvPr>
        </p:nvSpPr>
        <p:spPr>
          <a:xfrm>
            <a:off x="10035230" y="2437196"/>
            <a:ext cx="1796654" cy="1783080"/>
          </a:xfrm>
        </p:spPr>
        <p:txBody>
          <a:bodyPr lIns="91440" tIns="0" rIns="0" bIns="0" rtlCol="0" anchor="ctr"/>
          <a:lstStyle>
            <a:lvl1pPr marL="0" indent="0">
              <a:lnSpc>
                <a:spcPct val="100000"/>
              </a:lnSpc>
              <a:spcBef>
                <a:spcPts val="0"/>
              </a:spcBef>
              <a:buNone/>
              <a:defRPr lang="en-US" sz="1600" spc="100" baseline="0"/>
            </a:lvl1pPr>
          </a:lstStyle>
          <a:p>
            <a:pPr lvl="0" rtl="0"/>
            <a:r>
              <a:rPr lang="ru-RU" noProof="0"/>
              <a:t>Щелкните, чтобы изменить стили текста образца слайда</a:t>
            </a:r>
          </a:p>
        </p:txBody>
      </p:sp>
      <p:sp>
        <p:nvSpPr>
          <p:cNvPr id="8" name="Нижний колонтитул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9" name="Номер слайда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0" name="Прямая соединительная линия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Прямая соединительная линия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22120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Два объекта">
    <p:spTree>
      <p:nvGrpSpPr>
        <p:cNvPr id="1" name=""/>
        <p:cNvGrpSpPr/>
        <p:nvPr/>
      </p:nvGrpSpPr>
      <p:grpSpPr>
        <a:xfrm>
          <a:off x="0" y="0"/>
          <a:ext cx="0" cy="0"/>
          <a:chOff x="0" y="0"/>
          <a:chExt cx="0" cy="0"/>
        </a:xfrm>
      </p:grpSpPr>
      <p:pic>
        <p:nvPicPr>
          <p:cNvPr id="13" name="Рисунок 12">
            <a:extLst>
              <a:ext uri="{FF2B5EF4-FFF2-40B4-BE49-F238E27FC236}">
                <a16:creationId xmlns:a16="http://schemas.microsoft.com/office/drawing/2014/main" id="{9070F102-837A-486A-0CD4-E957B66B872C}"/>
              </a:ext>
            </a:extLst>
          </p:cNvPr>
          <p:cNvPicPr>
            <a:picLocks noChangeAspect="1"/>
          </p:cNvPicPr>
          <p:nvPr userDrawn="1"/>
        </p:nvPicPr>
        <p:blipFill>
          <a:blip r:embed="rId2"/>
          <a:stretch>
            <a:fillRect/>
          </a:stretch>
        </p:blipFill>
        <p:spPr>
          <a:xfrm>
            <a:off x="0" y="3931920"/>
            <a:ext cx="5470497" cy="2926080"/>
          </a:xfrm>
          <a:prstGeom prst="rect">
            <a:avLst/>
          </a:prstGeom>
        </p:spPr>
      </p:pic>
      <p:pic>
        <p:nvPicPr>
          <p:cNvPr id="16" name="Рисунок 15">
            <a:extLst>
              <a:ext uri="{FF2B5EF4-FFF2-40B4-BE49-F238E27FC236}">
                <a16:creationId xmlns:a16="http://schemas.microsoft.com/office/drawing/2014/main" id="{519FAF77-1797-C11F-A1A9-B351E30B37C2}"/>
              </a:ext>
            </a:extLst>
          </p:cNvPr>
          <p:cNvPicPr>
            <a:picLocks noChangeAspect="1"/>
          </p:cNvPicPr>
          <p:nvPr userDrawn="1"/>
        </p:nvPicPr>
        <p:blipFill>
          <a:blip r:embed="rId3"/>
          <a:stretch>
            <a:fillRect/>
          </a:stretch>
        </p:blipFill>
        <p:spPr>
          <a:xfrm>
            <a:off x="7208215" y="0"/>
            <a:ext cx="4983785" cy="2276856"/>
          </a:xfrm>
          <a:prstGeom prst="rect">
            <a:avLst/>
          </a:prstGeom>
        </p:spPr>
      </p:pic>
      <p:sp>
        <p:nvSpPr>
          <p:cNvPr id="2" name="Заголовок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3" name="Текст 2">
            <a:extLst>
              <a:ext uri="{FF2B5EF4-FFF2-40B4-BE49-F238E27FC236}">
                <a16:creationId xmlns:a16="http://schemas.microsoft.com/office/drawing/2014/main" id="{673DC3A9-D4E6-42CF-91A8-F267C7C66CCB}"/>
              </a:ext>
            </a:extLst>
          </p:cNvPr>
          <p:cNvSpPr>
            <a:spLocks noGrp="1"/>
          </p:cNvSpPr>
          <p:nvPr>
            <p:ph type="body" idx="1" hasCustomPrompt="1"/>
          </p:nvPr>
        </p:nvSpPr>
        <p:spPr>
          <a:xfrm>
            <a:off x="612648" y="2438400"/>
            <a:ext cx="5157787" cy="365760"/>
          </a:xfrm>
        </p:spPr>
        <p:txBody>
          <a:bodyPr rtlCol="0" anchor="t"/>
          <a:lstStyle>
            <a:lvl1pPr marL="0" indent="0">
              <a:lnSpc>
                <a:spcPct val="100000"/>
              </a:lnSpc>
              <a:spcBef>
                <a:spcPts val="1000"/>
              </a:spcBef>
              <a:buNone/>
              <a:defRPr lang="en-US" sz="2000" b="1" cap="all" spc="200" baseline="0">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4" name="Объект 3">
            <a:extLst>
              <a:ext uri="{FF2B5EF4-FFF2-40B4-BE49-F238E27FC236}">
                <a16:creationId xmlns:a16="http://schemas.microsoft.com/office/drawing/2014/main" id="{C752CCA9-53A3-4DA5-AD45-C2A2C12A3A6A}"/>
              </a:ext>
            </a:extLst>
          </p:cNvPr>
          <p:cNvSpPr>
            <a:spLocks noGrp="1"/>
          </p:cNvSpPr>
          <p:nvPr>
            <p:ph sz="half" idx="2" hasCustomPrompt="1"/>
          </p:nvPr>
        </p:nvSpPr>
        <p:spPr>
          <a:xfrm>
            <a:off x="612648" y="2871216"/>
            <a:ext cx="5157787" cy="3247462"/>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5" name="Текст 4">
            <a:extLst>
              <a:ext uri="{FF2B5EF4-FFF2-40B4-BE49-F238E27FC236}">
                <a16:creationId xmlns:a16="http://schemas.microsoft.com/office/drawing/2014/main" id="{2100C9C6-BD61-4D2C-9146-FB785BAE4FF3}"/>
              </a:ext>
            </a:extLst>
          </p:cNvPr>
          <p:cNvSpPr>
            <a:spLocks noGrp="1"/>
          </p:cNvSpPr>
          <p:nvPr>
            <p:ph type="body" sz="quarter" idx="3" hasCustomPrompt="1"/>
          </p:nvPr>
        </p:nvSpPr>
        <p:spPr>
          <a:xfrm>
            <a:off x="6400800" y="2438400"/>
            <a:ext cx="5183188" cy="365760"/>
          </a:xfrm>
        </p:spPr>
        <p:txBody>
          <a:bodyPr rtlCol="0" anchor="t"/>
          <a:lstStyle>
            <a:lvl1pPr marL="0" indent="0">
              <a:lnSpc>
                <a:spcPct val="100000"/>
              </a:lnSpc>
              <a:spcBef>
                <a:spcPts val="1000"/>
              </a:spcBef>
              <a:buNone/>
              <a:defRPr lang="en-US" sz="2000" b="1" cap="all" spc="200" baseline="0">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6" name="Объект 5">
            <a:extLst>
              <a:ext uri="{FF2B5EF4-FFF2-40B4-BE49-F238E27FC236}">
                <a16:creationId xmlns:a16="http://schemas.microsoft.com/office/drawing/2014/main" id="{E2E342EE-68BB-484D-98C3-48A7847549D4}"/>
              </a:ext>
            </a:extLst>
          </p:cNvPr>
          <p:cNvSpPr>
            <a:spLocks noGrp="1"/>
          </p:cNvSpPr>
          <p:nvPr>
            <p:ph sz="quarter" idx="4" hasCustomPrompt="1"/>
          </p:nvPr>
        </p:nvSpPr>
        <p:spPr>
          <a:xfrm>
            <a:off x="6400800" y="2871216"/>
            <a:ext cx="5183188" cy="3247462"/>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Нижний колонтитул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9" name="Номер слайда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0" name="Прямая соединительная линия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Прямая соединительная линия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Три объекта">
    <p:spTree>
      <p:nvGrpSpPr>
        <p:cNvPr id="1" name=""/>
        <p:cNvGrpSpPr/>
        <p:nvPr/>
      </p:nvGrpSpPr>
      <p:grpSpPr>
        <a:xfrm>
          <a:off x="0" y="0"/>
          <a:ext cx="0" cy="0"/>
          <a:chOff x="0" y="0"/>
          <a:chExt cx="0" cy="0"/>
        </a:xfrm>
      </p:grpSpPr>
      <p:pic>
        <p:nvPicPr>
          <p:cNvPr id="16" name="Рисунок 15">
            <a:extLst>
              <a:ext uri="{FF2B5EF4-FFF2-40B4-BE49-F238E27FC236}">
                <a16:creationId xmlns:a16="http://schemas.microsoft.com/office/drawing/2014/main" id="{AE1E66A3-7FD1-08A5-8B20-36C5331DCF69}"/>
              </a:ext>
            </a:extLst>
          </p:cNvPr>
          <p:cNvPicPr>
            <a:picLocks noChangeAspect="1"/>
          </p:cNvPicPr>
          <p:nvPr userDrawn="1"/>
        </p:nvPicPr>
        <p:blipFill>
          <a:blip r:embed="rId2"/>
          <a:stretch>
            <a:fillRect/>
          </a:stretch>
        </p:blipFill>
        <p:spPr>
          <a:xfrm>
            <a:off x="6453650" y="4014216"/>
            <a:ext cx="5738350" cy="2843784"/>
          </a:xfrm>
          <a:prstGeom prst="rect">
            <a:avLst/>
          </a:prstGeom>
        </p:spPr>
      </p:pic>
      <p:pic>
        <p:nvPicPr>
          <p:cNvPr id="14" name="Рисунок 13">
            <a:extLst>
              <a:ext uri="{FF2B5EF4-FFF2-40B4-BE49-F238E27FC236}">
                <a16:creationId xmlns:a16="http://schemas.microsoft.com/office/drawing/2014/main" id="{4464B067-71A6-CB30-BD46-5499FAAE00F9}"/>
              </a:ext>
            </a:extLst>
          </p:cNvPr>
          <p:cNvPicPr>
            <a:picLocks noChangeAspect="1"/>
          </p:cNvPicPr>
          <p:nvPr userDrawn="1"/>
        </p:nvPicPr>
        <p:blipFill>
          <a:blip r:embed="rId3"/>
          <a:stretch>
            <a:fillRect/>
          </a:stretch>
        </p:blipFill>
        <p:spPr>
          <a:xfrm>
            <a:off x="0" y="0"/>
            <a:ext cx="5458968" cy="2919913"/>
          </a:xfrm>
          <a:prstGeom prst="rect">
            <a:avLst/>
          </a:prstGeom>
        </p:spPr>
      </p:pic>
      <p:sp>
        <p:nvSpPr>
          <p:cNvPr id="2" name="Заголовок 1">
            <a:extLst>
              <a:ext uri="{FF2B5EF4-FFF2-40B4-BE49-F238E27FC236}">
                <a16:creationId xmlns:a16="http://schemas.microsoft.com/office/drawing/2014/main" id="{5A0D1FF5-7EF8-4250-A259-43050ABBD3B6}"/>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
        <p:nvSpPr>
          <p:cNvPr id="3" name="Текст 2">
            <a:extLst>
              <a:ext uri="{FF2B5EF4-FFF2-40B4-BE49-F238E27FC236}">
                <a16:creationId xmlns:a16="http://schemas.microsoft.com/office/drawing/2014/main" id="{673DC3A9-D4E6-42CF-91A8-F267C7C66CCB}"/>
              </a:ext>
            </a:extLst>
          </p:cNvPr>
          <p:cNvSpPr>
            <a:spLocks noGrp="1"/>
          </p:cNvSpPr>
          <p:nvPr>
            <p:ph type="body" idx="1" hasCustomPrompt="1"/>
          </p:nvPr>
        </p:nvSpPr>
        <p:spPr>
          <a:xfrm>
            <a:off x="612648" y="2438400"/>
            <a:ext cx="3419856" cy="365760"/>
          </a:xfrm>
        </p:spPr>
        <p:txBody>
          <a:bodyPr rtlCol="0" anchor="t"/>
          <a:lstStyle>
            <a:lvl1pPr marL="0" indent="0">
              <a:lnSpc>
                <a:spcPct val="100000"/>
              </a:lnSpc>
              <a:spcBef>
                <a:spcPts val="1000"/>
              </a:spcBef>
              <a:buNone/>
              <a:defRPr lang="en-US" sz="2000" b="1" cap="all" spc="200" baseline="0">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4" name="Объект 3">
            <a:extLst>
              <a:ext uri="{FF2B5EF4-FFF2-40B4-BE49-F238E27FC236}">
                <a16:creationId xmlns:a16="http://schemas.microsoft.com/office/drawing/2014/main" id="{C752CCA9-53A3-4DA5-AD45-C2A2C12A3A6A}"/>
              </a:ext>
            </a:extLst>
          </p:cNvPr>
          <p:cNvSpPr>
            <a:spLocks noGrp="1"/>
          </p:cNvSpPr>
          <p:nvPr>
            <p:ph sz="half" idx="2" hasCustomPrompt="1"/>
          </p:nvPr>
        </p:nvSpPr>
        <p:spPr>
          <a:xfrm>
            <a:off x="612648" y="2871216"/>
            <a:ext cx="3419856" cy="2925554"/>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5" name="Текст 4">
            <a:extLst>
              <a:ext uri="{FF2B5EF4-FFF2-40B4-BE49-F238E27FC236}">
                <a16:creationId xmlns:a16="http://schemas.microsoft.com/office/drawing/2014/main" id="{2100C9C6-BD61-4D2C-9146-FB785BAE4FF3}"/>
              </a:ext>
            </a:extLst>
          </p:cNvPr>
          <p:cNvSpPr>
            <a:spLocks noGrp="1"/>
          </p:cNvSpPr>
          <p:nvPr>
            <p:ph type="body" sz="quarter" idx="3" hasCustomPrompt="1"/>
          </p:nvPr>
        </p:nvSpPr>
        <p:spPr>
          <a:xfrm>
            <a:off x="4407408" y="2438400"/>
            <a:ext cx="3419856" cy="365760"/>
          </a:xfrm>
        </p:spPr>
        <p:txBody>
          <a:bodyPr rtlCol="0" anchor="t"/>
          <a:lstStyle>
            <a:lvl1pPr marL="0" indent="0">
              <a:lnSpc>
                <a:spcPct val="100000"/>
              </a:lnSpc>
              <a:spcBef>
                <a:spcPts val="1000"/>
              </a:spcBef>
              <a:buNone/>
              <a:defRPr lang="en-US" sz="2000" b="1" cap="all" spc="200" baseline="0">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6" name="Объект 5">
            <a:extLst>
              <a:ext uri="{FF2B5EF4-FFF2-40B4-BE49-F238E27FC236}">
                <a16:creationId xmlns:a16="http://schemas.microsoft.com/office/drawing/2014/main" id="{E2E342EE-68BB-484D-98C3-48A7847549D4}"/>
              </a:ext>
            </a:extLst>
          </p:cNvPr>
          <p:cNvSpPr>
            <a:spLocks noGrp="1"/>
          </p:cNvSpPr>
          <p:nvPr>
            <p:ph sz="quarter" idx="4" hasCustomPrompt="1"/>
          </p:nvPr>
        </p:nvSpPr>
        <p:spPr>
          <a:xfrm>
            <a:off x="4407408" y="2871216"/>
            <a:ext cx="3419856" cy="2925554"/>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7" name="Текст 4">
            <a:extLst>
              <a:ext uri="{FF2B5EF4-FFF2-40B4-BE49-F238E27FC236}">
                <a16:creationId xmlns:a16="http://schemas.microsoft.com/office/drawing/2014/main" id="{9A48939F-0CF9-9CBD-F606-7A4850B910A1}"/>
              </a:ext>
            </a:extLst>
          </p:cNvPr>
          <p:cNvSpPr>
            <a:spLocks noGrp="1"/>
          </p:cNvSpPr>
          <p:nvPr>
            <p:ph type="body" sz="quarter" idx="13" hasCustomPrompt="1"/>
          </p:nvPr>
        </p:nvSpPr>
        <p:spPr>
          <a:xfrm>
            <a:off x="8183880" y="2438400"/>
            <a:ext cx="3419856" cy="365760"/>
          </a:xfrm>
        </p:spPr>
        <p:txBody>
          <a:bodyPr rtlCol="0" anchor="t"/>
          <a:lstStyle>
            <a:lvl1pPr marL="0" indent="0">
              <a:lnSpc>
                <a:spcPct val="100000"/>
              </a:lnSpc>
              <a:spcBef>
                <a:spcPts val="1000"/>
              </a:spcBef>
              <a:buNone/>
              <a:defRPr lang="en-US" sz="2000" b="1" cap="all" spc="200" baseline="0">
                <a:latin typeface="+mj-lt"/>
              </a:defRPr>
            </a:lvl1pPr>
            <a:lvl2pPr marL="457200" indent="0">
              <a:buNone/>
              <a:defRPr lang="en-US" sz="2000" b="1"/>
            </a:lvl2pPr>
            <a:lvl3pPr marL="914400" indent="0">
              <a:buNone/>
              <a:defRPr lang="en-US" sz="1800" b="1"/>
            </a:lvl3pPr>
            <a:lvl4pPr marL="1371600" indent="0">
              <a:buNone/>
              <a:defRPr lang="en-US" sz="1600" b="1"/>
            </a:lvl4pPr>
            <a:lvl5pPr marL="1828800" indent="0">
              <a:buNone/>
              <a:defRPr lang="en-US" sz="1600" b="1"/>
            </a:lvl5pPr>
            <a:lvl6pPr marL="2286000" indent="0">
              <a:buNone/>
              <a:defRPr lang="en-US" sz="1600" b="1"/>
            </a:lvl6pPr>
            <a:lvl7pPr marL="2743200" indent="0">
              <a:buNone/>
              <a:defRPr lang="en-US" sz="1600" b="1"/>
            </a:lvl7pPr>
            <a:lvl8pPr marL="3200400" indent="0">
              <a:buNone/>
              <a:defRPr lang="en-US" sz="1600" b="1"/>
            </a:lvl8pPr>
            <a:lvl9pPr marL="3657600" indent="0">
              <a:buNone/>
              <a:defRPr lang="en-US" sz="1600" b="1"/>
            </a:lvl9pPr>
          </a:lstStyle>
          <a:p>
            <a:pPr lvl="0" rtl="0"/>
            <a:r>
              <a:rPr lang="ru-RU" noProof="0"/>
              <a:t>Щелкните, чтобы изменить стили текста образца слайда</a:t>
            </a:r>
          </a:p>
        </p:txBody>
      </p:sp>
      <p:sp>
        <p:nvSpPr>
          <p:cNvPr id="13" name="Объект 5">
            <a:extLst>
              <a:ext uri="{FF2B5EF4-FFF2-40B4-BE49-F238E27FC236}">
                <a16:creationId xmlns:a16="http://schemas.microsoft.com/office/drawing/2014/main" id="{693BC756-2B97-9751-B879-03B6F1C405C3}"/>
              </a:ext>
            </a:extLst>
          </p:cNvPr>
          <p:cNvSpPr>
            <a:spLocks noGrp="1"/>
          </p:cNvSpPr>
          <p:nvPr>
            <p:ph sz="quarter" idx="14" hasCustomPrompt="1"/>
          </p:nvPr>
        </p:nvSpPr>
        <p:spPr>
          <a:xfrm>
            <a:off x="8183880" y="2871216"/>
            <a:ext cx="3419856" cy="2925554"/>
          </a:xfrm>
        </p:spPr>
        <p:txBody>
          <a:bodyPr rtlCol="0"/>
          <a:lstStyle>
            <a:lvl1pPr>
              <a:lnSpc>
                <a:spcPct val="100000"/>
              </a:lnSpc>
              <a:spcBef>
                <a:spcPts val="1000"/>
              </a:spcBef>
              <a:defRPr lang="en-US" sz="1600" spc="100" baseline="0"/>
            </a:lvl1pPr>
            <a:lvl2pPr>
              <a:lnSpc>
                <a:spcPct val="100000"/>
              </a:lnSpc>
              <a:spcBef>
                <a:spcPts val="1000"/>
              </a:spcBef>
              <a:defRPr lang="en-US" sz="1400" spc="100" baseline="0"/>
            </a:lvl2pPr>
            <a:lvl3pPr>
              <a:lnSpc>
                <a:spcPct val="100000"/>
              </a:lnSpc>
              <a:spcBef>
                <a:spcPts val="1000"/>
              </a:spcBef>
              <a:defRPr lang="en-US" sz="1200" spc="100" baseline="0"/>
            </a:lvl3pPr>
            <a:lvl4pPr>
              <a:lnSpc>
                <a:spcPct val="100000"/>
              </a:lnSpc>
              <a:spcBef>
                <a:spcPts val="1000"/>
              </a:spcBef>
              <a:defRPr lang="en-US" sz="1100" spc="100" baseline="0"/>
            </a:lvl4pPr>
            <a:lvl5pPr>
              <a:lnSpc>
                <a:spcPct val="100000"/>
              </a:lnSpc>
              <a:spcBef>
                <a:spcPts val="1000"/>
              </a:spcBef>
              <a:defRPr lang="en-US" sz="11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Нижний колонтитул 7">
            <a:extLst>
              <a:ext uri="{FF2B5EF4-FFF2-40B4-BE49-F238E27FC236}">
                <a16:creationId xmlns:a16="http://schemas.microsoft.com/office/drawing/2014/main" id="{3A51CCCC-1589-401D-AE98-FC28716301E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9" name="Номер слайда 8">
            <a:extLst>
              <a:ext uri="{FF2B5EF4-FFF2-40B4-BE49-F238E27FC236}">
                <a16:creationId xmlns:a16="http://schemas.microsoft.com/office/drawing/2014/main" id="{285D9D7D-8D9A-473E-AF0D-EF1940D793C3}"/>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10" name="Прямая соединительная линия 9">
            <a:extLst>
              <a:ext uri="{FF2B5EF4-FFF2-40B4-BE49-F238E27FC236}">
                <a16:creationId xmlns:a16="http://schemas.microsoft.com/office/drawing/2014/main" id="{B7AC635D-0E01-2452-CC44-1DAE0F96DF63}"/>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1" name="Прямая соединительная линия 10">
            <a:extLst>
              <a:ext uri="{FF2B5EF4-FFF2-40B4-BE49-F238E27FC236}">
                <a16:creationId xmlns:a16="http://schemas.microsoft.com/office/drawing/2014/main" id="{A4ED63FD-A76F-FB56-8D44-31BD432133C5}"/>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49287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Сравнение">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id="{F5F45936-2436-D9FD-A05D-F3C70F90FDCC}"/>
              </a:ext>
            </a:extLst>
          </p:cNvPr>
          <p:cNvPicPr>
            <a:picLocks noChangeAspect="1"/>
          </p:cNvPicPr>
          <p:nvPr userDrawn="1"/>
        </p:nvPicPr>
        <p:blipFill>
          <a:blip r:embed="rId2"/>
          <a:stretch>
            <a:fillRect/>
          </a:stretch>
        </p:blipFill>
        <p:spPr>
          <a:xfrm>
            <a:off x="0" y="3758530"/>
            <a:ext cx="4700016" cy="3099470"/>
          </a:xfrm>
          <a:prstGeom prst="rect">
            <a:avLst/>
          </a:prstGeom>
        </p:spPr>
      </p:pic>
      <p:pic>
        <p:nvPicPr>
          <p:cNvPr id="8" name="Рисунок 7">
            <a:extLst>
              <a:ext uri="{FF2B5EF4-FFF2-40B4-BE49-F238E27FC236}">
                <a16:creationId xmlns:a16="http://schemas.microsoft.com/office/drawing/2014/main" id="{0DF862D5-CF3B-E45B-934F-ACEF42B35BB4}"/>
              </a:ext>
            </a:extLst>
          </p:cNvPr>
          <p:cNvPicPr>
            <a:picLocks noChangeAspect="1"/>
          </p:cNvPicPr>
          <p:nvPr userDrawn="1"/>
        </p:nvPicPr>
        <p:blipFill>
          <a:blip r:embed="rId3"/>
          <a:stretch>
            <a:fillRect/>
          </a:stretch>
        </p:blipFill>
        <p:spPr>
          <a:xfrm>
            <a:off x="0" y="0"/>
            <a:ext cx="5148072" cy="3436275"/>
          </a:xfrm>
          <a:prstGeom prst="rect">
            <a:avLst/>
          </a:prstGeom>
        </p:spPr>
      </p:pic>
      <p:sp>
        <p:nvSpPr>
          <p:cNvPr id="12" name="Заголовок 11">
            <a:extLst>
              <a:ext uri="{FF2B5EF4-FFF2-40B4-BE49-F238E27FC236}">
                <a16:creationId xmlns:a16="http://schemas.microsoft.com/office/drawing/2014/main" id="{3392E024-DB0F-45F6-7A0A-359A57817906}"/>
              </a:ext>
            </a:extLst>
          </p:cNvPr>
          <p:cNvSpPr>
            <a:spLocks noGrp="1"/>
          </p:cNvSpPr>
          <p:nvPr>
            <p:ph type="title"/>
          </p:nvPr>
        </p:nvSpPr>
        <p:spPr>
          <a:xfrm>
            <a:off x="612648" y="1216152"/>
            <a:ext cx="5184648" cy="4416552"/>
          </a:xfrm>
        </p:spPr>
        <p:txBody>
          <a:bodyPr lIns="0" rIns="0" rtlCol="0"/>
          <a:lstStyle>
            <a:lvl1pPr algn="r">
              <a:defRPr lang="en-US" sz="4800" cap="all" spc="400" baseline="0"/>
            </a:lvl1pPr>
          </a:lstStyle>
          <a:p>
            <a:pPr rtl="0"/>
            <a:r>
              <a:rPr lang="ru-RU" noProof="0"/>
              <a:t>Образец заголовка</a:t>
            </a:r>
          </a:p>
        </p:txBody>
      </p:sp>
      <p:sp>
        <p:nvSpPr>
          <p:cNvPr id="14" name="Объект 13">
            <a:extLst>
              <a:ext uri="{FF2B5EF4-FFF2-40B4-BE49-F238E27FC236}">
                <a16:creationId xmlns:a16="http://schemas.microsoft.com/office/drawing/2014/main" id="{59AC38BE-9C76-A3FA-7823-F4A4B43AB754}"/>
              </a:ext>
            </a:extLst>
          </p:cNvPr>
          <p:cNvSpPr>
            <a:spLocks noGrp="1"/>
          </p:cNvSpPr>
          <p:nvPr>
            <p:ph sz="quarter" idx="13" hasCustomPrompt="1"/>
          </p:nvPr>
        </p:nvSpPr>
        <p:spPr>
          <a:xfrm>
            <a:off x="6400800" y="1216025"/>
            <a:ext cx="5184648" cy="4416425"/>
          </a:xfrm>
        </p:spPr>
        <p:txBody>
          <a:bodyPr rtlCol="0" anchor="ctr"/>
          <a:lstStyle>
            <a:lvl1pPr marL="0" indent="0">
              <a:lnSpc>
                <a:spcPct val="150000"/>
              </a:lnSpc>
              <a:spcBef>
                <a:spcPts val="1000"/>
              </a:spcBef>
              <a:buNone/>
              <a:defRPr lang="en-US" sz="1600" spc="100" baseline="0"/>
            </a:lvl1pPr>
            <a:lvl2pPr marL="228600">
              <a:lnSpc>
                <a:spcPct val="150000"/>
              </a:lnSpc>
              <a:spcBef>
                <a:spcPts val="1000"/>
              </a:spcBef>
              <a:defRPr lang="en-US" sz="1600" spc="100" baseline="0"/>
            </a:lvl2pPr>
            <a:lvl3pPr marL="457200">
              <a:lnSpc>
                <a:spcPct val="150000"/>
              </a:lnSpc>
              <a:spcBef>
                <a:spcPts val="1000"/>
              </a:spcBef>
              <a:defRPr lang="en-US" sz="1600" spc="100" baseline="0"/>
            </a:lvl3pPr>
            <a:lvl4pPr marL="685800">
              <a:lnSpc>
                <a:spcPct val="150000"/>
              </a:lnSpc>
              <a:spcBef>
                <a:spcPts val="1000"/>
              </a:spcBef>
              <a:defRPr lang="en-US" sz="1600" spc="100" baseline="0"/>
            </a:lvl4pPr>
            <a:lvl5pPr marL="914400">
              <a:lnSpc>
                <a:spcPct val="150000"/>
              </a:lnSpc>
              <a:spcBef>
                <a:spcPts val="1000"/>
              </a:spcBef>
              <a:defRPr lang="en-US" sz="1600" spc="100" baseline="0"/>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3" name="Нижний колонтитул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4" name="Номер слайда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5" name="Прямая соединительная линия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Прямая соединительная линия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41888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Заключение">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B79AFB71-7F33-280E-7877-06F4AFFF063A}"/>
              </a:ext>
            </a:extLst>
          </p:cNvPr>
          <p:cNvPicPr>
            <a:picLocks noChangeAspect="1"/>
          </p:cNvPicPr>
          <p:nvPr userDrawn="1"/>
        </p:nvPicPr>
        <p:blipFill>
          <a:blip r:embed="rId2"/>
          <a:srcRect/>
          <a:stretch/>
        </p:blipFill>
        <p:spPr>
          <a:xfrm>
            <a:off x="0" y="0"/>
            <a:ext cx="12192000" cy="6858000"/>
          </a:xfrm>
          <a:prstGeom prst="rect">
            <a:avLst/>
          </a:prstGeom>
        </p:spPr>
      </p:pic>
      <p:sp>
        <p:nvSpPr>
          <p:cNvPr id="6" name="Заголовок 1">
            <a:extLst>
              <a:ext uri="{FF2B5EF4-FFF2-40B4-BE49-F238E27FC236}">
                <a16:creationId xmlns:a16="http://schemas.microsoft.com/office/drawing/2014/main" id="{10B0FF2F-3458-EA78-83DC-46FB2E5CE154}"/>
              </a:ext>
            </a:extLst>
          </p:cNvPr>
          <p:cNvSpPr>
            <a:spLocks noGrp="1"/>
          </p:cNvSpPr>
          <p:nvPr>
            <p:ph type="ctrTitle" hasCustomPrompt="1"/>
          </p:nvPr>
        </p:nvSpPr>
        <p:spPr>
          <a:xfrm>
            <a:off x="1078992" y="1956816"/>
            <a:ext cx="10040112" cy="2387600"/>
          </a:xfrm>
        </p:spPr>
        <p:txBody>
          <a:bodyPr rtlCol="0" anchor="t">
            <a:noAutofit/>
          </a:bodyPr>
          <a:lstStyle>
            <a:lvl1pPr algn="l">
              <a:defRPr lang="en-US" sz="9600" spc="300" baseline="0">
                <a:ln w="28575">
                  <a:solidFill>
                    <a:schemeClr val="tx1"/>
                  </a:solidFill>
                </a:ln>
                <a:noFill/>
              </a:defRPr>
            </a:lvl1pPr>
          </a:lstStyle>
          <a:p>
            <a:pPr rtl="0"/>
            <a:r>
              <a:rPr lang="ru-RU" noProof="0"/>
              <a:t>СТИЛЬ ОБРАЗЦА ЗАГОЛОВКА</a:t>
            </a:r>
          </a:p>
        </p:txBody>
      </p:sp>
      <p:sp>
        <p:nvSpPr>
          <p:cNvPr id="10" name="Подзаголовок 2">
            <a:extLst>
              <a:ext uri="{FF2B5EF4-FFF2-40B4-BE49-F238E27FC236}">
                <a16:creationId xmlns:a16="http://schemas.microsoft.com/office/drawing/2014/main" id="{DC93615E-193E-5253-6EE0-EC01791E3A3A}"/>
              </a:ext>
            </a:extLst>
          </p:cNvPr>
          <p:cNvSpPr>
            <a:spLocks noGrp="1"/>
          </p:cNvSpPr>
          <p:nvPr>
            <p:ph type="subTitle" idx="1"/>
          </p:nvPr>
        </p:nvSpPr>
        <p:spPr>
          <a:xfrm>
            <a:off x="1078992" y="3483864"/>
            <a:ext cx="10040112" cy="1280160"/>
          </a:xfrm>
        </p:spPr>
        <p:txBody>
          <a:bodyPr rtlCol="0"/>
          <a:lstStyle>
            <a:lvl1pPr marL="0" indent="0" algn="l">
              <a:buNone/>
              <a:defRPr lang="en-US" sz="2400" b="1" baseline="0">
                <a:latin typeface="+mn-lt"/>
              </a:defRPr>
            </a:lvl1pPr>
            <a:lvl2pPr marL="457200" indent="0" algn="ctr">
              <a:buNone/>
              <a:defRPr lang="en-US" sz="2000"/>
            </a:lvl2pPr>
            <a:lvl3pPr marL="914400" indent="0" algn="ctr">
              <a:buNone/>
              <a:defRPr lang="en-US" sz="1800"/>
            </a:lvl3pPr>
            <a:lvl4pPr marL="1371600" indent="0" algn="ctr">
              <a:buNone/>
              <a:defRPr lang="en-US" sz="1600"/>
            </a:lvl4pPr>
            <a:lvl5pPr marL="1828800" indent="0" algn="ctr">
              <a:buNone/>
              <a:defRPr lang="en-US" sz="1600"/>
            </a:lvl5pPr>
            <a:lvl6pPr marL="2286000" indent="0" algn="ctr">
              <a:buNone/>
              <a:defRPr lang="en-US" sz="1600"/>
            </a:lvl6pPr>
            <a:lvl7pPr marL="2743200" indent="0" algn="ctr">
              <a:buNone/>
              <a:defRPr lang="en-US" sz="1600"/>
            </a:lvl7pPr>
            <a:lvl8pPr marL="3200400" indent="0" algn="ctr">
              <a:buNone/>
              <a:defRPr lang="en-US" sz="1600"/>
            </a:lvl8pPr>
            <a:lvl9pPr marL="3657600" indent="0" algn="ctr">
              <a:buNone/>
              <a:defRPr lang="en-US" sz="1600"/>
            </a:lvl9pPr>
          </a:lstStyle>
          <a:p>
            <a:pPr rtl="0"/>
            <a:r>
              <a:rPr lang="ru-RU" noProof="0"/>
              <a:t>Образец подзаголовка</a:t>
            </a:r>
          </a:p>
        </p:txBody>
      </p:sp>
    </p:spTree>
    <p:extLst>
      <p:ext uri="{BB962C8B-B14F-4D97-AF65-F5344CB8AC3E}">
        <p14:creationId xmlns:p14="http://schemas.microsoft.com/office/powerpoint/2010/main" val="23403559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Только заголовок">
    <p:spTree>
      <p:nvGrpSpPr>
        <p:cNvPr id="1" name=""/>
        <p:cNvGrpSpPr/>
        <p:nvPr/>
      </p:nvGrpSpPr>
      <p:grpSpPr>
        <a:xfrm>
          <a:off x="0" y="0"/>
          <a:ext cx="0" cy="0"/>
          <a:chOff x="0" y="0"/>
          <a:chExt cx="0" cy="0"/>
        </a:xfrm>
      </p:grpSpPr>
      <p:sp>
        <p:nvSpPr>
          <p:cNvPr id="3" name="Нижний колонтитул 2">
            <a:extLst>
              <a:ext uri="{FF2B5EF4-FFF2-40B4-BE49-F238E27FC236}">
                <a16:creationId xmlns:a16="http://schemas.microsoft.com/office/drawing/2014/main" id="{7AC6CA6E-C1AB-4B24-80C7-A4B12640BE6F}"/>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4" name="Номер слайда 3">
            <a:extLst>
              <a:ext uri="{FF2B5EF4-FFF2-40B4-BE49-F238E27FC236}">
                <a16:creationId xmlns:a16="http://schemas.microsoft.com/office/drawing/2014/main" id="{4F5EFB41-7AD3-4519-95E7-416BFA1AECAB}"/>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5" name="Прямая соединительная линия 4">
            <a:extLst>
              <a:ext uri="{FF2B5EF4-FFF2-40B4-BE49-F238E27FC236}">
                <a16:creationId xmlns:a16="http://schemas.microsoft.com/office/drawing/2014/main" id="{C35C8AF3-79E7-17ED-9EB4-3006B31E422C}"/>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6" name="Прямая соединительная линия 5">
            <a:extLst>
              <a:ext uri="{FF2B5EF4-FFF2-40B4-BE49-F238E27FC236}">
                <a16:creationId xmlns:a16="http://schemas.microsoft.com/office/drawing/2014/main" id="{875A76CC-ED26-C4F7-5AB6-59D1A4C4A7F2}"/>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
        <p:nvSpPr>
          <p:cNvPr id="2" name="Заголовок 1">
            <a:extLst>
              <a:ext uri="{FF2B5EF4-FFF2-40B4-BE49-F238E27FC236}">
                <a16:creationId xmlns:a16="http://schemas.microsoft.com/office/drawing/2014/main" id="{3BDEDC48-AA67-6FC9-FF0E-CD3CB49A502F}"/>
              </a:ext>
            </a:extLst>
          </p:cNvPr>
          <p:cNvSpPr>
            <a:spLocks noGrp="1"/>
          </p:cNvSpPr>
          <p:nvPr>
            <p:ph type="title"/>
          </p:nvPr>
        </p:nvSpPr>
        <p:spPr>
          <a:xfrm>
            <a:off x="612648" y="868679"/>
            <a:ext cx="10972800" cy="1572768"/>
          </a:xfrm>
        </p:spPr>
        <p:txBody>
          <a:bodyPr lIns="91440" tIns="182880" rIns="91440" bIns="0" rtlCol="0"/>
          <a:lstStyle>
            <a:lvl1pPr algn="ctr">
              <a:lnSpc>
                <a:spcPct val="90000"/>
              </a:lnSpc>
              <a:defRPr lang="en-US" sz="4800" spc="400" baseline="0"/>
            </a:lvl1pPr>
          </a:lstStyle>
          <a:p>
            <a:pPr rtl="0"/>
            <a:r>
              <a:rPr lang="ru-RU" noProof="0"/>
              <a:t>Образец заголовка</a:t>
            </a:r>
          </a:p>
        </p:txBody>
      </p:sp>
    </p:spTree>
    <p:extLst>
      <p:ext uri="{BB962C8B-B14F-4D97-AF65-F5344CB8AC3E}">
        <p14:creationId xmlns:p14="http://schemas.microsoft.com/office/powerpoint/2010/main" val="28751072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5418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rtlCol="0" anchor="b"/>
          <a:lstStyle>
            <a:lvl1pPr>
              <a:defRPr lang="en-US" sz="3200">
                <a:latin typeface="+mj-lt"/>
              </a:defRPr>
            </a:lvl1pPr>
          </a:lstStyle>
          <a:p>
            <a:pPr rtl="0"/>
            <a:r>
              <a:rPr lang="ru-RU" noProof="0"/>
              <a:t>Образец заголовка</a:t>
            </a:r>
          </a:p>
        </p:txBody>
      </p:sp>
      <p:sp>
        <p:nvSpPr>
          <p:cNvPr id="3" name="Объект 2">
            <a:extLst>
              <a:ext uri="{FF2B5EF4-FFF2-40B4-BE49-F238E27FC236}">
                <a16:creationId xmlns:a16="http://schemas.microsoft.com/office/drawing/2014/main" id="{4C3F06A0-63CE-4272-B90E-4F20296BFBEB}"/>
              </a:ext>
            </a:extLst>
          </p:cNvPr>
          <p:cNvSpPr>
            <a:spLocks noGrp="1"/>
          </p:cNvSpPr>
          <p:nvPr>
            <p:ph idx="1" hasCustomPrompt="1"/>
          </p:nvPr>
        </p:nvSpPr>
        <p:spPr>
          <a:xfrm>
            <a:off x="5183188" y="987425"/>
            <a:ext cx="6172200" cy="4873625"/>
          </a:xfrm>
        </p:spPr>
        <p:txBody>
          <a:bodyPr rtlCol="0"/>
          <a:lstStyle>
            <a:lvl1pPr>
              <a:defRPr lang="en-US" sz="3200"/>
            </a:lvl1pPr>
            <a:lvl2pPr>
              <a:defRPr lang="en-US" sz="2800"/>
            </a:lvl2pPr>
            <a:lvl3pPr>
              <a:defRPr lang="en-US" sz="2400"/>
            </a:lvl3pPr>
            <a:lvl4pPr>
              <a:defRPr lang="en-US" sz="2000"/>
            </a:lvl4pPr>
            <a:lvl5pPr>
              <a:defRPr lang="en-US" sz="2000"/>
            </a:lvl5pPr>
            <a:lvl6pPr>
              <a:defRPr lang="en-US" sz="2000"/>
            </a:lvl6pPr>
            <a:lvl7pPr>
              <a:defRPr lang="en-US" sz="2000"/>
            </a:lvl7pPr>
            <a:lvl8pPr>
              <a:defRPr lang="en-US" sz="2000"/>
            </a:lvl8pPr>
            <a:lvl9pPr>
              <a:defRPr lang="en-US" sz="2000"/>
            </a:lvl9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4" name="Текст 3">
            <a:extLst>
              <a:ext uri="{FF2B5EF4-FFF2-40B4-BE49-F238E27FC236}">
                <a16:creationId xmlns:a16="http://schemas.microsoft.com/office/drawing/2014/main" id="{08467220-06E3-427A-B4D3-9B0030E09DBB}"/>
              </a:ext>
            </a:extLst>
          </p:cNvPr>
          <p:cNvSpPr>
            <a:spLocks noGrp="1"/>
          </p:cNvSpPr>
          <p:nvPr>
            <p:ph type="body" sz="half" idx="2" hasCustomPrompt="1"/>
          </p:nvPr>
        </p:nvSpPr>
        <p:spPr>
          <a:xfrm>
            <a:off x="839788" y="2057400"/>
            <a:ext cx="3932237" cy="3811588"/>
          </a:xfrm>
        </p:spPr>
        <p:txBody>
          <a:bodyPr rtlCol="0"/>
          <a:lstStyle>
            <a:lvl1pPr marL="0" indent="0">
              <a:buNone/>
              <a:defRPr lang="en-US" sz="1600"/>
            </a:lvl1pPr>
            <a:lvl2pPr marL="457200" indent="0">
              <a:buNone/>
              <a:defRPr lang="en-US" sz="1400"/>
            </a:lvl2pPr>
            <a:lvl3pPr marL="914400" indent="0">
              <a:buNone/>
              <a:defRPr lang="en-US" sz="1200"/>
            </a:lvl3pPr>
            <a:lvl4pPr marL="1371600" indent="0">
              <a:buNone/>
              <a:defRPr lang="en-US" sz="1000"/>
            </a:lvl4pPr>
            <a:lvl5pPr marL="1828800" indent="0">
              <a:buNone/>
              <a:defRPr lang="en-US" sz="1000"/>
            </a:lvl5pPr>
            <a:lvl6pPr marL="2286000" indent="0">
              <a:buNone/>
              <a:defRPr lang="en-US" sz="1000"/>
            </a:lvl6pPr>
            <a:lvl7pPr marL="2743200" indent="0">
              <a:buNone/>
              <a:defRPr lang="en-US" sz="1000"/>
            </a:lvl7pPr>
            <a:lvl8pPr marL="3200400" indent="0">
              <a:buNone/>
              <a:defRPr lang="en-US" sz="1000"/>
            </a:lvl8pPr>
            <a:lvl9pPr marL="3657600" indent="0">
              <a:buNone/>
              <a:defRPr lang="en-US" sz="1000"/>
            </a:lvl9pPr>
          </a:lstStyle>
          <a:p>
            <a:pPr lvl="0" rtl="0"/>
            <a:r>
              <a:rPr lang="ru-RU" noProof="0"/>
              <a:t>Щелкните, чтобы изменить стили текста образца слайда</a:t>
            </a:r>
          </a:p>
        </p:txBody>
      </p:sp>
      <p:sp>
        <p:nvSpPr>
          <p:cNvPr id="6" name="Нижний колонтитул 5">
            <a:extLst>
              <a:ext uri="{FF2B5EF4-FFF2-40B4-BE49-F238E27FC236}">
                <a16:creationId xmlns:a16="http://schemas.microsoft.com/office/drawing/2014/main" id="{F5AEF53B-C85C-47DB-ADE4-C1D9FA682945}"/>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7" name="Номер слайда 6">
            <a:extLst>
              <a:ext uri="{FF2B5EF4-FFF2-40B4-BE49-F238E27FC236}">
                <a16:creationId xmlns:a16="http://schemas.microsoft.com/office/drawing/2014/main" id="{DFD4FD38-14E5-4C36-B948-8BF3F794ED8C}"/>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8" name="Прямая соединительная линия 7">
            <a:extLst>
              <a:ext uri="{FF2B5EF4-FFF2-40B4-BE49-F238E27FC236}">
                <a16:creationId xmlns:a16="http://schemas.microsoft.com/office/drawing/2014/main" id="{5754AE8D-13E4-BDDA-7C36-A9E08FD0A0E8}"/>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Прямая соединительная линия 8">
            <a:extLst>
              <a:ext uri="{FF2B5EF4-FFF2-40B4-BE49-F238E27FC236}">
                <a16:creationId xmlns:a16="http://schemas.microsoft.com/office/drawing/2014/main" id="{6CE37136-8479-8CDC-7EEB-030C1A8151EF}"/>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rtlCol="0" anchor="b"/>
          <a:lstStyle>
            <a:lvl1pPr>
              <a:defRPr lang="en-US" sz="3200">
                <a:latin typeface="+mj-lt"/>
              </a:defRPr>
            </a:lvl1pPr>
          </a:lstStyle>
          <a:p>
            <a:pPr rtl="0"/>
            <a:r>
              <a:rPr lang="ru-RU" noProof="0"/>
              <a:t>Образец заголовка</a:t>
            </a:r>
          </a:p>
        </p:txBody>
      </p:sp>
      <p:sp>
        <p:nvSpPr>
          <p:cNvPr id="3" name="Рисунок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rtlCol="0"/>
          <a:lstStyle>
            <a:lvl1pPr marL="0" indent="0">
              <a:buNone/>
              <a:defRPr lang="en-US" sz="3200"/>
            </a:lvl1pPr>
            <a:lvl2pPr marL="457200" indent="0">
              <a:buNone/>
              <a:defRPr lang="en-US" sz="2800"/>
            </a:lvl2pPr>
            <a:lvl3pPr marL="914400" indent="0">
              <a:buNone/>
              <a:defRPr lang="en-US" sz="2400"/>
            </a:lvl3pPr>
            <a:lvl4pPr marL="1371600" indent="0">
              <a:buNone/>
              <a:defRPr lang="en-US" sz="2000"/>
            </a:lvl4pPr>
            <a:lvl5pPr marL="1828800" indent="0">
              <a:buNone/>
              <a:defRPr lang="en-US" sz="2000"/>
            </a:lvl5pPr>
            <a:lvl6pPr marL="2286000" indent="0">
              <a:buNone/>
              <a:defRPr lang="en-US" sz="2000"/>
            </a:lvl6pPr>
            <a:lvl7pPr marL="2743200" indent="0">
              <a:buNone/>
              <a:defRPr lang="en-US" sz="2000"/>
            </a:lvl7pPr>
            <a:lvl8pPr marL="3200400" indent="0">
              <a:buNone/>
              <a:defRPr lang="en-US" sz="2000"/>
            </a:lvl8pPr>
            <a:lvl9pPr marL="3657600" indent="0">
              <a:buNone/>
              <a:defRPr lang="en-US" sz="2000"/>
            </a:lvl9pPr>
          </a:lstStyle>
          <a:p>
            <a:pPr rtl="0"/>
            <a:endParaRPr lang="ru-RU" noProof="0"/>
          </a:p>
        </p:txBody>
      </p:sp>
      <p:sp>
        <p:nvSpPr>
          <p:cNvPr id="4" name="Текст 3">
            <a:extLst>
              <a:ext uri="{FF2B5EF4-FFF2-40B4-BE49-F238E27FC236}">
                <a16:creationId xmlns:a16="http://schemas.microsoft.com/office/drawing/2014/main" id="{7DF5F80D-1DB9-4E0A-8F68-924FC1C9C3BA}"/>
              </a:ext>
            </a:extLst>
          </p:cNvPr>
          <p:cNvSpPr>
            <a:spLocks noGrp="1"/>
          </p:cNvSpPr>
          <p:nvPr>
            <p:ph type="body" sz="half" idx="2" hasCustomPrompt="1"/>
          </p:nvPr>
        </p:nvSpPr>
        <p:spPr>
          <a:xfrm>
            <a:off x="839788" y="2057400"/>
            <a:ext cx="3932237" cy="3811588"/>
          </a:xfrm>
        </p:spPr>
        <p:txBody>
          <a:bodyPr rtlCol="0"/>
          <a:lstStyle>
            <a:lvl1pPr marL="0" indent="0">
              <a:buNone/>
              <a:defRPr lang="en-US" sz="1600"/>
            </a:lvl1pPr>
            <a:lvl2pPr marL="457200" indent="0">
              <a:buNone/>
              <a:defRPr lang="en-US" sz="1400"/>
            </a:lvl2pPr>
            <a:lvl3pPr marL="914400" indent="0">
              <a:buNone/>
              <a:defRPr lang="en-US" sz="1200"/>
            </a:lvl3pPr>
            <a:lvl4pPr marL="1371600" indent="0">
              <a:buNone/>
              <a:defRPr lang="en-US" sz="1000"/>
            </a:lvl4pPr>
            <a:lvl5pPr marL="1828800" indent="0">
              <a:buNone/>
              <a:defRPr lang="en-US" sz="1000"/>
            </a:lvl5pPr>
            <a:lvl6pPr marL="2286000" indent="0">
              <a:buNone/>
              <a:defRPr lang="en-US" sz="1000"/>
            </a:lvl6pPr>
            <a:lvl7pPr marL="2743200" indent="0">
              <a:buNone/>
              <a:defRPr lang="en-US" sz="1000"/>
            </a:lvl7pPr>
            <a:lvl8pPr marL="3200400" indent="0">
              <a:buNone/>
              <a:defRPr lang="en-US" sz="1000"/>
            </a:lvl8pPr>
            <a:lvl9pPr marL="3657600" indent="0">
              <a:buNone/>
              <a:defRPr lang="en-US" sz="1000"/>
            </a:lvl9pPr>
          </a:lstStyle>
          <a:p>
            <a:pPr lvl="0" rtl="0"/>
            <a:r>
              <a:rPr lang="ru-RU" noProof="0"/>
              <a:t>Щелкните, чтобы изменить стили текста образца слайда</a:t>
            </a:r>
          </a:p>
        </p:txBody>
      </p:sp>
      <p:sp>
        <p:nvSpPr>
          <p:cNvPr id="6" name="Нижний колонтитул 5">
            <a:extLst>
              <a:ext uri="{FF2B5EF4-FFF2-40B4-BE49-F238E27FC236}">
                <a16:creationId xmlns:a16="http://schemas.microsoft.com/office/drawing/2014/main" id="{08DA4DA3-10C7-48A6-9B15-38222B8CAD42}"/>
              </a:ext>
            </a:extLst>
          </p:cNvPr>
          <p:cNvSpPr>
            <a:spLocks noGrp="1"/>
          </p:cNvSpPr>
          <p:nvPr>
            <p:ph type="ftr" sz="quarter" idx="11"/>
          </p:nvPr>
        </p:nvSpPr>
        <p:spPr>
          <a:xfrm>
            <a:off x="4038600" y="11575"/>
            <a:ext cx="4114800" cy="856526"/>
          </a:xfrm>
          <a:prstGeom prst="rect">
            <a:avLst/>
          </a:prstGeom>
        </p:spPr>
        <p:txBody>
          <a:bodyPr rtlCol="0"/>
          <a:lstStyle>
            <a:defPPr>
              <a:defRPr lang="en-US"/>
            </a:defPPr>
          </a:lstStyle>
          <a:p>
            <a:pPr rtl="0"/>
            <a:r>
              <a:rPr lang="ru-RU" noProof="0"/>
              <a:t>ЗАГОЛОВОК ПРЕЗЕНТАЦИИ</a:t>
            </a:r>
          </a:p>
        </p:txBody>
      </p:sp>
      <p:sp>
        <p:nvSpPr>
          <p:cNvPr id="7" name="Номер слайда 6">
            <a:extLst>
              <a:ext uri="{FF2B5EF4-FFF2-40B4-BE49-F238E27FC236}">
                <a16:creationId xmlns:a16="http://schemas.microsoft.com/office/drawing/2014/main" id="{E584E7EE-5B3B-427E-9807-020AEF8C7662}"/>
              </a:ext>
            </a:extLst>
          </p:cNvPr>
          <p:cNvSpPr>
            <a:spLocks noGrp="1"/>
          </p:cNvSpPr>
          <p:nvPr>
            <p:ph type="sldNum" sz="quarter" idx="12"/>
          </p:nvPr>
        </p:nvSpPr>
        <p:spPr>
          <a:xfrm>
            <a:off x="4038600" y="6006546"/>
            <a:ext cx="4114800" cy="851453"/>
          </a:xfrm>
          <a:prstGeom prst="rect">
            <a:avLst/>
          </a:prstGeom>
        </p:spPr>
        <p:txBody>
          <a:bodyPr rtlCol="0"/>
          <a:lstStyle>
            <a:defPPr>
              <a:defRPr lang="en-US"/>
            </a:defPPr>
          </a:lstStyle>
          <a:p>
            <a:pPr rtl="0"/>
            <a:fld id="{294A09A9-5501-47C1-A89A-A340965A2BE2}" type="slidenum">
              <a:rPr lang="ru-RU" noProof="0" smtClean="0"/>
              <a:t>‹#›</a:t>
            </a:fld>
            <a:endParaRPr lang="ru-RU" noProof="0"/>
          </a:p>
        </p:txBody>
      </p:sp>
      <p:cxnSp>
        <p:nvCxnSpPr>
          <p:cNvPr id="8" name="Прямая соединительная линия 7">
            <a:extLst>
              <a:ext uri="{FF2B5EF4-FFF2-40B4-BE49-F238E27FC236}">
                <a16:creationId xmlns:a16="http://schemas.microsoft.com/office/drawing/2014/main" id="{1DC6EFE9-BD9C-6124-823A-BD1C488321D2}"/>
              </a:ext>
            </a:extLst>
          </p:cNvPr>
          <p:cNvCxnSpPr>
            <a:cxnSpLocks/>
          </p:cNvCxnSpPr>
          <p:nvPr userDrawn="1"/>
        </p:nvCxnSpPr>
        <p:spPr>
          <a:xfrm>
            <a:off x="5251048" y="868101"/>
            <a:ext cx="1689904"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 name="Прямая соединительная линия 8">
            <a:extLst>
              <a:ext uri="{FF2B5EF4-FFF2-40B4-BE49-F238E27FC236}">
                <a16:creationId xmlns:a16="http://schemas.microsoft.com/office/drawing/2014/main" id="{21B53473-DF27-C657-627F-ED66976E076B}"/>
              </a:ext>
            </a:extLst>
          </p:cNvPr>
          <p:cNvCxnSpPr>
            <a:cxnSpLocks/>
          </p:cNvCxnSpPr>
          <p:nvPr userDrawn="1"/>
        </p:nvCxnSpPr>
        <p:spPr>
          <a:xfrm>
            <a:off x="5251048" y="5995687"/>
            <a:ext cx="1689904" cy="0"/>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Рисунок 6" descr="Образец фона&#10;&#10;Автоматически созданное описание">
            <a:extLst>
              <a:ext uri="{FF2B5EF4-FFF2-40B4-BE49-F238E27FC236}">
                <a16:creationId xmlns:a16="http://schemas.microsoft.com/office/drawing/2014/main" id="{E020D11E-3FF2-1E7F-038B-4F9534916FE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9198F9AA-2C87-421D-97C1-B4248DFDC2C2}"/>
              </a:ext>
            </a:extLst>
          </p:cNvPr>
          <p:cNvSpPr>
            <a:spLocks noGrp="1"/>
          </p:cNvSpPr>
          <p:nvPr>
            <p:ph type="title"/>
          </p:nvPr>
        </p:nvSpPr>
        <p:spPr>
          <a:xfrm>
            <a:off x="381000" y="1660127"/>
            <a:ext cx="11430000" cy="1325563"/>
          </a:xfrm>
          <a:prstGeom prst="rect">
            <a:avLst/>
          </a:prstGeom>
        </p:spPr>
        <p:txBody>
          <a:bodyPr vert="horz" lIns="91440" tIns="45720" rIns="91440" bIns="45720" rtlCol="0" anchor="ctr">
            <a:noAutofit/>
          </a:bodyPr>
          <a:lstStyle>
            <a:defPPr>
              <a:defRPr lang="en-US"/>
            </a:defPPr>
          </a:lstStyle>
          <a:p>
            <a:pPr rtl="0"/>
            <a:r>
              <a:rPr lang="ru-RU" noProof="0"/>
              <a:t>ОБРАЗЕЦ ЗАГОЛОВКА</a:t>
            </a:r>
          </a:p>
        </p:txBody>
      </p:sp>
      <p:sp>
        <p:nvSpPr>
          <p:cNvPr id="3" name="Текст 2">
            <a:extLst>
              <a:ext uri="{FF2B5EF4-FFF2-40B4-BE49-F238E27FC236}">
                <a16:creationId xmlns:a16="http://schemas.microsoft.com/office/drawing/2014/main" id="{AE98FC63-C8D2-4CE6-A3F1-EE8ED24590C4}"/>
              </a:ext>
            </a:extLst>
          </p:cNvPr>
          <p:cNvSpPr>
            <a:spLocks noGrp="1"/>
          </p:cNvSpPr>
          <p:nvPr>
            <p:ph type="body" idx="1"/>
          </p:nvPr>
        </p:nvSpPr>
        <p:spPr>
          <a:xfrm>
            <a:off x="381000" y="3104752"/>
            <a:ext cx="11430000" cy="2092281"/>
          </a:xfrm>
          <a:prstGeom prst="rect">
            <a:avLst/>
          </a:prstGeom>
        </p:spPr>
        <p:txBody>
          <a:bodyPr vert="horz" lIns="91440" tIns="45720" rIns="91440" bIns="45720" rtlCol="0">
            <a:noAutofit/>
          </a:bodyPr>
          <a:lstStyle>
            <a:defPPr>
              <a:defRPr lang="en-US"/>
            </a:def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5" name="Нижний колонтитул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11575"/>
            <a:ext cx="4114800" cy="856526"/>
          </a:xfrm>
          <a:prstGeom prst="rect">
            <a:avLst/>
          </a:prstGeom>
        </p:spPr>
        <p:txBody>
          <a:bodyPr vert="horz" lIns="91440" tIns="45720" rIns="91440" bIns="45720" rtlCol="0" anchor="ctr">
            <a:noAutofit/>
          </a:bodyPr>
          <a:lstStyle>
            <a:lvl1pPr algn="ctr">
              <a:defRPr lang="en-US" sz="1200" b="1" i="0" spc="200" baseline="0">
                <a:solidFill>
                  <a:schemeClr val="tx1"/>
                </a:solidFill>
                <a:latin typeface="+mn-lt"/>
                <a:cs typeface="Arial" panose="020B0604020202020204" pitchFamily="34" charset="0"/>
              </a:defRPr>
            </a:lvl1pPr>
          </a:lstStyle>
          <a:p>
            <a:pPr rtl="0"/>
            <a:r>
              <a:rPr lang="ru-RU" noProof="0"/>
              <a:t>ЗАГОЛОВОК ПРЕЗЕНТАЦИИ</a:t>
            </a:r>
          </a:p>
        </p:txBody>
      </p:sp>
      <p:sp>
        <p:nvSpPr>
          <p:cNvPr id="6" name="Номер слайда 5">
            <a:extLst>
              <a:ext uri="{FF2B5EF4-FFF2-40B4-BE49-F238E27FC236}">
                <a16:creationId xmlns:a16="http://schemas.microsoft.com/office/drawing/2014/main" id="{CDC57CF0-034F-450D-937C-718D5AF1A059}"/>
              </a:ext>
            </a:extLst>
          </p:cNvPr>
          <p:cNvSpPr>
            <a:spLocks noGrp="1"/>
          </p:cNvSpPr>
          <p:nvPr>
            <p:ph type="sldNum" sz="quarter" idx="4"/>
          </p:nvPr>
        </p:nvSpPr>
        <p:spPr>
          <a:xfrm>
            <a:off x="4038600" y="6006546"/>
            <a:ext cx="4114800" cy="851453"/>
          </a:xfrm>
          <a:prstGeom prst="rect">
            <a:avLst/>
          </a:prstGeom>
        </p:spPr>
        <p:txBody>
          <a:bodyPr vert="horz" lIns="91440" tIns="45720" rIns="91440" bIns="45720" rtlCol="0" anchor="ctr">
            <a:noAutofit/>
          </a:bodyPr>
          <a:lstStyle>
            <a:lvl1pPr algn="ctr">
              <a:defRPr lang="en-US" sz="1200" b="1" i="0" spc="200" baseline="0">
                <a:solidFill>
                  <a:schemeClr val="tx1"/>
                </a:solidFill>
                <a:latin typeface="+mn-lt"/>
                <a:cs typeface="Arial" panose="020B0604020202020204" pitchFamily="34" charset="0"/>
              </a:defRPr>
            </a:lvl1pPr>
          </a:lstStyle>
          <a:p>
            <a:pPr rtl="0"/>
            <a:r>
              <a:rPr lang="ru-RU" noProof="0"/>
              <a:t>&lt;##&gt;</a:t>
            </a:r>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64" r:id="rId3"/>
    <p:sldLayoutId id="2147483651" r:id="rId4"/>
    <p:sldLayoutId id="2147483662" r:id="rId5"/>
    <p:sldLayoutId id="2147483665" r:id="rId6"/>
    <p:sldLayoutId id="2147483669" r:id="rId7"/>
    <p:sldLayoutId id="2147483658" r:id="rId8"/>
    <p:sldLayoutId id="2147483666" r:id="rId9"/>
    <p:sldLayoutId id="2147483668" r:id="rId10"/>
    <p:sldLayoutId id="2147483670" r:id="rId11"/>
    <p:sldLayoutId id="2147483653" r:id="rId12"/>
    <p:sldLayoutId id="2147483667" r:id="rId13"/>
    <p:sldLayoutId id="2147483661" r:id="rId14"/>
    <p:sldLayoutId id="2147483660" r:id="rId15"/>
    <p:sldLayoutId id="2147483655" r:id="rId16"/>
    <p:sldLayoutId id="2147483659" r:id="rId17"/>
    <p:sldLayoutId id="2147483656" r:id="rId18"/>
    <p:sldLayoutId id="2147483657" r:id="rId19"/>
  </p:sldLayoutIdLst>
  <p:hf hdr="0" dt="0"/>
  <p:txStyles>
    <p:titleStyle>
      <a:lvl1pPr algn="l" defTabSz="914400" rtl="0" eaLnBrk="1" latinLnBrk="0" hangingPunct="1">
        <a:lnSpc>
          <a:spcPct val="90000"/>
        </a:lnSpc>
        <a:spcBef>
          <a:spcPct val="0"/>
        </a:spcBef>
        <a:buNone/>
        <a:defRPr lang="en-US" sz="4400" b="1" i="0" kern="1200" cap="all" spc="400" baseline="0">
          <a:solidFill>
            <a:schemeClr val="tx1"/>
          </a:solidFill>
          <a:latin typeface="+mj-lt"/>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800" b="0" i="0" kern="1200" spc="50" baseline="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b="0" i="0" kern="1200" spc="50" baseline="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b="0" i="0" kern="1200" spc="50" baseline="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9pPr>
    </p:bodyStyle>
    <p:otherStyle>
      <a:defPPr>
        <a:defRPr lang="en-US"/>
      </a:defPPr>
      <a:lvl1pPr marL="0" algn="l" defTabSz="914400" rtl="0" eaLnBrk="1" latinLnBrk="0" hangingPunct="1">
        <a:defRPr lang="en-US" sz="1800" kern="1200">
          <a:solidFill>
            <a:schemeClr val="tx1"/>
          </a:solidFill>
          <a:latin typeface="+mn-lt"/>
          <a:ea typeface="+mn-ea"/>
          <a:cs typeface="+mn-cs"/>
        </a:defRPr>
      </a:lvl1pPr>
      <a:lvl2pPr marL="457200" algn="l" defTabSz="914400" rtl="0" eaLnBrk="1" latinLnBrk="0" hangingPunct="1">
        <a:defRPr lang="en-US" sz="1800" kern="1200">
          <a:solidFill>
            <a:schemeClr val="tx1"/>
          </a:solidFill>
          <a:latin typeface="+mn-lt"/>
          <a:ea typeface="+mn-ea"/>
          <a:cs typeface="+mn-cs"/>
        </a:defRPr>
      </a:lvl2pPr>
      <a:lvl3pPr marL="914400" algn="l" defTabSz="914400" rtl="0" eaLnBrk="1" latinLnBrk="0" hangingPunct="1">
        <a:defRPr lang="en-US" sz="1800" kern="1200">
          <a:solidFill>
            <a:schemeClr val="tx1"/>
          </a:solidFill>
          <a:latin typeface="+mn-lt"/>
          <a:ea typeface="+mn-ea"/>
          <a:cs typeface="+mn-cs"/>
        </a:defRPr>
      </a:lvl3pPr>
      <a:lvl4pPr marL="1371600" algn="l" defTabSz="914400" rtl="0" eaLnBrk="1" latinLnBrk="0" hangingPunct="1">
        <a:defRPr lang="en-US" sz="1800" kern="1200">
          <a:solidFill>
            <a:schemeClr val="tx1"/>
          </a:solidFill>
          <a:latin typeface="+mn-lt"/>
          <a:ea typeface="+mn-ea"/>
          <a:cs typeface="+mn-cs"/>
        </a:defRPr>
      </a:lvl4pPr>
      <a:lvl5pPr marL="1828800" algn="l" defTabSz="914400" rtl="0" eaLnBrk="1" latinLnBrk="0" hangingPunct="1">
        <a:defRPr lang="en-US" sz="1800" kern="1200">
          <a:solidFill>
            <a:schemeClr val="tx1"/>
          </a:solidFill>
          <a:latin typeface="+mn-lt"/>
          <a:ea typeface="+mn-ea"/>
          <a:cs typeface="+mn-cs"/>
        </a:defRPr>
      </a:lvl5pPr>
      <a:lvl6pPr marL="2286000" algn="l" defTabSz="914400" rtl="0" eaLnBrk="1" latinLnBrk="0" hangingPunct="1">
        <a:defRPr lang="en-US" sz="1800" kern="1200">
          <a:solidFill>
            <a:schemeClr val="tx1"/>
          </a:solidFill>
          <a:latin typeface="+mn-lt"/>
          <a:ea typeface="+mn-ea"/>
          <a:cs typeface="+mn-cs"/>
        </a:defRPr>
      </a:lvl6pPr>
      <a:lvl7pPr marL="2743200" algn="l" defTabSz="914400" rtl="0" eaLnBrk="1" latinLnBrk="0" hangingPunct="1">
        <a:defRPr lang="en-US" sz="1800" kern="1200">
          <a:solidFill>
            <a:schemeClr val="tx1"/>
          </a:solidFill>
          <a:latin typeface="+mn-lt"/>
          <a:ea typeface="+mn-ea"/>
          <a:cs typeface="+mn-cs"/>
        </a:defRPr>
      </a:lvl7pPr>
      <a:lvl8pPr marL="3200400" algn="l" defTabSz="914400" rtl="0" eaLnBrk="1" latinLnBrk="0" hangingPunct="1">
        <a:defRPr lang="en-US" sz="1800" kern="1200">
          <a:solidFill>
            <a:schemeClr val="tx1"/>
          </a:solidFill>
          <a:latin typeface="+mn-lt"/>
          <a:ea typeface="+mn-ea"/>
          <a:cs typeface="+mn-cs"/>
        </a:defRPr>
      </a:lvl8pPr>
      <a:lvl9pPr marL="3657600" algn="l" defTabSz="914400" rtl="0" eaLnBrk="1" latinLnBrk="0" hangingPunct="1">
        <a:defRPr lang="en-US"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1.xml"/><Relationship Id="rId5" Type="http://schemas.microsoft.com/office/2007/relationships/hdphoto" Target="../media/hdphoto5.wdp"/><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microsoft.com/office/2007/relationships/hdphoto" Target="../media/hdphoto6.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35.png"/><Relationship Id="rId7" Type="http://schemas.openxmlformats.org/officeDocument/2006/relationships/image" Target="../media/image37.png"/><Relationship Id="rId12" Type="http://schemas.microsoft.com/office/2007/relationships/hdphoto" Target="../media/hdphoto11.wdp"/><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microsoft.com/office/2007/relationships/hdphoto" Target="../media/hdphoto8.wdp"/><Relationship Id="rId11" Type="http://schemas.openxmlformats.org/officeDocument/2006/relationships/image" Target="../media/image39.png"/><Relationship Id="rId5" Type="http://schemas.openxmlformats.org/officeDocument/2006/relationships/image" Target="../media/image36.png"/><Relationship Id="rId10" Type="http://schemas.microsoft.com/office/2007/relationships/hdphoto" Target="../media/hdphoto10.wdp"/><Relationship Id="rId4" Type="http://schemas.microsoft.com/office/2007/relationships/hdphoto" Target="../media/hdphoto7.wdp"/><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microsoft.com/office/2007/relationships/hdphoto" Target="../media/hdphoto12.wdp"/></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DF3D98-3C30-4CFC-8643-C81E829C8C25}"/>
              </a:ext>
            </a:extLst>
          </p:cNvPr>
          <p:cNvSpPr>
            <a:spLocks noGrp="1"/>
          </p:cNvSpPr>
          <p:nvPr>
            <p:ph type="ctrTitle"/>
          </p:nvPr>
        </p:nvSpPr>
        <p:spPr>
          <a:xfrm>
            <a:off x="609600" y="792045"/>
            <a:ext cx="11430000" cy="2615184"/>
          </a:xfrm>
        </p:spPr>
        <p:txBody>
          <a:bodyPr rtlCol="0"/>
          <a:lstStyle>
            <a:defPPr>
              <a:defRPr lang="en-US"/>
            </a:defPPr>
          </a:lstStyle>
          <a:p>
            <a:pPr rtl="0"/>
            <a:r>
              <a:rPr lang="ru-RU" sz="4400" dirty="0"/>
              <a:t>Подвижные игры как средство развития физических качеств на уроках физической культуры</a:t>
            </a:r>
          </a:p>
        </p:txBody>
      </p:sp>
      <p:sp>
        <p:nvSpPr>
          <p:cNvPr id="3" name="Подзаголовок 2">
            <a:extLst>
              <a:ext uri="{FF2B5EF4-FFF2-40B4-BE49-F238E27FC236}">
                <a16:creationId xmlns:a16="http://schemas.microsoft.com/office/drawing/2014/main" id="{A068D447-28D3-4F5F-B2DC-FD67E9015868}"/>
              </a:ext>
            </a:extLst>
          </p:cNvPr>
          <p:cNvSpPr>
            <a:spLocks noGrp="1"/>
          </p:cNvSpPr>
          <p:nvPr>
            <p:ph type="subTitle" idx="1"/>
          </p:nvPr>
        </p:nvSpPr>
        <p:spPr>
          <a:xfrm>
            <a:off x="609600" y="4953000"/>
            <a:ext cx="6077712" cy="1280160"/>
          </a:xfrm>
        </p:spPr>
        <p:txBody>
          <a:bodyPr rtlCol="0"/>
          <a:lstStyle>
            <a:defPPr>
              <a:defRPr lang="en-US"/>
            </a:defPPr>
          </a:lstStyle>
          <a:p>
            <a:pPr rtl="0"/>
            <a:r>
              <a:rPr lang="ru-RU" dirty="0"/>
              <a:t>Печагина Анастасия Михайловна, </a:t>
            </a:r>
          </a:p>
          <a:p>
            <a:pPr rtl="0"/>
            <a:r>
              <a:rPr lang="ru-RU" dirty="0"/>
              <a:t>учитель физической культуры </a:t>
            </a:r>
          </a:p>
          <a:p>
            <a:pPr rtl="0"/>
            <a:r>
              <a:rPr lang="ru-RU" dirty="0"/>
              <a:t>МБОУ СОШ №6</a:t>
            </a:r>
          </a:p>
        </p:txBody>
      </p:sp>
      <p:sp>
        <p:nvSpPr>
          <p:cNvPr id="5" name="Овал 4">
            <a:extLst>
              <a:ext uri="{FF2B5EF4-FFF2-40B4-BE49-F238E27FC236}">
                <a16:creationId xmlns:a16="http://schemas.microsoft.com/office/drawing/2014/main" id="{9AFC83FC-7E81-4724-A394-5E353478EF3F}"/>
              </a:ext>
            </a:extLst>
          </p:cNvPr>
          <p:cNvSpPr/>
          <p:nvPr/>
        </p:nvSpPr>
        <p:spPr>
          <a:xfrm>
            <a:off x="6876219" y="2551923"/>
            <a:ext cx="5483732" cy="4572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a:extLst>
              <a:ext uri="{FF2B5EF4-FFF2-40B4-BE49-F238E27FC236}">
                <a16:creationId xmlns:a16="http://schemas.microsoft.com/office/drawing/2014/main" id="{F1059CF6-0DBC-4932-AE54-6E05CEECDB2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97" b="98368" l="1000" r="96889">
                        <a14:foregroundMark x1="5333" y1="35608" x2="5333" y2="35608"/>
                        <a14:foregroundMark x1="1111" y1="33976" x2="1111" y2="33976"/>
                        <a14:foregroundMark x1="22333" y1="44362" x2="22333" y2="44362"/>
                        <a14:foregroundMark x1="23333" y1="94362" x2="23333" y2="94362"/>
                        <a14:foregroundMark x1="22778" y1="98516" x2="22778" y2="98516"/>
                        <a14:foregroundMark x1="24222" y1="98071" x2="24222" y2="98071"/>
                        <a14:foregroundMark x1="26222" y1="95697" x2="26222" y2="95697"/>
                        <a14:foregroundMark x1="24889" y1="95697" x2="24889" y2="95697"/>
                        <a14:foregroundMark x1="23667" y1="97478" x2="23667" y2="97478"/>
                        <a14:foregroundMark x1="81778" y1="75816" x2="81778" y2="75816"/>
                        <a14:foregroundMark x1="79333" y1="88131" x2="79333" y2="88131"/>
                        <a14:foregroundMark x1="79222" y1="83680" x2="79222" y2="83680"/>
                        <a14:foregroundMark x1="79444" y1="82047" x2="79444" y2="82047"/>
                        <a14:foregroundMark x1="79778" y1="82938" x2="79778" y2="82938"/>
                        <a14:foregroundMark x1="55222" y1="87092" x2="55222" y2="87092"/>
                        <a14:foregroundMark x1="53111" y1="86350" x2="53111" y2="86350"/>
                        <a14:foregroundMark x1="53556" y1="86944" x2="53556" y2="86944"/>
                        <a14:foregroundMark x1="55667" y1="87834" x2="55667" y2="87834"/>
                        <a14:foregroundMark x1="88222" y1="95994" x2="90333" y2="67211"/>
                        <a14:foregroundMark x1="90333" y1="67211" x2="81111" y2="11424"/>
                        <a14:foregroundMark x1="64667" y1="23442" x2="85667" y2="7715"/>
                        <a14:foregroundMark x1="81333" y1="297" x2="81333" y2="297"/>
                        <a14:foregroundMark x1="96889" y1="16469" x2="96889" y2="16469"/>
                        <a14:foregroundMark x1="81556" y1="57270" x2="81556" y2="57270"/>
                        <a14:foregroundMark x1="78444" y1="68843" x2="78444" y2="68843"/>
                        <a14:foregroundMark x1="79556" y1="81602" x2="79556" y2="81602"/>
                        <a14:foregroundMark x1="80778" y1="81751" x2="80778" y2="81751"/>
                      </a14:backgroundRemoval>
                    </a14:imgEffect>
                  </a14:imgLayer>
                </a14:imgProps>
              </a:ext>
            </a:extLst>
          </a:blip>
          <a:stretch>
            <a:fillRect/>
          </a:stretch>
        </p:blipFill>
        <p:spPr>
          <a:xfrm>
            <a:off x="6058678" y="2438400"/>
            <a:ext cx="5901543" cy="4419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07775003-C8C2-57FA-C8D5-99577C44F58A}"/>
              </a:ext>
            </a:extLst>
          </p:cNvPr>
          <p:cNvSpPr>
            <a:spLocks noGrp="1"/>
          </p:cNvSpPr>
          <p:nvPr>
            <p:ph type="title"/>
          </p:nvPr>
        </p:nvSpPr>
        <p:spPr/>
        <p:txBody>
          <a:bodyPr rtlCol="0"/>
          <a:lstStyle>
            <a:defPPr>
              <a:defRPr lang="en-US"/>
            </a:defPPr>
          </a:lstStyle>
          <a:p>
            <a:pPr rtl="0"/>
            <a:r>
              <a:rPr lang="ru-RU" dirty="0"/>
              <a:t>ВВЕДЕНИЕ</a:t>
            </a:r>
          </a:p>
        </p:txBody>
      </p:sp>
      <p:sp>
        <p:nvSpPr>
          <p:cNvPr id="2" name="Нижний колонтитул 1">
            <a:extLst>
              <a:ext uri="{FF2B5EF4-FFF2-40B4-BE49-F238E27FC236}">
                <a16:creationId xmlns:a16="http://schemas.microsoft.com/office/drawing/2014/main" id="{6B4F370C-18BC-A752-2980-6309F5D7DC43}"/>
              </a:ext>
            </a:extLst>
          </p:cNvPr>
          <p:cNvSpPr>
            <a:spLocks noGrp="1"/>
          </p:cNvSpPr>
          <p:nvPr>
            <p:ph type="ftr" sz="quarter" idx="11"/>
          </p:nvPr>
        </p:nvSpPr>
        <p:spPr>
          <a:xfrm>
            <a:off x="4038600" y="172451"/>
            <a:ext cx="4114800" cy="856526"/>
          </a:xfrm>
        </p:spPr>
        <p:txBody>
          <a:bodyPr rtlCol="0"/>
          <a:lstStyle>
            <a:defPPr>
              <a:defRPr lang="en-US"/>
            </a:defPPr>
          </a:lstStyle>
          <a:p>
            <a:r>
              <a:rPr lang="ru-RU" dirty="0"/>
              <a:t>Подвижные игры как средство развития физических качеств на уроках физической культуры</a:t>
            </a:r>
          </a:p>
          <a:p>
            <a:pPr rtl="0"/>
            <a:endParaRPr lang="ru-RU" dirty="0"/>
          </a:p>
        </p:txBody>
      </p:sp>
      <p:sp>
        <p:nvSpPr>
          <p:cNvPr id="5" name="Объект 4">
            <a:extLst>
              <a:ext uri="{FF2B5EF4-FFF2-40B4-BE49-F238E27FC236}">
                <a16:creationId xmlns:a16="http://schemas.microsoft.com/office/drawing/2014/main" id="{95D67805-CCBD-8182-540F-93068A90C4E8}"/>
              </a:ext>
            </a:extLst>
          </p:cNvPr>
          <p:cNvSpPr>
            <a:spLocks noGrp="1"/>
          </p:cNvSpPr>
          <p:nvPr>
            <p:ph sz="quarter" idx="13"/>
          </p:nvPr>
        </p:nvSpPr>
        <p:spPr>
          <a:xfrm>
            <a:off x="6248400" y="1416815"/>
            <a:ext cx="5184648" cy="4416425"/>
          </a:xfrm>
        </p:spPr>
        <p:txBody>
          <a:bodyPr rtlCol="0"/>
          <a:lstStyle>
            <a:defPPr>
              <a:defRPr lang="en-US"/>
            </a:defPPr>
          </a:lstStyle>
          <a:p>
            <a:r>
              <a:rPr lang="ru-RU" sz="2400" dirty="0"/>
              <a:t>Что поможет ребенку расти здоровым? Конечно, физическая активность. Занятия физической культурой повышают уровень функциональных возможностей, физическую и эмоциональную устойчивость.</a:t>
            </a:r>
          </a:p>
          <a:p>
            <a:pPr rtl="0"/>
            <a:endParaRPr lang="ru-RU" dirty="0"/>
          </a:p>
        </p:txBody>
      </p:sp>
      <p:sp>
        <p:nvSpPr>
          <p:cNvPr id="3" name="Номер слайда 2">
            <a:extLst>
              <a:ext uri="{FF2B5EF4-FFF2-40B4-BE49-F238E27FC236}">
                <a16:creationId xmlns:a16="http://schemas.microsoft.com/office/drawing/2014/main" id="{F0986A75-51DF-087B-EE6E-0899D0826DFB}"/>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2</a:t>
            </a:fld>
            <a:endParaRPr lang="ru-RU"/>
          </a:p>
        </p:txBody>
      </p:sp>
    </p:spTree>
    <p:extLst>
      <p:ext uri="{BB962C8B-B14F-4D97-AF65-F5344CB8AC3E}">
        <p14:creationId xmlns:p14="http://schemas.microsoft.com/office/powerpoint/2010/main" val="4220525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a:extLst>
              <a:ext uri="{FF2B5EF4-FFF2-40B4-BE49-F238E27FC236}">
                <a16:creationId xmlns:a16="http://schemas.microsoft.com/office/drawing/2014/main" id="{70640A05-A075-B6F7-8485-592305845518}"/>
              </a:ext>
            </a:extLst>
          </p:cNvPr>
          <p:cNvSpPr>
            <a:spLocks noGrp="1"/>
          </p:cNvSpPr>
          <p:nvPr>
            <p:ph type="ftr" sz="quarter" idx="11"/>
          </p:nvPr>
        </p:nvSpPr>
        <p:spPr/>
        <p:txBody>
          <a:bodyPr rtlCol="0"/>
          <a:lstStyle>
            <a:defPPr>
              <a:defRPr lang="en-US"/>
            </a:defPPr>
          </a:lstStyle>
          <a:p>
            <a:r>
              <a:rPr lang="ru-RU" dirty="0"/>
              <a:t>Подвижные игры как средство развития физических качеств на уроках физической культуры</a:t>
            </a:r>
          </a:p>
        </p:txBody>
      </p:sp>
      <p:sp>
        <p:nvSpPr>
          <p:cNvPr id="5" name="Объект 4">
            <a:extLst>
              <a:ext uri="{FF2B5EF4-FFF2-40B4-BE49-F238E27FC236}">
                <a16:creationId xmlns:a16="http://schemas.microsoft.com/office/drawing/2014/main" id="{3602EF04-C343-BFD2-AB41-A62063075783}"/>
              </a:ext>
            </a:extLst>
          </p:cNvPr>
          <p:cNvSpPr>
            <a:spLocks noGrp="1"/>
          </p:cNvSpPr>
          <p:nvPr>
            <p:ph sz="quarter" idx="13"/>
          </p:nvPr>
        </p:nvSpPr>
        <p:spPr/>
        <p:txBody>
          <a:bodyPr rtlCol="0"/>
          <a:lstStyle>
            <a:defPPr>
              <a:defRPr lang="en-US"/>
            </a:defPPr>
          </a:lstStyle>
          <a:p>
            <a:pPr marL="457200" indent="-457200" rtl="0">
              <a:buAutoNum type="arabicPeriod"/>
            </a:pPr>
            <a:r>
              <a:rPr lang="ru-RU" dirty="0"/>
              <a:t>Что такое подвижные игры?</a:t>
            </a:r>
          </a:p>
          <a:p>
            <a:pPr marL="457200" indent="-457200" rtl="0">
              <a:buAutoNum type="arabicPeriod"/>
            </a:pPr>
            <a:r>
              <a:rPr lang="ru-RU" dirty="0"/>
              <a:t>Задачи, решаемые при проведении подвижных игр;</a:t>
            </a:r>
          </a:p>
          <a:p>
            <a:pPr marL="457200" indent="-457200" rtl="0">
              <a:buAutoNum type="arabicPeriod"/>
            </a:pPr>
            <a:r>
              <a:rPr lang="ru-RU" dirty="0"/>
              <a:t>Специфика игрового метода;</a:t>
            </a:r>
          </a:p>
          <a:p>
            <a:pPr marL="457200" indent="-457200" rtl="0">
              <a:buAutoNum type="arabicPeriod"/>
            </a:pPr>
            <a:r>
              <a:rPr lang="ru-RU" dirty="0"/>
              <a:t>Классификация подвижных игр;</a:t>
            </a:r>
          </a:p>
          <a:p>
            <a:pPr marL="457200" indent="-457200" rtl="0">
              <a:buAutoNum type="arabicPeriod"/>
            </a:pPr>
            <a:r>
              <a:rPr lang="ru-RU" dirty="0"/>
              <a:t>Методика проведения;</a:t>
            </a:r>
          </a:p>
          <a:p>
            <a:pPr marL="457200" indent="-457200" rtl="0">
              <a:buAutoNum type="arabicPeriod"/>
            </a:pPr>
            <a:r>
              <a:rPr lang="ru-RU" dirty="0"/>
              <a:t>Топ игр.</a:t>
            </a:r>
          </a:p>
        </p:txBody>
      </p:sp>
      <p:sp>
        <p:nvSpPr>
          <p:cNvPr id="3" name="Номер слайда 2">
            <a:extLst>
              <a:ext uri="{FF2B5EF4-FFF2-40B4-BE49-F238E27FC236}">
                <a16:creationId xmlns:a16="http://schemas.microsoft.com/office/drawing/2014/main" id="{4A003396-B624-401E-50C6-C0BB01AF161D}"/>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3</a:t>
            </a:fld>
            <a:endParaRPr lang="ru-RU"/>
          </a:p>
        </p:txBody>
      </p:sp>
      <p:sp>
        <p:nvSpPr>
          <p:cNvPr id="7" name="Овал 6">
            <a:extLst>
              <a:ext uri="{FF2B5EF4-FFF2-40B4-BE49-F238E27FC236}">
                <a16:creationId xmlns:a16="http://schemas.microsoft.com/office/drawing/2014/main" id="{1E025AC1-C6E7-4BE5-B894-E15CFF29EC7D}"/>
              </a:ext>
            </a:extLst>
          </p:cNvPr>
          <p:cNvSpPr/>
          <p:nvPr/>
        </p:nvSpPr>
        <p:spPr>
          <a:xfrm>
            <a:off x="-1600200" y="67961"/>
            <a:ext cx="5848731" cy="6738724"/>
          </a:xfrm>
          <a:prstGeom prst="ellipse">
            <a:avLst/>
          </a:prstGeom>
          <a:solidFill>
            <a:srgbClr val="A1C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a:extLst>
              <a:ext uri="{FF2B5EF4-FFF2-40B4-BE49-F238E27FC236}">
                <a16:creationId xmlns:a16="http://schemas.microsoft.com/office/drawing/2014/main" id="{665C5015-E990-4E60-9710-1418F3BBE7CF}"/>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8143" b="90000" l="10000" r="90000">
                        <a14:foregroundMark x1="48556" y1="8143" x2="48556" y2="8143"/>
                        <a14:foregroundMark x1="50889" y1="81286" x2="50889" y2="80857"/>
                        <a14:foregroundMark x1="40778" y1="81000" x2="40778" y2="81000"/>
                        <a14:foregroundMark x1="40778" y1="85857" x2="44222" y2="42571"/>
                        <a14:foregroundMark x1="36778" y1="86429" x2="36778" y2="86429"/>
                        <a14:backgroundMark x1="47444" y1="87857" x2="47444" y2="87857"/>
                      </a14:backgroundRemoval>
                    </a14:imgEffect>
                  </a14:imgLayer>
                </a14:imgProps>
              </a:ext>
            </a:extLst>
          </a:blip>
          <a:srcRect l="26889" r="25111" b="6572"/>
          <a:stretch/>
        </p:blipFill>
        <p:spPr>
          <a:xfrm>
            <a:off x="887960" y="322649"/>
            <a:ext cx="4114800" cy="6229349"/>
          </a:xfrm>
          <a:prstGeom prst="rect">
            <a:avLst/>
          </a:prstGeom>
          <a:ln>
            <a:noFill/>
          </a:ln>
          <a:effectLst>
            <a:outerShdw blurRad="292100" dist="139700" dir="2700000" algn="tl" rotWithShape="0">
              <a:srgbClr val="333333">
                <a:alpha val="65000"/>
              </a:srgbClr>
            </a:outerShdw>
          </a:effectLst>
        </p:spPr>
      </p:pic>
      <p:sp>
        <p:nvSpPr>
          <p:cNvPr id="4" name="Заголовок 3">
            <a:extLst>
              <a:ext uri="{FF2B5EF4-FFF2-40B4-BE49-F238E27FC236}">
                <a16:creationId xmlns:a16="http://schemas.microsoft.com/office/drawing/2014/main" id="{25F4EFB8-B32B-E305-CA40-1BDEF9E3C5D6}"/>
              </a:ext>
            </a:extLst>
          </p:cNvPr>
          <p:cNvSpPr>
            <a:spLocks noGrp="1"/>
          </p:cNvSpPr>
          <p:nvPr>
            <p:ph type="title"/>
          </p:nvPr>
        </p:nvSpPr>
        <p:spPr>
          <a:xfrm>
            <a:off x="499189" y="1242197"/>
            <a:ext cx="5257800" cy="1323698"/>
          </a:xfrm>
        </p:spPr>
        <p:txBody>
          <a:bodyPr rtlCol="0"/>
          <a:lstStyle>
            <a:defPPr>
              <a:defRPr lang="en-US"/>
            </a:defPPr>
          </a:lstStyle>
          <a:p>
            <a:pPr rtl="0"/>
            <a:r>
              <a:rPr lang="ru-RU" dirty="0">
                <a:effectLst>
                  <a:outerShdw blurRad="38100" dist="38100" dir="2700000" algn="tl">
                    <a:srgbClr val="000000">
                      <a:alpha val="43137"/>
                    </a:srgbClr>
                  </a:outerShdw>
                </a:effectLst>
              </a:rPr>
              <a:t>Рассмотрим:</a:t>
            </a:r>
            <a:endParaRPr lang="ru-RU" sz="4400" dirty="0">
              <a:effectLst>
                <a:outerShdw blurRad="38100" dist="38100" dir="2700000" algn="tl">
                  <a:srgbClr val="000000">
                    <a:alpha val="43137"/>
                  </a:srgbClr>
                </a:outerShdw>
              </a:effectLst>
            </a:endParaRPr>
          </a:p>
        </p:txBody>
      </p:sp>
      <p:cxnSp>
        <p:nvCxnSpPr>
          <p:cNvPr id="9" name="Прямая соединительная линия 8">
            <a:extLst>
              <a:ext uri="{FF2B5EF4-FFF2-40B4-BE49-F238E27FC236}">
                <a16:creationId xmlns:a16="http://schemas.microsoft.com/office/drawing/2014/main" id="{A5021C13-0D5F-4CA6-BDFF-E1BE92B047A8}"/>
              </a:ext>
            </a:extLst>
          </p:cNvPr>
          <p:cNvCxnSpPr/>
          <p:nvPr/>
        </p:nvCxnSpPr>
        <p:spPr>
          <a:xfrm>
            <a:off x="6096000" y="924487"/>
            <a:ext cx="76200" cy="4942913"/>
          </a:xfrm>
          <a:prstGeom prst="line">
            <a:avLst/>
          </a:prstGeom>
          <a:ln w="57150">
            <a:solidFill>
              <a:srgbClr val="F58B3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7162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453D20D0-DE83-43C8-A05D-EF45FF502ED0}"/>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7353" b="93922" l="9000" r="90000">
                        <a14:foregroundMark x1="35000" y1="7353" x2="35000" y2="7353"/>
                        <a14:foregroundMark x1="29875" y1="45294" x2="29875" y2="45294"/>
                        <a14:foregroundMark x1="55125" y1="40686" x2="55125" y2="40686"/>
                        <a14:foregroundMark x1="55375" y1="38922" x2="55375" y2="38922"/>
                        <a14:foregroundMark x1="28750" y1="41176" x2="28750" y2="41176"/>
                        <a14:foregroundMark x1="43875" y1="93922" x2="43875" y2="93922"/>
                        <a14:foregroundMark x1="84125" y1="21176" x2="84125" y2="21176"/>
                        <a14:foregroundMark x1="81000" y1="27255" x2="81000" y2="27255"/>
                        <a14:foregroundMark x1="9500" y1="29118" x2="9500" y2="29118"/>
                        <a14:foregroundMark x1="28625" y1="41863" x2="28625" y2="41863"/>
                        <a14:foregroundMark x1="59250" y1="34804" x2="59250" y2="34804"/>
                        <a14:foregroundMark x1="53875" y1="36373" x2="53875" y2="36373"/>
                        <a14:foregroundMark x1="9000" y1="15882" x2="9500" y2="15882"/>
                        <a14:foregroundMark x1="85375" y1="20784" x2="85375" y2="20784"/>
                      </a14:backgroundRemoval>
                    </a14:imgEffect>
                  </a14:imgLayer>
                </a14:imgProps>
              </a:ext>
            </a:extLst>
          </a:blip>
          <a:srcRect r="24444"/>
          <a:stretch/>
        </p:blipFill>
        <p:spPr>
          <a:xfrm>
            <a:off x="8610601" y="712734"/>
            <a:ext cx="3657600" cy="6172200"/>
          </a:xfrm>
          <a:prstGeom prst="rect">
            <a:avLst/>
          </a:prstGeom>
          <a:ln>
            <a:noFill/>
          </a:ln>
          <a:effectLst>
            <a:outerShdw blurRad="292100" dist="139700" dir="2700000" algn="tl" rotWithShape="0">
              <a:srgbClr val="333333">
                <a:alpha val="65000"/>
              </a:srgbClr>
            </a:outerShdw>
          </a:effectLst>
        </p:spPr>
      </p:pic>
      <p:sp>
        <p:nvSpPr>
          <p:cNvPr id="2" name="Заголовок 1">
            <a:extLst>
              <a:ext uri="{FF2B5EF4-FFF2-40B4-BE49-F238E27FC236}">
                <a16:creationId xmlns:a16="http://schemas.microsoft.com/office/drawing/2014/main" id="{51DF3D98-3C30-4CFC-8643-C81E829C8C25}"/>
              </a:ext>
            </a:extLst>
          </p:cNvPr>
          <p:cNvSpPr>
            <a:spLocks noGrp="1"/>
          </p:cNvSpPr>
          <p:nvPr>
            <p:ph type="ctrTitle"/>
          </p:nvPr>
        </p:nvSpPr>
        <p:spPr>
          <a:xfrm>
            <a:off x="609600" y="990600"/>
            <a:ext cx="10040112" cy="2691384"/>
          </a:xfrm>
        </p:spPr>
        <p:txBody>
          <a:bodyPr rtlCol="0" anchor="t">
            <a:noAutofit/>
          </a:bodyPr>
          <a:lstStyle>
            <a:defPPr>
              <a:defRPr lang="en-US"/>
            </a:defPPr>
          </a:lstStyle>
          <a:p>
            <a:r>
              <a:rPr lang="ru-RU" sz="8800" dirty="0"/>
              <a:t>Что же </a:t>
            </a:r>
            <a:br>
              <a:rPr lang="ru-RU" sz="8800" dirty="0"/>
            </a:br>
            <a:r>
              <a:rPr lang="ru-RU" sz="8800" dirty="0"/>
              <a:t>такое подвижные игры?</a:t>
            </a:r>
            <a:endParaRPr lang="ru-RU" sz="8800" spc="300" dirty="0">
              <a:ln w="28575">
                <a:solidFill>
                  <a:schemeClr val="tx1"/>
                </a:solidFill>
              </a:ln>
              <a:noFill/>
            </a:endParaRPr>
          </a:p>
        </p:txBody>
      </p:sp>
    </p:spTree>
    <p:extLst>
      <p:ext uri="{BB962C8B-B14F-4D97-AF65-F5344CB8AC3E}">
        <p14:creationId xmlns:p14="http://schemas.microsoft.com/office/powerpoint/2010/main" val="330807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ижний колонтитул 1">
            <a:extLst>
              <a:ext uri="{FF2B5EF4-FFF2-40B4-BE49-F238E27FC236}">
                <a16:creationId xmlns:a16="http://schemas.microsoft.com/office/drawing/2014/main" id="{6B4F370C-18BC-A752-2980-6309F5D7DC43}"/>
              </a:ext>
            </a:extLst>
          </p:cNvPr>
          <p:cNvSpPr>
            <a:spLocks noGrp="1"/>
          </p:cNvSpPr>
          <p:nvPr>
            <p:ph type="ftr" sz="quarter" idx="11"/>
          </p:nvPr>
        </p:nvSpPr>
        <p:spPr>
          <a:xfrm>
            <a:off x="4038600" y="172451"/>
            <a:ext cx="4114800" cy="856526"/>
          </a:xfrm>
        </p:spPr>
        <p:txBody>
          <a:bodyPr rtlCol="0"/>
          <a:lstStyle>
            <a:defPPr>
              <a:defRPr lang="en-US"/>
            </a:defPPr>
          </a:lstStyle>
          <a:p>
            <a:r>
              <a:rPr lang="ru-RU" dirty="0"/>
              <a:t>Подвижные игры как средство развития физических качеств на уроках физической культуры</a:t>
            </a:r>
          </a:p>
          <a:p>
            <a:pPr rtl="0"/>
            <a:endParaRPr lang="ru-RU" dirty="0"/>
          </a:p>
        </p:txBody>
      </p:sp>
      <p:sp>
        <p:nvSpPr>
          <p:cNvPr id="5" name="Объект 4">
            <a:extLst>
              <a:ext uri="{FF2B5EF4-FFF2-40B4-BE49-F238E27FC236}">
                <a16:creationId xmlns:a16="http://schemas.microsoft.com/office/drawing/2014/main" id="{95D67805-CCBD-8182-540F-93068A90C4E8}"/>
              </a:ext>
            </a:extLst>
          </p:cNvPr>
          <p:cNvSpPr>
            <a:spLocks noGrp="1"/>
          </p:cNvSpPr>
          <p:nvPr>
            <p:ph sz="quarter" idx="13"/>
          </p:nvPr>
        </p:nvSpPr>
        <p:spPr>
          <a:xfrm>
            <a:off x="6366059" y="1220787"/>
            <a:ext cx="5867400" cy="4416425"/>
          </a:xfrm>
        </p:spPr>
        <p:txBody>
          <a:bodyPr rtlCol="0"/>
          <a:lstStyle>
            <a:defPPr>
              <a:defRPr lang="en-US"/>
            </a:defPPr>
          </a:lstStyle>
          <a:p>
            <a:pPr>
              <a:lnSpc>
                <a:spcPct val="100000"/>
              </a:lnSpc>
            </a:pPr>
            <a:r>
              <a:rPr lang="ru-RU" sz="2800" dirty="0"/>
              <a:t>— это сознательная, активная деятельность ребенка, характеризующаяся точным и своевременным выполнением заданий, связанных с обязательными для всех играющих правилами. </a:t>
            </a:r>
          </a:p>
        </p:txBody>
      </p:sp>
      <p:sp>
        <p:nvSpPr>
          <p:cNvPr id="3" name="Номер слайда 2">
            <a:extLst>
              <a:ext uri="{FF2B5EF4-FFF2-40B4-BE49-F238E27FC236}">
                <a16:creationId xmlns:a16="http://schemas.microsoft.com/office/drawing/2014/main" id="{F0986A75-51DF-087B-EE6E-0899D0826DFB}"/>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5</a:t>
            </a:fld>
            <a:endParaRPr lang="ru-RU" dirty="0"/>
          </a:p>
        </p:txBody>
      </p:sp>
      <p:pic>
        <p:nvPicPr>
          <p:cNvPr id="9" name="Рисунок 8">
            <a:extLst>
              <a:ext uri="{FF2B5EF4-FFF2-40B4-BE49-F238E27FC236}">
                <a16:creationId xmlns:a16="http://schemas.microsoft.com/office/drawing/2014/main" id="{C8270AD3-6B52-479A-A13D-F18D8CB58DE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678" b="94953" l="2667" r="94167">
                        <a14:foregroundMark x1="6167" y1="68139" x2="6167" y2="68139"/>
                        <a14:foregroundMark x1="51833" y1="95268" x2="51833" y2="95268"/>
                        <a14:foregroundMark x1="94333" y1="68139" x2="94333" y2="68139"/>
                        <a14:foregroundMark x1="71833" y1="31230" x2="71833" y2="31230"/>
                        <a14:foregroundMark x1="74333" y1="13880" x2="74333" y2="13880"/>
                        <a14:foregroundMark x1="63833" y1="42271" x2="63833" y2="42271"/>
                        <a14:foregroundMark x1="77667" y1="35962" x2="77667" y2="35962"/>
                        <a14:foregroundMark x1="73500" y1="40063" x2="73500" y2="40063"/>
                        <a14:foregroundMark x1="48500" y1="7256" x2="48500" y2="7256"/>
                        <a14:foregroundMark x1="48167" y1="19243" x2="48167" y2="19243"/>
                        <a14:foregroundMark x1="48167" y1="29653" x2="48167" y2="29653"/>
                        <a14:foregroundMark x1="44833" y1="29968" x2="44833" y2="29968"/>
                        <a14:foregroundMark x1="40167" y1="58044" x2="40167" y2="58044"/>
                        <a14:foregroundMark x1="48500" y1="58991" x2="48500" y2="58991"/>
                        <a14:foregroundMark x1="45333" y1="34385" x2="45333" y2="34385"/>
                        <a14:foregroundMark x1="20833" y1="34069" x2="20833" y2="34069"/>
                        <a14:foregroundMark x1="21167" y1="29653" x2="21167" y2="29653"/>
                        <a14:foregroundMark x1="23000" y1="40694" x2="23000" y2="40694"/>
                        <a14:foregroundMark x1="72833" y1="77918" x2="72833" y2="77918"/>
                        <a14:foregroundMark x1="88000" y1="60568" x2="88000" y2="60568"/>
                        <a14:foregroundMark x1="2667" y1="66562" x2="2667" y2="66562"/>
                        <a14:foregroundMark x1="32000" y1="44479" x2="32000" y2="44479"/>
                        <a14:foregroundMark x1="20500" y1="5678" x2="20500" y2="5678"/>
                        <a14:foregroundMark x1="75500" y1="40694" x2="75500" y2="40694"/>
                        <a14:foregroundMark x1="23000" y1="34069" x2="23000" y2="34069"/>
                        <a14:backgroundMark x1="21833" y1="56151" x2="21833" y2="56151"/>
                        <a14:backgroundMark x1="45833" y1="48896" x2="45833" y2="48896"/>
                      </a14:backgroundRemoval>
                    </a14:imgEffect>
                  </a14:imgLayer>
                </a14:imgProps>
              </a:ext>
            </a:extLst>
          </a:blip>
          <a:stretch>
            <a:fillRect/>
          </a:stretch>
        </p:blipFill>
        <p:spPr>
          <a:xfrm>
            <a:off x="506807" y="2880354"/>
            <a:ext cx="5293919" cy="2796954"/>
          </a:xfrm>
          <a:prstGeom prst="rect">
            <a:avLst/>
          </a:prstGeom>
          <a:ln>
            <a:noFill/>
          </a:ln>
          <a:effectLst>
            <a:outerShdw blurRad="292100" dist="139700" dir="2700000" algn="tl" rotWithShape="0">
              <a:srgbClr val="333333">
                <a:alpha val="65000"/>
              </a:srgbClr>
            </a:outerShdw>
          </a:effectLst>
        </p:spPr>
      </p:pic>
      <p:sp>
        <p:nvSpPr>
          <p:cNvPr id="10" name="Прямоугольник 9">
            <a:extLst>
              <a:ext uri="{FF2B5EF4-FFF2-40B4-BE49-F238E27FC236}">
                <a16:creationId xmlns:a16="http://schemas.microsoft.com/office/drawing/2014/main" id="{4C3ACEEE-B52C-4EB8-B09A-2D1FCB707C2C}"/>
              </a:ext>
            </a:extLst>
          </p:cNvPr>
          <p:cNvSpPr/>
          <p:nvPr/>
        </p:nvSpPr>
        <p:spPr>
          <a:xfrm>
            <a:off x="738765" y="1433804"/>
            <a:ext cx="4753802" cy="1446550"/>
          </a:xfrm>
          <a:prstGeom prst="rect">
            <a:avLst/>
          </a:prstGeom>
        </p:spPr>
        <p:txBody>
          <a:bodyPr wrap="none">
            <a:spAutoFit/>
          </a:bodyPr>
          <a:lstStyle/>
          <a:p>
            <a:r>
              <a:rPr lang="ru-RU" sz="4400" b="1" cap="all" spc="400" dirty="0">
                <a:solidFill>
                  <a:srgbClr val="000000"/>
                </a:solidFill>
                <a:ea typeface="+mj-ea"/>
                <a:cs typeface="Arial" panose="020B0604020202020204" pitchFamily="34" charset="0"/>
              </a:rPr>
              <a:t>Подвижные </a:t>
            </a:r>
          </a:p>
          <a:p>
            <a:pPr algn="ctr"/>
            <a:r>
              <a:rPr lang="ru-RU" sz="4400" b="1" cap="all" spc="400" dirty="0">
                <a:solidFill>
                  <a:srgbClr val="000000"/>
                </a:solidFill>
                <a:ea typeface="+mj-ea"/>
                <a:cs typeface="Arial" panose="020B0604020202020204" pitchFamily="34" charset="0"/>
              </a:rPr>
              <a:t>игры</a:t>
            </a:r>
            <a:endParaRPr lang="ru-RU" sz="1600" dirty="0"/>
          </a:p>
        </p:txBody>
      </p:sp>
      <p:cxnSp>
        <p:nvCxnSpPr>
          <p:cNvPr id="12" name="Прямая соединительная линия 11">
            <a:extLst>
              <a:ext uri="{FF2B5EF4-FFF2-40B4-BE49-F238E27FC236}">
                <a16:creationId xmlns:a16="http://schemas.microsoft.com/office/drawing/2014/main" id="{A6E8F862-E293-4A20-9C49-78D928934AFB}"/>
              </a:ext>
            </a:extLst>
          </p:cNvPr>
          <p:cNvCxnSpPr/>
          <p:nvPr/>
        </p:nvCxnSpPr>
        <p:spPr>
          <a:xfrm>
            <a:off x="6096000" y="1220787"/>
            <a:ext cx="0" cy="44565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5018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D441B7-60D7-2BA4-B058-7AB43FA49F72}"/>
              </a:ext>
            </a:extLst>
          </p:cNvPr>
          <p:cNvSpPr>
            <a:spLocks noGrp="1"/>
          </p:cNvSpPr>
          <p:nvPr>
            <p:ph type="title"/>
          </p:nvPr>
        </p:nvSpPr>
        <p:spPr>
          <a:xfrm>
            <a:off x="838200" y="817265"/>
            <a:ext cx="10972800" cy="1478281"/>
          </a:xfrm>
        </p:spPr>
        <p:txBody>
          <a:bodyPr rtlCol="0"/>
          <a:lstStyle>
            <a:defPPr>
              <a:defRPr lang="en-US"/>
            </a:defPPr>
          </a:lstStyle>
          <a:p>
            <a:pPr rtl="0"/>
            <a:r>
              <a:rPr lang="ru-RU" sz="4000" dirty="0"/>
              <a:t>Задачи, решаемые при проведении игр</a:t>
            </a:r>
          </a:p>
        </p:txBody>
      </p:sp>
      <p:graphicFrame>
        <p:nvGraphicFramePr>
          <p:cNvPr id="7" name="Таблица 4">
            <a:extLst>
              <a:ext uri="{FF2B5EF4-FFF2-40B4-BE49-F238E27FC236}">
                <a16:creationId xmlns:a16="http://schemas.microsoft.com/office/drawing/2014/main" id="{A96CBE7A-D250-612F-A324-2A62727216D0}"/>
              </a:ext>
            </a:extLst>
          </p:cNvPr>
          <p:cNvGraphicFramePr>
            <a:graphicFrameLocks noGrp="1"/>
          </p:cNvGraphicFramePr>
          <p:nvPr>
            <p:ph sz="half" idx="2"/>
            <p:extLst>
              <p:ext uri="{D42A27DB-BD31-4B8C-83A1-F6EECF244321}">
                <p14:modId xmlns:p14="http://schemas.microsoft.com/office/powerpoint/2010/main" val="2742202452"/>
              </p:ext>
            </p:extLst>
          </p:nvPr>
        </p:nvGraphicFramePr>
        <p:xfrm>
          <a:off x="457200" y="2416533"/>
          <a:ext cx="11128248" cy="3591880"/>
        </p:xfrm>
        <a:graphic>
          <a:graphicData uri="http://schemas.openxmlformats.org/drawingml/2006/table">
            <a:tbl>
              <a:tblPr firstRow="1" bandRow="1">
                <a:tableStyleId>{5C22544A-7EE6-4342-B048-85BDC9FD1C3A}</a:tableStyleId>
              </a:tblPr>
              <a:tblGrid>
                <a:gridCol w="3706195">
                  <a:extLst>
                    <a:ext uri="{9D8B030D-6E8A-4147-A177-3AD203B41FA5}">
                      <a16:colId xmlns:a16="http://schemas.microsoft.com/office/drawing/2014/main" val="2660631934"/>
                    </a:ext>
                  </a:extLst>
                </a:gridCol>
                <a:gridCol w="3380405">
                  <a:extLst>
                    <a:ext uri="{9D8B030D-6E8A-4147-A177-3AD203B41FA5}">
                      <a16:colId xmlns:a16="http://schemas.microsoft.com/office/drawing/2014/main" val="3909717689"/>
                    </a:ext>
                  </a:extLst>
                </a:gridCol>
                <a:gridCol w="4041648">
                  <a:extLst>
                    <a:ext uri="{9D8B030D-6E8A-4147-A177-3AD203B41FA5}">
                      <a16:colId xmlns:a16="http://schemas.microsoft.com/office/drawing/2014/main" val="1603189107"/>
                    </a:ext>
                  </a:extLst>
                </a:gridCol>
              </a:tblGrid>
              <a:tr h="574360">
                <a:tc>
                  <a:txBody>
                    <a:bodyPr/>
                    <a:lstStyle>
                      <a:defPPr>
                        <a:defRPr lang="en-US"/>
                      </a:defPPr>
                    </a:lstStyle>
                    <a:p>
                      <a:pPr algn="ctr" rtl="0"/>
                      <a:r>
                        <a:rPr lang="ru-RU" sz="1800" b="1" i="0" cap="all" spc="200" baseline="0" noProof="0" dirty="0">
                          <a:solidFill>
                            <a:schemeClr val="bg1"/>
                          </a:solidFill>
                          <a:latin typeface="+mn-lt"/>
                          <a:cs typeface="Arial" panose="020B0604020202020204" pitchFamily="34" charset="0"/>
                        </a:rPr>
                        <a:t>Образовательные</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defPPr>
                        <a:defRPr lang="en-US"/>
                      </a:defPPr>
                    </a:lstStyle>
                    <a:p>
                      <a:pPr algn="ctr" rtl="0"/>
                      <a:r>
                        <a:rPr lang="ru-RU" sz="1800" b="1" i="0" cap="all" spc="200" baseline="0" noProof="0" dirty="0">
                          <a:solidFill>
                            <a:schemeClr val="bg1"/>
                          </a:solidFill>
                          <a:latin typeface="+mn-lt"/>
                          <a:cs typeface="Arial" panose="020B0604020202020204" pitchFamily="34" charset="0"/>
                        </a:rPr>
                        <a:t>Оздоровительные</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defPPr>
                        <a:defRPr lang="en-US"/>
                      </a:defPPr>
                    </a:lstStyle>
                    <a:p>
                      <a:pPr algn="ctr" rtl="0"/>
                      <a:r>
                        <a:rPr lang="ru-RU" sz="1800" b="1" i="0" cap="all" spc="200" baseline="0" noProof="0" dirty="0">
                          <a:solidFill>
                            <a:schemeClr val="bg1"/>
                          </a:solidFill>
                          <a:latin typeface="+mn-lt"/>
                          <a:cs typeface="Arial" panose="020B0604020202020204" pitchFamily="34" charset="0"/>
                        </a:rPr>
                        <a:t>Воспитательные</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479928716"/>
                  </a:ext>
                </a:extLst>
              </a:tr>
              <a:tr h="2724108">
                <a:tc>
                  <a:txBody>
                    <a:bodyPr/>
                    <a:lstStyle>
                      <a:defPPr>
                        <a:defRPr lang="en-US"/>
                      </a:defPPr>
                    </a:lstStyle>
                    <a:p>
                      <a:pPr algn="ctr" rtl="0"/>
                      <a:r>
                        <a:rPr lang="ru-RU" sz="1600" b="1" i="0" spc="100" noProof="0" dirty="0">
                          <a:solidFill>
                            <a:schemeClr val="tx1"/>
                          </a:solidFill>
                          <a:latin typeface="+mn-lt"/>
                          <a:cs typeface="Arial" panose="020B0604020202020204" pitchFamily="34" charset="0"/>
                        </a:rPr>
                        <a:t>Формирование различных жизненно важных умений и навыков. Приобретение базовых знаний научно-практического характера. Передача обучаемым специальных физкультурных знаний, их систематическое пополнение и углубление также являются важными задачами физического воспитания.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90000"/>
                        <a:alpha val="30000"/>
                      </a:schemeClr>
                    </a:solidFill>
                  </a:tcPr>
                </a:tc>
                <a:tc>
                  <a:txBody>
                    <a:bodyPr/>
                    <a:lstStyle>
                      <a:defPPr>
                        <a:defRPr lang="en-US"/>
                      </a:def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600" b="1" i="0" spc="100" noProof="0" dirty="0">
                          <a:solidFill>
                            <a:schemeClr val="tx1"/>
                          </a:solidFill>
                          <a:latin typeface="+mn-lt"/>
                          <a:cs typeface="Arial" panose="020B0604020202020204" pitchFamily="34" charset="0"/>
                        </a:rPr>
                        <a:t>оказывают благоприятное влияние на рост, развитие физических качеств, укрепление опорно-двигательного аппарата, мышечной системы, а также повышают функциональную деятельность организма.</a:t>
                      </a:r>
                    </a:p>
                    <a:p>
                      <a:pPr algn="ctr" rtl="0"/>
                      <a:endParaRPr lang="ru-RU" sz="1600" b="1" i="0" spc="100" noProof="0" dirty="0">
                        <a:solidFill>
                          <a:schemeClr val="tx1"/>
                        </a:solidFill>
                        <a:latin typeface="+mn-lt"/>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90000"/>
                        <a:alpha val="30000"/>
                      </a:schemeClr>
                    </a:solidFill>
                  </a:tcPr>
                </a:tc>
                <a:tc>
                  <a:txBody>
                    <a:bodyPr/>
                    <a:lstStyle>
                      <a:defPPr>
                        <a:defRPr lang="en-US"/>
                      </a:defPPr>
                    </a:lstStyle>
                    <a:p>
                      <a:pPr algn="ctr" rtl="0"/>
                      <a:r>
                        <a:rPr lang="ru-RU" sz="1600" b="1" i="0" spc="100" noProof="0" dirty="0">
                          <a:solidFill>
                            <a:schemeClr val="tx1"/>
                          </a:solidFill>
                          <a:latin typeface="+mn-lt"/>
                          <a:cs typeface="Arial" panose="020B0604020202020204" pitchFamily="34" charset="0"/>
                        </a:rPr>
                        <a:t>оказывает воздействие на формирование личности: сознательная деятельность, в которой проявляется умение работать в команде, находить компромисс при спорной ситуации, умение признавать свои ошибки, действовать в рамках правил, достойно принимать свои победы и поражения и многое др.</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90000"/>
                        <a:alpha val="30000"/>
                      </a:schemeClr>
                    </a:solidFill>
                  </a:tcPr>
                </a:tc>
                <a:extLst>
                  <a:ext uri="{0D108BD9-81ED-4DB2-BD59-A6C34878D82A}">
                    <a16:rowId xmlns:a16="http://schemas.microsoft.com/office/drawing/2014/main" val="1760208656"/>
                  </a:ext>
                </a:extLst>
              </a:tr>
            </a:tbl>
          </a:graphicData>
        </a:graphic>
      </p:graphicFrame>
      <p:sp>
        <p:nvSpPr>
          <p:cNvPr id="5" name="Номер слайда 4">
            <a:extLst>
              <a:ext uri="{FF2B5EF4-FFF2-40B4-BE49-F238E27FC236}">
                <a16:creationId xmlns:a16="http://schemas.microsoft.com/office/drawing/2014/main" id="{FB6BA244-3A6A-5970-796B-08549B1203D3}"/>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6</a:t>
            </a:fld>
            <a:endParaRPr lang="ru-RU"/>
          </a:p>
        </p:txBody>
      </p:sp>
    </p:spTree>
    <p:extLst>
      <p:ext uri="{BB962C8B-B14F-4D97-AF65-F5344CB8AC3E}">
        <p14:creationId xmlns:p14="http://schemas.microsoft.com/office/powerpoint/2010/main" val="772267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07775003-C8C2-57FA-C8D5-99577C44F58A}"/>
              </a:ext>
            </a:extLst>
          </p:cNvPr>
          <p:cNvSpPr>
            <a:spLocks noGrp="1"/>
          </p:cNvSpPr>
          <p:nvPr>
            <p:ph type="title"/>
          </p:nvPr>
        </p:nvSpPr>
        <p:spPr>
          <a:xfrm>
            <a:off x="914400" y="630086"/>
            <a:ext cx="10744200" cy="1480595"/>
          </a:xfrm>
        </p:spPr>
        <p:txBody>
          <a:bodyPr rtlCol="0"/>
          <a:lstStyle>
            <a:defPPr>
              <a:defRPr lang="en-US"/>
            </a:defPPr>
          </a:lstStyle>
          <a:p>
            <a:pPr algn="ctr" rtl="0"/>
            <a:r>
              <a:rPr lang="ru-RU" sz="4400" dirty="0"/>
              <a:t>Специфика игрового метода</a:t>
            </a:r>
          </a:p>
        </p:txBody>
      </p:sp>
      <p:sp>
        <p:nvSpPr>
          <p:cNvPr id="5" name="Объект 4">
            <a:extLst>
              <a:ext uri="{FF2B5EF4-FFF2-40B4-BE49-F238E27FC236}">
                <a16:creationId xmlns:a16="http://schemas.microsoft.com/office/drawing/2014/main" id="{95D67805-CCBD-8182-540F-93068A90C4E8}"/>
              </a:ext>
            </a:extLst>
          </p:cNvPr>
          <p:cNvSpPr>
            <a:spLocks noGrp="1"/>
          </p:cNvSpPr>
          <p:nvPr>
            <p:ph sz="quarter" idx="13"/>
          </p:nvPr>
        </p:nvSpPr>
        <p:spPr>
          <a:xfrm>
            <a:off x="266700" y="1370384"/>
            <a:ext cx="12039600" cy="5333999"/>
          </a:xfrm>
          <a:noFill/>
          <a:ln>
            <a:noFill/>
          </a:ln>
        </p:spPr>
        <p:style>
          <a:lnRef idx="0">
            <a:scrgbClr r="0" g="0" b="0"/>
          </a:lnRef>
          <a:fillRef idx="0">
            <a:scrgbClr r="0" g="0" b="0"/>
          </a:fillRef>
          <a:effectRef idx="0">
            <a:scrgbClr r="0" g="0" b="0"/>
          </a:effectRef>
          <a:fontRef idx="minor">
            <a:schemeClr val="dk1"/>
          </a:fontRef>
        </p:style>
        <p:txBody>
          <a:bodyPr rtlCol="0"/>
          <a:lstStyle>
            <a:defPPr>
              <a:defRPr lang="en-US"/>
            </a:defPPr>
          </a:lstStyle>
          <a:p>
            <a:pPr marL="285750" indent="-285750">
              <a:lnSpc>
                <a:spcPct val="100000"/>
              </a:lnSpc>
              <a:buFont typeface="Arial" panose="020B0604020202020204" pitchFamily="34" charset="0"/>
              <a:buChar char="•"/>
            </a:pPr>
            <a:r>
              <a:rPr lang="ru-RU" sz="2800" dirty="0"/>
              <a:t>обеспечивает всестороннее, комплексное развитие физических качеств и совершенствование двигательных умений и навыков;</a:t>
            </a:r>
          </a:p>
          <a:p>
            <a:pPr marL="285750" indent="-285750">
              <a:lnSpc>
                <a:spcPct val="100000"/>
              </a:lnSpc>
              <a:buFont typeface="Arial" panose="020B0604020202020204" pitchFamily="34" charset="0"/>
              <a:buChar char="•"/>
            </a:pPr>
            <a:r>
              <a:rPr lang="ru-RU" sz="2800" dirty="0"/>
              <a:t>наличие элементов соперничества требует от занимающихся существенных физических усилий;</a:t>
            </a:r>
          </a:p>
          <a:p>
            <a:pPr marL="285750" indent="-285750">
              <a:lnSpc>
                <a:spcPct val="100000"/>
              </a:lnSpc>
              <a:buFont typeface="Arial" panose="020B0604020202020204" pitchFamily="34" charset="0"/>
              <a:buChar char="•"/>
            </a:pPr>
            <a:r>
              <a:rPr lang="ru-RU" sz="2800" dirty="0"/>
              <a:t>широкий выбор различных способов достижения цели, импровизационный характер действий;</a:t>
            </a:r>
          </a:p>
          <a:p>
            <a:pPr marL="285750" indent="-285750">
              <a:lnSpc>
                <a:spcPct val="100000"/>
              </a:lnSpc>
              <a:buFont typeface="Arial" panose="020B0604020202020204" pitchFamily="34" charset="0"/>
              <a:buChar char="•"/>
            </a:pPr>
            <a:r>
              <a:rPr lang="ru-RU" sz="2800" dirty="0"/>
              <a:t>возможность учителя целенаправленно формировать у занимающихся нравственные качества.</a:t>
            </a:r>
          </a:p>
        </p:txBody>
      </p:sp>
      <p:sp>
        <p:nvSpPr>
          <p:cNvPr id="3" name="Номер слайда 2">
            <a:extLst>
              <a:ext uri="{FF2B5EF4-FFF2-40B4-BE49-F238E27FC236}">
                <a16:creationId xmlns:a16="http://schemas.microsoft.com/office/drawing/2014/main" id="{F0986A75-51DF-087B-EE6E-0899D0826DFB}"/>
              </a:ext>
            </a:extLst>
          </p:cNvPr>
          <p:cNvSpPr>
            <a:spLocks noGrp="1"/>
          </p:cNvSpPr>
          <p:nvPr>
            <p:ph type="sldNum" sz="quarter" idx="12"/>
          </p:nvPr>
        </p:nvSpPr>
        <p:spPr>
          <a:xfrm>
            <a:off x="4038600" y="6006547"/>
            <a:ext cx="4114800" cy="851453"/>
          </a:xfrm>
        </p:spPr>
        <p:txBody>
          <a:bodyPr rtlCol="0"/>
          <a:lstStyle>
            <a:defPPr>
              <a:defRPr lang="en-US"/>
            </a:defPPr>
          </a:lstStyle>
          <a:p>
            <a:pPr rtl="0"/>
            <a:fld id="{294A09A9-5501-47C1-A89A-A340965A2BE2}" type="slidenum">
              <a:rPr lang="ru-RU" smtClean="0"/>
              <a:pPr rtl="0"/>
              <a:t>7</a:t>
            </a:fld>
            <a:endParaRPr lang="ru-RU"/>
          </a:p>
        </p:txBody>
      </p:sp>
    </p:spTree>
    <p:extLst>
      <p:ext uri="{BB962C8B-B14F-4D97-AF65-F5344CB8AC3E}">
        <p14:creationId xmlns:p14="http://schemas.microsoft.com/office/powerpoint/2010/main" val="3591594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Заголовок 42">
            <a:extLst>
              <a:ext uri="{FF2B5EF4-FFF2-40B4-BE49-F238E27FC236}">
                <a16:creationId xmlns:a16="http://schemas.microsoft.com/office/drawing/2014/main" id="{6F402D0D-1253-FDCF-200C-358D2373CCEA}"/>
              </a:ext>
            </a:extLst>
          </p:cNvPr>
          <p:cNvSpPr>
            <a:spLocks noGrp="1"/>
          </p:cNvSpPr>
          <p:nvPr>
            <p:ph type="title"/>
          </p:nvPr>
        </p:nvSpPr>
        <p:spPr>
          <a:xfrm>
            <a:off x="1762545" y="40063"/>
            <a:ext cx="8988552" cy="890962"/>
          </a:xfrm>
        </p:spPr>
        <p:txBody>
          <a:bodyPr rtlCol="0"/>
          <a:lstStyle>
            <a:defPPr>
              <a:defRPr lang="en-US"/>
            </a:defPPr>
          </a:lstStyle>
          <a:p>
            <a:pPr rtl="0"/>
            <a:r>
              <a:rPr lang="ru-RU" b="0" dirty="0"/>
              <a:t>классификация</a:t>
            </a:r>
          </a:p>
        </p:txBody>
      </p:sp>
      <p:sp>
        <p:nvSpPr>
          <p:cNvPr id="2" name="Текст 1">
            <a:extLst>
              <a:ext uri="{FF2B5EF4-FFF2-40B4-BE49-F238E27FC236}">
                <a16:creationId xmlns:a16="http://schemas.microsoft.com/office/drawing/2014/main" id="{0649137D-2A6C-3A81-F639-FA3C26C76D3F}"/>
              </a:ext>
            </a:extLst>
          </p:cNvPr>
          <p:cNvSpPr>
            <a:spLocks noGrp="1"/>
          </p:cNvSpPr>
          <p:nvPr>
            <p:ph type="body" sz="quarter" idx="13"/>
          </p:nvPr>
        </p:nvSpPr>
        <p:spPr>
          <a:xfrm>
            <a:off x="4419598" y="1072527"/>
            <a:ext cx="3399111" cy="851453"/>
          </a:xfrm>
        </p:spPr>
        <p:txBody>
          <a:bodyPr rtlCol="0"/>
          <a:lstStyle>
            <a:defPPr>
              <a:defRPr lang="en-US"/>
            </a:defPPr>
          </a:lstStyle>
          <a:p>
            <a:pPr rtl="0"/>
            <a:r>
              <a:rPr lang="ru-RU" sz="3200" dirty="0"/>
              <a:t>Подвижные игры</a:t>
            </a:r>
          </a:p>
        </p:txBody>
      </p:sp>
      <p:sp>
        <p:nvSpPr>
          <p:cNvPr id="10" name="Текст 9">
            <a:extLst>
              <a:ext uri="{FF2B5EF4-FFF2-40B4-BE49-F238E27FC236}">
                <a16:creationId xmlns:a16="http://schemas.microsoft.com/office/drawing/2014/main" id="{483C06D0-E1DB-BF5B-0723-E86ECD593FA6}"/>
              </a:ext>
            </a:extLst>
          </p:cNvPr>
          <p:cNvSpPr>
            <a:spLocks noGrp="1"/>
          </p:cNvSpPr>
          <p:nvPr>
            <p:ph type="body" sz="quarter" idx="18"/>
          </p:nvPr>
        </p:nvSpPr>
        <p:spPr>
          <a:xfrm>
            <a:off x="76200" y="2982604"/>
            <a:ext cx="2071681" cy="700513"/>
          </a:xfrm>
        </p:spPr>
        <p:txBody>
          <a:bodyPr rtlCol="0"/>
          <a:lstStyle>
            <a:defPPr>
              <a:defRPr lang="en-US"/>
            </a:defPPr>
          </a:lstStyle>
          <a:p>
            <a:pPr lvl="0" rtl="0"/>
            <a:r>
              <a:rPr lang="ru-RU" sz="2800" dirty="0"/>
              <a:t>Сюжетные</a:t>
            </a:r>
          </a:p>
        </p:txBody>
      </p:sp>
      <p:cxnSp>
        <p:nvCxnSpPr>
          <p:cNvPr id="47" name="Прямая соединительная линия со стрелкой 44" descr="Соединительная стрелка">
            <a:extLst>
              <a:ext uri="{FF2B5EF4-FFF2-40B4-BE49-F238E27FC236}">
                <a16:creationId xmlns:a16="http://schemas.microsoft.com/office/drawing/2014/main" id="{BC3D7D22-1710-7586-51EC-807950387573}"/>
              </a:ext>
            </a:extLst>
          </p:cNvPr>
          <p:cNvCxnSpPr>
            <a:cxnSpLocks/>
            <a:stCxn id="2" idx="3"/>
            <a:endCxn id="3" idx="0"/>
          </p:cNvCxnSpPr>
          <p:nvPr/>
        </p:nvCxnSpPr>
        <p:spPr>
          <a:xfrm>
            <a:off x="7818709" y="1498254"/>
            <a:ext cx="1744391" cy="714442"/>
          </a:xfrm>
          <a:prstGeom prst="bentConnector2">
            <a:avLst/>
          </a:prstGeom>
          <a:ln w="28575">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3" name="Текст 2">
            <a:extLst>
              <a:ext uri="{FF2B5EF4-FFF2-40B4-BE49-F238E27FC236}">
                <a16:creationId xmlns:a16="http://schemas.microsoft.com/office/drawing/2014/main" id="{3BAC312B-0248-777F-AEB1-4F76CAA95ABF}"/>
              </a:ext>
            </a:extLst>
          </p:cNvPr>
          <p:cNvSpPr>
            <a:spLocks noGrp="1"/>
          </p:cNvSpPr>
          <p:nvPr>
            <p:ph type="body" sz="quarter" idx="14"/>
          </p:nvPr>
        </p:nvSpPr>
        <p:spPr>
          <a:xfrm>
            <a:off x="8229600" y="2212696"/>
            <a:ext cx="2667000" cy="512064"/>
          </a:xfrm>
        </p:spPr>
        <p:txBody>
          <a:bodyPr rtlCol="0"/>
          <a:lstStyle>
            <a:defPPr>
              <a:defRPr lang="en-US"/>
            </a:defPPr>
          </a:lstStyle>
          <a:p>
            <a:pPr rtl="0"/>
            <a:r>
              <a:rPr lang="ru-RU" sz="3200" dirty="0"/>
              <a:t>Сложные</a:t>
            </a:r>
          </a:p>
        </p:txBody>
      </p:sp>
      <p:cxnSp>
        <p:nvCxnSpPr>
          <p:cNvPr id="45" name="Прямая соединительная линия со стрелкой 44" descr="Соединительная стрелка">
            <a:extLst>
              <a:ext uri="{FF2B5EF4-FFF2-40B4-BE49-F238E27FC236}">
                <a16:creationId xmlns:a16="http://schemas.microsoft.com/office/drawing/2014/main" id="{B8BFA6A1-385F-2847-59C6-213D0606710D}"/>
              </a:ext>
            </a:extLst>
          </p:cNvPr>
          <p:cNvCxnSpPr>
            <a:cxnSpLocks/>
            <a:stCxn id="2" idx="1"/>
            <a:endCxn id="5" idx="0"/>
          </p:cNvCxnSpPr>
          <p:nvPr/>
        </p:nvCxnSpPr>
        <p:spPr>
          <a:xfrm rot="10800000" flipV="1">
            <a:off x="2400302" y="1498253"/>
            <a:ext cx="2019296" cy="595421"/>
          </a:xfrm>
          <a:prstGeom prst="bentConnector2">
            <a:avLst/>
          </a:prstGeom>
          <a:ln w="28575">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5" name="Текст 4">
            <a:extLst>
              <a:ext uri="{FF2B5EF4-FFF2-40B4-BE49-F238E27FC236}">
                <a16:creationId xmlns:a16="http://schemas.microsoft.com/office/drawing/2014/main" id="{568C0CFC-4DE9-71AA-6D3C-E8652D9BEBF5}"/>
              </a:ext>
            </a:extLst>
          </p:cNvPr>
          <p:cNvSpPr>
            <a:spLocks noGrp="1"/>
          </p:cNvSpPr>
          <p:nvPr>
            <p:ph type="body" sz="quarter" idx="16"/>
          </p:nvPr>
        </p:nvSpPr>
        <p:spPr>
          <a:xfrm>
            <a:off x="381003" y="2093675"/>
            <a:ext cx="4038597" cy="512064"/>
          </a:xfrm>
        </p:spPr>
        <p:txBody>
          <a:bodyPr rtlCol="0"/>
          <a:lstStyle>
            <a:defPPr>
              <a:defRPr lang="en-US"/>
            </a:defPPr>
          </a:lstStyle>
          <a:p>
            <a:pPr rtl="0"/>
            <a:r>
              <a:rPr lang="ru-RU" sz="3200" dirty="0"/>
              <a:t>Элементарные</a:t>
            </a:r>
          </a:p>
        </p:txBody>
      </p:sp>
      <p:sp>
        <p:nvSpPr>
          <p:cNvPr id="9" name="Номер слайда 8">
            <a:extLst>
              <a:ext uri="{FF2B5EF4-FFF2-40B4-BE49-F238E27FC236}">
                <a16:creationId xmlns:a16="http://schemas.microsoft.com/office/drawing/2014/main" id="{42D01FA3-0BE0-D543-3ABD-0B0771F30A19}"/>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8</a:t>
            </a:fld>
            <a:endParaRPr lang="ru-RU"/>
          </a:p>
        </p:txBody>
      </p:sp>
      <p:cxnSp>
        <p:nvCxnSpPr>
          <p:cNvPr id="69" name="Прямая со стрелкой 68">
            <a:extLst>
              <a:ext uri="{FF2B5EF4-FFF2-40B4-BE49-F238E27FC236}">
                <a16:creationId xmlns:a16="http://schemas.microsoft.com/office/drawing/2014/main" id="{C5ECB609-CA32-472B-9A9C-109CD9EA76A8}"/>
              </a:ext>
            </a:extLst>
          </p:cNvPr>
          <p:cNvCxnSpPr>
            <a:cxnSpLocks/>
            <a:stCxn id="5" idx="2"/>
          </p:cNvCxnSpPr>
          <p:nvPr/>
        </p:nvCxnSpPr>
        <p:spPr>
          <a:xfrm flipH="1">
            <a:off x="2400301" y="2605739"/>
            <a:ext cx="1" cy="8232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1" name="Прямая со стрелкой 70">
            <a:extLst>
              <a:ext uri="{FF2B5EF4-FFF2-40B4-BE49-F238E27FC236}">
                <a16:creationId xmlns:a16="http://schemas.microsoft.com/office/drawing/2014/main" id="{35C140CE-5F79-48AB-BF1B-D95EECF93083}"/>
              </a:ext>
            </a:extLst>
          </p:cNvPr>
          <p:cNvCxnSpPr>
            <a:cxnSpLocks/>
          </p:cNvCxnSpPr>
          <p:nvPr/>
        </p:nvCxnSpPr>
        <p:spPr>
          <a:xfrm>
            <a:off x="609600" y="2605739"/>
            <a:ext cx="0" cy="416565"/>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75" name="Прямая со стрелкой 74">
            <a:extLst>
              <a:ext uri="{FF2B5EF4-FFF2-40B4-BE49-F238E27FC236}">
                <a16:creationId xmlns:a16="http://schemas.microsoft.com/office/drawing/2014/main" id="{B290ABFF-78E1-4501-9B81-0255C018C05A}"/>
              </a:ext>
            </a:extLst>
          </p:cNvPr>
          <p:cNvCxnSpPr>
            <a:cxnSpLocks/>
          </p:cNvCxnSpPr>
          <p:nvPr/>
        </p:nvCxnSpPr>
        <p:spPr>
          <a:xfrm>
            <a:off x="4267200" y="2605739"/>
            <a:ext cx="0" cy="128046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76" name="Текст 9">
            <a:extLst>
              <a:ext uri="{FF2B5EF4-FFF2-40B4-BE49-F238E27FC236}">
                <a16:creationId xmlns:a16="http://schemas.microsoft.com/office/drawing/2014/main" id="{E1F07E92-6E1A-44E5-B0F5-A7D9FAAD12D1}"/>
              </a:ext>
            </a:extLst>
          </p:cNvPr>
          <p:cNvSpPr txBox="1">
            <a:spLocks/>
          </p:cNvSpPr>
          <p:nvPr/>
        </p:nvSpPr>
        <p:spPr>
          <a:xfrm>
            <a:off x="1131096" y="3309192"/>
            <a:ext cx="2538410" cy="700513"/>
          </a:xfrm>
          <a:prstGeom prst="rect">
            <a:avLst/>
          </a:prstGeom>
        </p:spPr>
        <p:txBody>
          <a:bodyPr vert="horz" lIns="91440" tIns="0" rIns="0" bIns="0" rtlCol="0" anchor="ctr">
            <a:noAutofit/>
          </a:bodyPr>
          <a:lstStyle>
            <a:defPPr>
              <a:defRPr lang="en-US"/>
            </a:defPPr>
            <a:lvl1pPr marL="0" indent="0" algn="l" defTabSz="914400" rtl="0" eaLnBrk="1" latinLnBrk="0" hangingPunct="1">
              <a:lnSpc>
                <a:spcPct val="100000"/>
              </a:lnSpc>
              <a:spcBef>
                <a:spcPts val="0"/>
              </a:spcBef>
              <a:buFont typeface="Arial" panose="020B0604020202020204" pitchFamily="34" charset="0"/>
              <a:buNone/>
              <a:defRPr lang="en-US" sz="1600" b="0" i="0" kern="1200" spc="100" baseline="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b="0" i="0" kern="1200" spc="50" baseline="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b="0" i="0" kern="1200" spc="50" baseline="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9pPr>
          </a:lstStyle>
          <a:p>
            <a:r>
              <a:rPr lang="ru-RU" sz="2800" dirty="0"/>
              <a:t>Бессюжетные</a:t>
            </a:r>
          </a:p>
        </p:txBody>
      </p:sp>
      <p:sp>
        <p:nvSpPr>
          <p:cNvPr id="78" name="Текст 9">
            <a:extLst>
              <a:ext uri="{FF2B5EF4-FFF2-40B4-BE49-F238E27FC236}">
                <a16:creationId xmlns:a16="http://schemas.microsoft.com/office/drawing/2014/main" id="{195544E2-C616-480A-920E-83350736B205}"/>
              </a:ext>
            </a:extLst>
          </p:cNvPr>
          <p:cNvSpPr txBox="1">
            <a:spLocks/>
          </p:cNvSpPr>
          <p:nvPr/>
        </p:nvSpPr>
        <p:spPr>
          <a:xfrm>
            <a:off x="2864642" y="4042097"/>
            <a:ext cx="2805116" cy="700513"/>
          </a:xfrm>
          <a:prstGeom prst="rect">
            <a:avLst/>
          </a:prstGeom>
        </p:spPr>
        <p:txBody>
          <a:bodyPr vert="horz" lIns="91440" tIns="0" rIns="0" bIns="0" rtlCol="0" anchor="ctr">
            <a:noAutofit/>
          </a:bodyPr>
          <a:lstStyle>
            <a:defPPr>
              <a:defRPr lang="en-US"/>
            </a:defPPr>
            <a:lvl1pPr marL="0" indent="0" algn="l" defTabSz="914400" rtl="0" eaLnBrk="1" latinLnBrk="0" hangingPunct="1">
              <a:lnSpc>
                <a:spcPct val="100000"/>
              </a:lnSpc>
              <a:spcBef>
                <a:spcPts val="0"/>
              </a:spcBef>
              <a:buFont typeface="Arial" panose="020B0604020202020204" pitchFamily="34" charset="0"/>
              <a:buNone/>
              <a:defRPr lang="en-US" sz="1600" b="0" i="0" kern="1200" spc="100" baseline="0">
                <a:solidFill>
                  <a:schemeClr val="tx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b="0" i="0" kern="1200" spc="50" baseline="0">
                <a:solidFill>
                  <a:schemeClr val="tx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b="0" i="0" kern="1200" spc="50" baseline="0">
                <a:solidFill>
                  <a:schemeClr val="tx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b="0" i="0" kern="1200" spc="50" baseline="0">
                <a:solidFill>
                  <a:schemeClr val="tx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US" sz="1800" kern="1200">
                <a:solidFill>
                  <a:schemeClr val="tx1"/>
                </a:solidFill>
                <a:latin typeface="+mn-lt"/>
                <a:ea typeface="+mn-ea"/>
                <a:cs typeface="+mn-cs"/>
              </a:defRPr>
            </a:lvl9pPr>
          </a:lstStyle>
          <a:p>
            <a:pPr algn="ctr"/>
            <a:r>
              <a:rPr lang="ru-RU" sz="2800" dirty="0"/>
              <a:t> Игры-забавы, </a:t>
            </a:r>
          </a:p>
          <a:p>
            <a:pPr algn="ctr"/>
            <a:r>
              <a:rPr lang="ru-RU" sz="2800" dirty="0"/>
              <a:t>аттракционы</a:t>
            </a:r>
          </a:p>
          <a:p>
            <a:pPr algn="ctr"/>
            <a:r>
              <a:rPr lang="ru-RU" sz="2400" dirty="0"/>
              <a:t>     </a:t>
            </a:r>
          </a:p>
        </p:txBody>
      </p:sp>
      <p:sp>
        <p:nvSpPr>
          <p:cNvPr id="92" name="Прямоугольник 91">
            <a:extLst>
              <a:ext uri="{FF2B5EF4-FFF2-40B4-BE49-F238E27FC236}">
                <a16:creationId xmlns:a16="http://schemas.microsoft.com/office/drawing/2014/main" id="{2F585B3D-7577-4EA9-A449-912E9E92B63C}"/>
              </a:ext>
            </a:extLst>
          </p:cNvPr>
          <p:cNvSpPr/>
          <p:nvPr/>
        </p:nvSpPr>
        <p:spPr>
          <a:xfrm>
            <a:off x="8097546" y="3071250"/>
            <a:ext cx="3153556" cy="523220"/>
          </a:xfrm>
          <a:prstGeom prst="rect">
            <a:avLst/>
          </a:prstGeom>
        </p:spPr>
        <p:txBody>
          <a:bodyPr wrap="none">
            <a:spAutoFit/>
          </a:bodyPr>
          <a:lstStyle/>
          <a:p>
            <a:r>
              <a:rPr lang="ru-RU" sz="2800" dirty="0"/>
              <a:t>спортивные игры </a:t>
            </a:r>
          </a:p>
        </p:txBody>
      </p:sp>
      <p:sp>
        <p:nvSpPr>
          <p:cNvPr id="93" name="Прямоугольник: скругленные углы 92">
            <a:extLst>
              <a:ext uri="{FF2B5EF4-FFF2-40B4-BE49-F238E27FC236}">
                <a16:creationId xmlns:a16="http://schemas.microsoft.com/office/drawing/2014/main" id="{23A9B33B-C616-4F77-AFA5-D1625113136E}"/>
              </a:ext>
            </a:extLst>
          </p:cNvPr>
          <p:cNvSpPr/>
          <p:nvPr/>
        </p:nvSpPr>
        <p:spPr>
          <a:xfrm>
            <a:off x="7734300" y="2880108"/>
            <a:ext cx="3657599" cy="1006092"/>
          </a:xfrm>
          <a:prstGeom prst="roundRect">
            <a:avLst/>
          </a:prstGeom>
          <a:noFill/>
          <a:ln w="9525" cap="flat" cmpd="sng" algn="ctr">
            <a:solidFill>
              <a:schemeClr val="dk1"/>
            </a:solidFill>
            <a:prstDash val="lgDash"/>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pic>
        <p:nvPicPr>
          <p:cNvPr id="95" name="Рисунок 94">
            <a:extLst>
              <a:ext uri="{FF2B5EF4-FFF2-40B4-BE49-F238E27FC236}">
                <a16:creationId xmlns:a16="http://schemas.microsoft.com/office/drawing/2014/main" id="{A5030DA4-F062-4A70-BE6F-FD44358B0717}"/>
              </a:ext>
            </a:extLst>
          </p:cNvPr>
          <p:cNvPicPr>
            <a:picLocks noChangeAspect="1"/>
          </p:cNvPicPr>
          <p:nvPr/>
        </p:nvPicPr>
        <p:blipFill>
          <a:blip r:embed="rId3"/>
          <a:stretch>
            <a:fillRect/>
          </a:stretch>
        </p:blipFill>
        <p:spPr>
          <a:xfrm>
            <a:off x="1131096" y="4729876"/>
            <a:ext cx="3587353" cy="1887096"/>
          </a:xfrm>
          <a:prstGeom prst="rect">
            <a:avLst/>
          </a:prstGeom>
          <a:ln>
            <a:noFill/>
          </a:ln>
          <a:effectLst>
            <a:outerShdw blurRad="292100" dist="139700" dir="2700000" algn="tl" rotWithShape="0">
              <a:srgbClr val="333333">
                <a:alpha val="65000"/>
              </a:srgbClr>
            </a:outerShdw>
          </a:effectLst>
        </p:spPr>
      </p:pic>
      <p:pic>
        <p:nvPicPr>
          <p:cNvPr id="112" name="Рисунок 111">
            <a:extLst>
              <a:ext uri="{FF2B5EF4-FFF2-40B4-BE49-F238E27FC236}">
                <a16:creationId xmlns:a16="http://schemas.microsoft.com/office/drawing/2014/main" id="{14E0115A-AFCC-44E3-B9C7-26876CA9E37E}"/>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630" b="90000" l="2300" r="98200">
                        <a14:foregroundMark x1="7100" y1="72130" x2="7100" y2="72130"/>
                        <a14:foregroundMark x1="3400" y1="72222" x2="3400" y2="72222"/>
                        <a14:foregroundMark x1="25600" y1="59352" x2="25600" y2="59352"/>
                        <a14:foregroundMark x1="25000" y1="58796" x2="25000" y2="58796"/>
                        <a14:foregroundMark x1="53600" y1="78056" x2="53600" y2="78056"/>
                        <a14:foregroundMark x1="53500" y1="73611" x2="53500" y2="73611"/>
                        <a14:foregroundMark x1="61000" y1="76389" x2="61000" y2="76389"/>
                        <a14:foregroundMark x1="57400" y1="73796" x2="57400" y2="73796"/>
                        <a14:foregroundMark x1="55100" y1="70278" x2="57800" y2="76944"/>
                        <a14:foregroundMark x1="59800" y1="72778" x2="61300" y2="72222"/>
                        <a14:foregroundMark x1="54700" y1="69444" x2="54700" y2="69444"/>
                        <a14:foregroundMark x1="52000" y1="77963" x2="56900" y2="73611"/>
                        <a14:foregroundMark x1="57100" y1="80463" x2="62000" y2="74907"/>
                        <a14:foregroundMark x1="62000" y1="74907" x2="62000" y2="72685"/>
                        <a14:foregroundMark x1="50100" y1="76389" x2="51600" y2="69444"/>
                        <a14:foregroundMark x1="51600" y1="69444" x2="55100" y2="69352"/>
                        <a14:foregroundMark x1="37000" y1="89352" x2="44900" y2="89167"/>
                        <a14:foregroundMark x1="44900" y1="89167" x2="53500" y2="89167"/>
                        <a14:foregroundMark x1="53500" y1="89167" x2="84000" y2="84630"/>
                        <a14:foregroundMark x1="84000" y1="84630" x2="87700" y2="82222"/>
                        <a14:foregroundMark x1="95900" y1="85278" x2="95500" y2="77778"/>
                        <a14:foregroundMark x1="59900" y1="48333" x2="74000" y2="48519"/>
                        <a14:foregroundMark x1="67000" y1="40741" x2="57400" y2="41667"/>
                        <a14:foregroundMark x1="68500" y1="38333" x2="48400" y2="39722"/>
                        <a14:foregroundMark x1="64300" y1="30833" x2="32500" y2="25741"/>
                        <a14:foregroundMark x1="74800" y1="28241" x2="31300" y2="21574"/>
                        <a14:foregroundMark x1="44200" y1="14167" x2="8300" y2="47593"/>
                        <a14:foregroundMark x1="8300" y1="47593" x2="6000" y2="54630"/>
                        <a14:foregroundMark x1="6000" y1="54630" x2="8900" y2="58611"/>
                        <a14:foregroundMark x1="11500" y1="59352" x2="8300" y2="43519"/>
                        <a14:foregroundMark x1="8300" y1="43519" x2="9800" y2="36019"/>
                        <a14:foregroundMark x1="9800" y1="36019" x2="14200" y2="29815"/>
                        <a14:foregroundMark x1="14200" y1="29815" x2="45600" y2="11852"/>
                        <a14:foregroundMark x1="45600" y1="11852" x2="79200" y2="17685"/>
                        <a14:foregroundMark x1="79200" y1="17685" x2="88300" y2="24537"/>
                        <a14:foregroundMark x1="88300" y1="24537" x2="91400" y2="40833"/>
                        <a14:foregroundMark x1="91400" y1="40833" x2="91400" y2="40833"/>
                        <a14:foregroundMark x1="85400" y1="37222" x2="65800" y2="19907"/>
                        <a14:foregroundMark x1="84800" y1="31296" x2="78200" y2="22963"/>
                        <a14:foregroundMark x1="78200" y1="22963" x2="67300" y2="16111"/>
                        <a14:foregroundMark x1="62200" y1="20648" x2="39100" y2="20556"/>
                        <a14:foregroundMark x1="73100" y1="31389" x2="47200" y2="36389"/>
                        <a14:foregroundMark x1="68300" y1="41574" x2="55400" y2="50278"/>
                        <a14:foregroundMark x1="73600" y1="34722" x2="61600" y2="41296"/>
                        <a14:foregroundMark x1="37300" y1="51481" x2="41000" y2="51481"/>
                        <a14:foregroundMark x1="33500" y1="39722" x2="33500" y2="39722"/>
                        <a14:foregroundMark x1="36100" y1="40556" x2="36100" y2="40556"/>
                        <a14:foregroundMark x1="93700" y1="55185" x2="97100" y2="48796"/>
                        <a14:foregroundMark x1="97100" y1="48796" x2="97200" y2="41111"/>
                        <a14:foregroundMark x1="97200" y1="41111" x2="88700" y2="21111"/>
                        <a14:foregroundMark x1="93400" y1="28889" x2="91900" y2="21019"/>
                        <a14:foregroundMark x1="91900" y1="21019" x2="84600" y2="16481"/>
                        <a14:foregroundMark x1="84600" y1="16481" x2="44400" y2="8426"/>
                        <a14:foregroundMark x1="44400" y1="8426" x2="36800" y2="12222"/>
                        <a14:foregroundMark x1="36800" y1="12222" x2="22600" y2="23241"/>
                        <a14:foregroundMark x1="22600" y1="23241" x2="14300" y2="25833"/>
                        <a14:foregroundMark x1="14300" y1="25833" x2="7700" y2="31204"/>
                        <a14:foregroundMark x1="7700" y1="31204" x2="5500" y2="37963"/>
                        <a14:foregroundMark x1="5500" y1="37963" x2="5500" y2="38611"/>
                        <a14:foregroundMark x1="36500" y1="8241" x2="36500" y2="8241"/>
                        <a14:foregroundMark x1="29600" y1="14352" x2="39800" y2="7407"/>
                        <a14:foregroundMark x1="20300" y1="19074" x2="28100" y2="15556"/>
                        <a14:foregroundMark x1="15800" y1="23056" x2="23200" y2="19722"/>
                        <a14:foregroundMark x1="23200" y1="19722" x2="23200" y2="19722"/>
                        <a14:foregroundMark x1="3100" y1="34167" x2="9100" y2="26852"/>
                        <a14:foregroundMark x1="9100" y1="26852" x2="9400" y2="26667"/>
                        <a14:foregroundMark x1="4400" y1="51667" x2="8500" y2="39444"/>
                        <a14:foregroundMark x1="6500" y1="57963" x2="6500" y2="57963"/>
                        <a14:foregroundMark x1="9100" y1="59722" x2="5800" y2="54074"/>
                        <a14:foregroundMark x1="7100" y1="59630" x2="5900" y2="57222"/>
                        <a14:foregroundMark x1="66400" y1="12222" x2="50700" y2="7130"/>
                        <a14:foregroundMark x1="54400" y1="4722" x2="80500" y2="14167"/>
                        <a14:foregroundMark x1="21700" y1="66389" x2="22700" y2="70833"/>
                        <a14:foregroundMark x1="2300" y1="71296" x2="2300" y2="71296"/>
                        <a14:foregroundMark x1="25700" y1="67778" x2="26800" y2="65278"/>
                        <a14:foregroundMark x1="40000" y1="56296" x2="44600" y2="50833"/>
                        <a14:foregroundMark x1="41800" y1="50185" x2="37700" y2="59167"/>
                        <a14:foregroundMark x1="81700" y1="77130" x2="84200" y2="72222"/>
                        <a14:foregroundMark x1="50100" y1="90000" x2="50100" y2="90000"/>
                        <a14:foregroundMark x1="98200" y1="78889" x2="98200" y2="78889"/>
                        <a14:foregroundMark x1="5300" y1="56296" x2="5300" y2="56296"/>
                      </a14:backgroundRemoval>
                    </a14:imgEffect>
                  </a14:imgLayer>
                </a14:imgProps>
              </a:ext>
            </a:extLst>
          </a:blip>
          <a:stretch>
            <a:fillRect/>
          </a:stretch>
        </p:blipFill>
        <p:spPr>
          <a:xfrm>
            <a:off x="8116596" y="3886200"/>
            <a:ext cx="2780004" cy="30024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2043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Заголовок 42">
            <a:extLst>
              <a:ext uri="{FF2B5EF4-FFF2-40B4-BE49-F238E27FC236}">
                <a16:creationId xmlns:a16="http://schemas.microsoft.com/office/drawing/2014/main" id="{6F402D0D-1253-FDCF-200C-358D2373CCEA}"/>
              </a:ext>
            </a:extLst>
          </p:cNvPr>
          <p:cNvSpPr>
            <a:spLocks noGrp="1"/>
          </p:cNvSpPr>
          <p:nvPr>
            <p:ph type="title"/>
          </p:nvPr>
        </p:nvSpPr>
        <p:spPr>
          <a:xfrm>
            <a:off x="1762545" y="40063"/>
            <a:ext cx="8988552" cy="890962"/>
          </a:xfrm>
        </p:spPr>
        <p:txBody>
          <a:bodyPr rtlCol="0"/>
          <a:lstStyle>
            <a:defPPr>
              <a:defRPr lang="en-US"/>
            </a:defPPr>
          </a:lstStyle>
          <a:p>
            <a:pPr rtl="0"/>
            <a:r>
              <a:rPr lang="ru-RU" b="0" dirty="0"/>
              <a:t>классификация</a:t>
            </a:r>
          </a:p>
        </p:txBody>
      </p:sp>
      <p:sp>
        <p:nvSpPr>
          <p:cNvPr id="9" name="Номер слайда 8">
            <a:extLst>
              <a:ext uri="{FF2B5EF4-FFF2-40B4-BE49-F238E27FC236}">
                <a16:creationId xmlns:a16="http://schemas.microsoft.com/office/drawing/2014/main" id="{42D01FA3-0BE0-D543-3ABD-0B0771F30A19}"/>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9</a:t>
            </a:fld>
            <a:endParaRPr lang="ru-RU"/>
          </a:p>
        </p:txBody>
      </p:sp>
      <p:sp>
        <p:nvSpPr>
          <p:cNvPr id="15" name="Прямоугольник 14">
            <a:extLst>
              <a:ext uri="{FF2B5EF4-FFF2-40B4-BE49-F238E27FC236}">
                <a16:creationId xmlns:a16="http://schemas.microsoft.com/office/drawing/2014/main" id="{584938CD-FFDE-4B4D-9D97-1D5A85A367BF}"/>
              </a:ext>
            </a:extLst>
          </p:cNvPr>
          <p:cNvSpPr/>
          <p:nvPr/>
        </p:nvSpPr>
        <p:spPr>
          <a:xfrm>
            <a:off x="495300" y="1354975"/>
            <a:ext cx="11201400" cy="107721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ctr"/>
            <a:r>
              <a:rPr lang="ru-RU" sz="3200" i="1" u="sng" dirty="0"/>
              <a:t>Сюжетные игры </a:t>
            </a:r>
            <a:r>
              <a:rPr lang="ru-RU" sz="3200" i="1" dirty="0"/>
              <a:t>имеют готовый сюжет и твердо, зафиксированные правила.</a:t>
            </a:r>
          </a:p>
        </p:txBody>
      </p:sp>
      <p:sp>
        <p:nvSpPr>
          <p:cNvPr id="17" name="Прямоугольник 16">
            <a:extLst>
              <a:ext uri="{FF2B5EF4-FFF2-40B4-BE49-F238E27FC236}">
                <a16:creationId xmlns:a16="http://schemas.microsoft.com/office/drawing/2014/main" id="{EA8A0701-0EA4-493C-9776-DB1E5294DD2D}"/>
              </a:ext>
            </a:extLst>
          </p:cNvPr>
          <p:cNvSpPr/>
          <p:nvPr/>
        </p:nvSpPr>
        <p:spPr>
          <a:xfrm>
            <a:off x="447675" y="3148535"/>
            <a:ext cx="11249025" cy="2554545"/>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ctr"/>
            <a:r>
              <a:rPr lang="ru-RU" sz="3200" i="1" u="sng" dirty="0"/>
              <a:t>Бессюжетные игр</a:t>
            </a:r>
            <a:r>
              <a:rPr lang="ru-RU" sz="3200" i="1" dirty="0"/>
              <a:t>ы не имеют сюжета, образов, но сходны с сюжетными наличием правил, ролей, взаимообусловленностью игровых действий всех участников. Эти игры связаны с выполнением конкретного двигательного задания.</a:t>
            </a:r>
          </a:p>
        </p:txBody>
      </p:sp>
    </p:spTree>
    <p:extLst>
      <p:ext uri="{BB962C8B-B14F-4D97-AF65-F5344CB8AC3E}">
        <p14:creationId xmlns:p14="http://schemas.microsoft.com/office/powerpoint/2010/main" val="662525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Заголовок 42">
            <a:extLst>
              <a:ext uri="{FF2B5EF4-FFF2-40B4-BE49-F238E27FC236}">
                <a16:creationId xmlns:a16="http://schemas.microsoft.com/office/drawing/2014/main" id="{6F402D0D-1253-FDCF-200C-358D2373CCEA}"/>
              </a:ext>
            </a:extLst>
          </p:cNvPr>
          <p:cNvSpPr>
            <a:spLocks noGrp="1"/>
          </p:cNvSpPr>
          <p:nvPr>
            <p:ph type="title"/>
          </p:nvPr>
        </p:nvSpPr>
        <p:spPr>
          <a:xfrm>
            <a:off x="1762545" y="40063"/>
            <a:ext cx="8988552" cy="890962"/>
          </a:xfrm>
        </p:spPr>
        <p:txBody>
          <a:bodyPr rtlCol="0"/>
          <a:lstStyle>
            <a:defPPr>
              <a:defRPr lang="en-US"/>
            </a:defPPr>
          </a:lstStyle>
          <a:p>
            <a:pPr rtl="0"/>
            <a:r>
              <a:rPr lang="ru-RU" b="0" dirty="0"/>
              <a:t>классификация</a:t>
            </a:r>
          </a:p>
        </p:txBody>
      </p:sp>
      <p:sp>
        <p:nvSpPr>
          <p:cNvPr id="9" name="Номер слайда 8">
            <a:extLst>
              <a:ext uri="{FF2B5EF4-FFF2-40B4-BE49-F238E27FC236}">
                <a16:creationId xmlns:a16="http://schemas.microsoft.com/office/drawing/2014/main" id="{42D01FA3-0BE0-D543-3ABD-0B0771F30A19}"/>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10</a:t>
            </a:fld>
            <a:endParaRPr lang="ru-RU"/>
          </a:p>
        </p:txBody>
      </p:sp>
      <p:sp>
        <p:nvSpPr>
          <p:cNvPr id="15" name="Прямоугольник 14">
            <a:extLst>
              <a:ext uri="{FF2B5EF4-FFF2-40B4-BE49-F238E27FC236}">
                <a16:creationId xmlns:a16="http://schemas.microsoft.com/office/drawing/2014/main" id="{584938CD-FFDE-4B4D-9D97-1D5A85A367BF}"/>
              </a:ext>
            </a:extLst>
          </p:cNvPr>
          <p:cNvSpPr/>
          <p:nvPr/>
        </p:nvSpPr>
        <p:spPr>
          <a:xfrm>
            <a:off x="495300" y="1143000"/>
            <a:ext cx="11201400" cy="2246769"/>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ctr"/>
            <a:r>
              <a:rPr lang="ru-RU" sz="2800" i="1" u="sng" dirty="0"/>
              <a:t>В играх-забавах, аттракционах </a:t>
            </a:r>
            <a:r>
              <a:rPr lang="ru-RU" sz="2800" i="1" dirty="0"/>
              <a:t>двигательные задания выполняются в необычных условиях и часто включают элемент соревнования, при этом несколько детей выполняют двигательные задания (бег в мешках и др.), остальные дети являются зрителями. </a:t>
            </a:r>
          </a:p>
        </p:txBody>
      </p:sp>
      <p:pic>
        <p:nvPicPr>
          <p:cNvPr id="2" name="Рисунок 1">
            <a:extLst>
              <a:ext uri="{FF2B5EF4-FFF2-40B4-BE49-F238E27FC236}">
                <a16:creationId xmlns:a16="http://schemas.microsoft.com/office/drawing/2014/main" id="{B72DEF74-1EDF-430C-B072-254003B9E21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816" b="98159" l="1522" r="97609">
                        <a14:foregroundMark x1="5435" y1="53399" x2="16739" y2="48159"/>
                        <a14:foregroundMark x1="16739" y1="48159" x2="16957" y2="47875"/>
                        <a14:foregroundMark x1="10543" y1="31303" x2="14565" y2="35411"/>
                        <a14:foregroundMark x1="5435" y1="31020" x2="5435" y2="31020"/>
                        <a14:foregroundMark x1="26413" y1="32011" x2="21196" y2="37394"/>
                        <a14:foregroundMark x1="24891" y1="72096" x2="24891" y2="72096"/>
                        <a14:foregroundMark x1="24891" y1="71105" x2="24457" y2="74221"/>
                        <a14:foregroundMark x1="24457" y1="72663" x2="23804" y2="69688"/>
                        <a14:foregroundMark x1="30978" y1="11898" x2="18913" y2="7224"/>
                        <a14:foregroundMark x1="18913" y1="7224" x2="15326" y2="7082"/>
                        <a14:foregroundMark x1="59457" y1="98159" x2="59457" y2="88102"/>
                        <a14:foregroundMark x1="51522" y1="91501" x2="51522" y2="91501"/>
                        <a14:foregroundMark x1="51739" y1="90368" x2="51739" y2="90368"/>
                        <a14:foregroundMark x1="51413" y1="88669" x2="51413" y2="88669"/>
                        <a14:foregroundMark x1="51957" y1="92493" x2="51957" y2="92493"/>
                        <a14:foregroundMark x1="51957" y1="91785" x2="51957" y2="91785"/>
                        <a14:foregroundMark x1="1630" y1="54674" x2="1630" y2="54674"/>
                        <a14:foregroundMark x1="80109" y1="4816" x2="87717" y2="22380"/>
                        <a14:foregroundMark x1="94130" y1="15014" x2="94565" y2="22805"/>
                        <a14:foregroundMark x1="94565" y1="22805" x2="90870" y2="32861"/>
                        <a14:foregroundMark x1="94130" y1="31586" x2="94130" y2="31586"/>
                        <a14:foregroundMark x1="97609" y1="43626" x2="97609" y2="43626"/>
                        <a14:foregroundMark x1="82283" y1="68272" x2="82283" y2="68272"/>
                        <a14:foregroundMark x1="82065" y1="67139" x2="82065" y2="67139"/>
                        <a14:backgroundMark x1="30435" y1="50992" x2="30435" y2="50992"/>
                        <a14:backgroundMark x1="52391" y1="82295" x2="52391" y2="82295"/>
                      </a14:backgroundRemoval>
                    </a14:imgEffect>
                  </a14:imgLayer>
                </a14:imgProps>
              </a:ext>
            </a:extLst>
          </a:blip>
          <a:stretch>
            <a:fillRect/>
          </a:stretch>
        </p:blipFill>
        <p:spPr>
          <a:xfrm>
            <a:off x="3657600" y="3429000"/>
            <a:ext cx="4381500" cy="33623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8345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8737D19-4D60-B5D0-74C9-46A5D81261BB}"/>
              </a:ext>
            </a:extLst>
          </p:cNvPr>
          <p:cNvSpPr>
            <a:spLocks noGrp="1"/>
          </p:cNvSpPr>
          <p:nvPr>
            <p:ph type="title"/>
          </p:nvPr>
        </p:nvSpPr>
        <p:spPr>
          <a:xfrm>
            <a:off x="533400" y="228600"/>
            <a:ext cx="10972800" cy="1572768"/>
          </a:xfrm>
        </p:spPr>
        <p:txBody>
          <a:bodyPr rtlCol="0"/>
          <a:lstStyle>
            <a:defPPr>
              <a:defRPr lang="en-US"/>
            </a:defPPr>
          </a:lstStyle>
          <a:p>
            <a:r>
              <a:rPr lang="ru-RU" sz="2800" dirty="0"/>
              <a:t>Классификация по двигательному содержанию и по степени физической нагрузки</a:t>
            </a:r>
          </a:p>
        </p:txBody>
      </p:sp>
      <p:sp>
        <p:nvSpPr>
          <p:cNvPr id="3" name="Текст 2">
            <a:extLst>
              <a:ext uri="{FF2B5EF4-FFF2-40B4-BE49-F238E27FC236}">
                <a16:creationId xmlns:a16="http://schemas.microsoft.com/office/drawing/2014/main" id="{9B0814BF-E9DC-8615-1CF0-1112CBD60A66}"/>
              </a:ext>
            </a:extLst>
          </p:cNvPr>
          <p:cNvSpPr>
            <a:spLocks noGrp="1"/>
          </p:cNvSpPr>
          <p:nvPr>
            <p:ph type="body" idx="1"/>
          </p:nvPr>
        </p:nvSpPr>
        <p:spPr>
          <a:xfrm>
            <a:off x="612648" y="2286000"/>
            <a:ext cx="2282952" cy="682752"/>
          </a:xfrm>
        </p:spPr>
        <p:txBody>
          <a:bodyPr rtlCol="0"/>
          <a:lstStyle>
            <a:defPPr>
              <a:defRPr lang="en-US"/>
            </a:defPPr>
          </a:lstStyle>
          <a:p>
            <a:pPr rtl="0"/>
            <a:r>
              <a:rPr lang="ru-RU" sz="1600" spc="70" dirty="0"/>
              <a:t>Большой подвижности</a:t>
            </a:r>
          </a:p>
        </p:txBody>
      </p:sp>
      <p:sp>
        <p:nvSpPr>
          <p:cNvPr id="23" name="Объект 22">
            <a:extLst>
              <a:ext uri="{FF2B5EF4-FFF2-40B4-BE49-F238E27FC236}">
                <a16:creationId xmlns:a16="http://schemas.microsoft.com/office/drawing/2014/main" id="{2C051FD2-C541-D8EE-D263-DFD01AD1C602}"/>
              </a:ext>
            </a:extLst>
          </p:cNvPr>
          <p:cNvSpPr>
            <a:spLocks noGrp="1"/>
          </p:cNvSpPr>
          <p:nvPr>
            <p:ph sz="half" idx="2"/>
          </p:nvPr>
        </p:nvSpPr>
        <p:spPr>
          <a:xfrm>
            <a:off x="347472" y="3130399"/>
            <a:ext cx="2740152" cy="2879298"/>
          </a:xfrm>
        </p:spPr>
        <p:txBody>
          <a:bodyPr rtlCol="0"/>
          <a:lstStyle>
            <a:defPPr>
              <a:defRPr lang="en-US"/>
            </a:defPPr>
          </a:lstStyle>
          <a:p>
            <a:r>
              <a:rPr lang="ru-RU" sz="1800" dirty="0"/>
              <a:t>Участвует вся группа детей и построены они в основном на таких движениях, как бег и прыжки. </a:t>
            </a:r>
          </a:p>
          <a:p>
            <a:pPr rtl="0"/>
            <a:endParaRPr lang="ru-RU" sz="1450" dirty="0"/>
          </a:p>
        </p:txBody>
      </p:sp>
      <p:sp>
        <p:nvSpPr>
          <p:cNvPr id="5" name="Текст 4">
            <a:extLst>
              <a:ext uri="{FF2B5EF4-FFF2-40B4-BE49-F238E27FC236}">
                <a16:creationId xmlns:a16="http://schemas.microsoft.com/office/drawing/2014/main" id="{4714EE7D-83C7-DE47-C100-0904BB907007}"/>
              </a:ext>
            </a:extLst>
          </p:cNvPr>
          <p:cNvSpPr>
            <a:spLocks noGrp="1"/>
          </p:cNvSpPr>
          <p:nvPr>
            <p:ph type="body" sz="quarter" idx="3"/>
          </p:nvPr>
        </p:nvSpPr>
        <p:spPr>
          <a:xfrm>
            <a:off x="4764024" y="1944624"/>
            <a:ext cx="2398776" cy="682752"/>
          </a:xfrm>
        </p:spPr>
        <p:txBody>
          <a:bodyPr rtlCol="0"/>
          <a:lstStyle>
            <a:defPPr>
              <a:defRPr lang="en-US"/>
            </a:defPPr>
          </a:lstStyle>
          <a:p>
            <a:pPr rtl="0"/>
            <a:r>
              <a:rPr lang="ru-RU" sz="1600" spc="70" dirty="0"/>
              <a:t>Средней подвижности</a:t>
            </a:r>
          </a:p>
        </p:txBody>
      </p:sp>
      <p:sp>
        <p:nvSpPr>
          <p:cNvPr id="24" name="Объект 23">
            <a:extLst>
              <a:ext uri="{FF2B5EF4-FFF2-40B4-BE49-F238E27FC236}">
                <a16:creationId xmlns:a16="http://schemas.microsoft.com/office/drawing/2014/main" id="{61DE34F0-9D00-D163-584E-9738310DB6BC}"/>
              </a:ext>
            </a:extLst>
          </p:cNvPr>
          <p:cNvSpPr>
            <a:spLocks noGrp="1"/>
          </p:cNvSpPr>
          <p:nvPr>
            <p:ph sz="quarter" idx="4"/>
          </p:nvPr>
        </p:nvSpPr>
        <p:spPr>
          <a:xfrm>
            <a:off x="4484751" y="2770632"/>
            <a:ext cx="3008376" cy="3004947"/>
          </a:xfrm>
        </p:spPr>
        <p:txBody>
          <a:bodyPr rtlCol="0"/>
          <a:lstStyle>
            <a:defPPr>
              <a:defRPr lang="en-US"/>
            </a:defPPr>
          </a:lstStyle>
          <a:p>
            <a:pPr lvl="0"/>
            <a:r>
              <a:rPr lang="ru-RU" sz="1800" dirty="0"/>
              <a:t>Активно участвует вся группа, но характер движений, играющих относительно спокойный (ходьба, передача предметов) или движение выполняется подгруппами. </a:t>
            </a:r>
          </a:p>
        </p:txBody>
      </p:sp>
      <p:sp>
        <p:nvSpPr>
          <p:cNvPr id="9" name="Текст 8">
            <a:extLst>
              <a:ext uri="{FF2B5EF4-FFF2-40B4-BE49-F238E27FC236}">
                <a16:creationId xmlns:a16="http://schemas.microsoft.com/office/drawing/2014/main" id="{310ADB9E-1121-2450-35D1-8486C9BC3613}"/>
              </a:ext>
            </a:extLst>
          </p:cNvPr>
          <p:cNvSpPr>
            <a:spLocks noGrp="1"/>
          </p:cNvSpPr>
          <p:nvPr>
            <p:ph type="body" sz="quarter" idx="13"/>
          </p:nvPr>
        </p:nvSpPr>
        <p:spPr>
          <a:xfrm>
            <a:off x="9296400" y="2286000"/>
            <a:ext cx="2209800" cy="682752"/>
          </a:xfrm>
        </p:spPr>
        <p:txBody>
          <a:bodyPr rtlCol="0"/>
          <a:lstStyle>
            <a:defPPr>
              <a:defRPr lang="en-US"/>
            </a:defPPr>
          </a:lstStyle>
          <a:p>
            <a:pPr rtl="0"/>
            <a:r>
              <a:rPr lang="ru-RU" sz="1600" spc="70" dirty="0"/>
              <a:t>Малой подвижности</a:t>
            </a:r>
          </a:p>
        </p:txBody>
      </p:sp>
      <p:sp>
        <p:nvSpPr>
          <p:cNvPr id="25" name="Объект 24">
            <a:extLst>
              <a:ext uri="{FF2B5EF4-FFF2-40B4-BE49-F238E27FC236}">
                <a16:creationId xmlns:a16="http://schemas.microsoft.com/office/drawing/2014/main" id="{3F1B077F-4F6F-1F99-B5B6-BF27786BBA9F}"/>
              </a:ext>
            </a:extLst>
          </p:cNvPr>
          <p:cNvSpPr>
            <a:spLocks noGrp="1"/>
          </p:cNvSpPr>
          <p:nvPr>
            <p:ph sz="quarter" idx="14"/>
          </p:nvPr>
        </p:nvSpPr>
        <p:spPr>
          <a:xfrm>
            <a:off x="9082278" y="3117723"/>
            <a:ext cx="2667000" cy="2748704"/>
          </a:xfrm>
        </p:spPr>
        <p:txBody>
          <a:bodyPr rtlCol="0"/>
          <a:lstStyle>
            <a:defPPr>
              <a:defRPr lang="en-US"/>
            </a:defPPr>
          </a:lstStyle>
          <a:p>
            <a:pPr lvl="0"/>
            <a:r>
              <a:rPr lang="ru-RU" sz="2000" dirty="0"/>
              <a:t>Движения выполняются в медленном темпе, к тому же интенсивность их незначительна.</a:t>
            </a:r>
          </a:p>
        </p:txBody>
      </p:sp>
      <p:sp>
        <p:nvSpPr>
          <p:cNvPr id="8" name="Номер слайда 7">
            <a:extLst>
              <a:ext uri="{FF2B5EF4-FFF2-40B4-BE49-F238E27FC236}">
                <a16:creationId xmlns:a16="http://schemas.microsoft.com/office/drawing/2014/main" id="{60DE4CC7-0F16-896F-1EBA-F387E12A24C3}"/>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11</a:t>
            </a:fld>
            <a:endParaRPr lang="ru-RU"/>
          </a:p>
        </p:txBody>
      </p:sp>
      <p:sp>
        <p:nvSpPr>
          <p:cNvPr id="18" name="Овал 17">
            <a:extLst>
              <a:ext uri="{FF2B5EF4-FFF2-40B4-BE49-F238E27FC236}">
                <a16:creationId xmlns:a16="http://schemas.microsoft.com/office/drawing/2014/main" id="{9DBB4B62-A361-48CB-8AC5-53695EF6FE99}"/>
              </a:ext>
            </a:extLst>
          </p:cNvPr>
          <p:cNvSpPr/>
          <p:nvPr/>
        </p:nvSpPr>
        <p:spPr>
          <a:xfrm>
            <a:off x="89344" y="5294440"/>
            <a:ext cx="1270255" cy="1320372"/>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19" name="Овал 18">
            <a:extLst>
              <a:ext uri="{FF2B5EF4-FFF2-40B4-BE49-F238E27FC236}">
                <a16:creationId xmlns:a16="http://schemas.microsoft.com/office/drawing/2014/main" id="{E0FAF719-749A-4660-BBC6-D9B4F181CB2F}"/>
              </a:ext>
            </a:extLst>
          </p:cNvPr>
          <p:cNvSpPr/>
          <p:nvPr/>
        </p:nvSpPr>
        <p:spPr>
          <a:xfrm>
            <a:off x="5460872" y="5448176"/>
            <a:ext cx="1270255" cy="1181224"/>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20" name="Овал 19">
            <a:extLst>
              <a:ext uri="{FF2B5EF4-FFF2-40B4-BE49-F238E27FC236}">
                <a16:creationId xmlns:a16="http://schemas.microsoft.com/office/drawing/2014/main" id="{DE11659F-9529-4FE7-BF91-1501D7769025}"/>
              </a:ext>
            </a:extLst>
          </p:cNvPr>
          <p:cNvSpPr/>
          <p:nvPr/>
        </p:nvSpPr>
        <p:spPr>
          <a:xfrm>
            <a:off x="10832399" y="5332769"/>
            <a:ext cx="1270255" cy="1282043"/>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sp>
        <p:nvSpPr>
          <p:cNvPr id="21" name="TextBox 20">
            <a:extLst>
              <a:ext uri="{FF2B5EF4-FFF2-40B4-BE49-F238E27FC236}">
                <a16:creationId xmlns:a16="http://schemas.microsoft.com/office/drawing/2014/main" id="{F218F617-B4E0-4D4A-8755-10F4DA64B7F5}"/>
              </a:ext>
            </a:extLst>
          </p:cNvPr>
          <p:cNvSpPr txBox="1"/>
          <p:nvPr/>
        </p:nvSpPr>
        <p:spPr>
          <a:xfrm>
            <a:off x="436245" y="5588945"/>
            <a:ext cx="304800" cy="830997"/>
          </a:xfrm>
          <a:prstGeom prst="rect">
            <a:avLst/>
          </a:prstGeom>
          <a:noFill/>
        </p:spPr>
        <p:txBody>
          <a:bodyPr wrap="square" rtlCol="0">
            <a:spAutoFit/>
          </a:bodyPr>
          <a:lstStyle/>
          <a:p>
            <a:r>
              <a:rPr lang="ru-RU" sz="4800" b="1" dirty="0">
                <a:effectLst>
                  <a:outerShdw blurRad="38100" dist="38100" dir="2700000" algn="tl">
                    <a:srgbClr val="000000">
                      <a:alpha val="43137"/>
                    </a:srgbClr>
                  </a:outerShdw>
                </a:effectLst>
              </a:rPr>
              <a:t>1</a:t>
            </a:r>
          </a:p>
        </p:txBody>
      </p:sp>
      <p:sp>
        <p:nvSpPr>
          <p:cNvPr id="22" name="TextBox 21">
            <a:extLst>
              <a:ext uri="{FF2B5EF4-FFF2-40B4-BE49-F238E27FC236}">
                <a16:creationId xmlns:a16="http://schemas.microsoft.com/office/drawing/2014/main" id="{1085BADD-ACC4-4B33-A248-DCE40DCEB73D}"/>
              </a:ext>
            </a:extLst>
          </p:cNvPr>
          <p:cNvSpPr txBox="1"/>
          <p:nvPr/>
        </p:nvSpPr>
        <p:spPr>
          <a:xfrm>
            <a:off x="5836919" y="5591047"/>
            <a:ext cx="457200" cy="830997"/>
          </a:xfrm>
          <a:prstGeom prst="rect">
            <a:avLst/>
          </a:prstGeom>
          <a:noFill/>
        </p:spPr>
        <p:txBody>
          <a:bodyPr wrap="square" rtlCol="0">
            <a:spAutoFit/>
          </a:bodyPr>
          <a:lstStyle/>
          <a:p>
            <a:r>
              <a:rPr lang="ru-RU" sz="4800" b="1" dirty="0">
                <a:effectLst>
                  <a:outerShdw blurRad="38100" dist="38100" dir="2700000" algn="tl">
                    <a:srgbClr val="000000">
                      <a:alpha val="43137"/>
                    </a:srgbClr>
                  </a:outerShdw>
                </a:effectLst>
              </a:rPr>
              <a:t>2</a:t>
            </a:r>
          </a:p>
        </p:txBody>
      </p:sp>
      <p:sp>
        <p:nvSpPr>
          <p:cNvPr id="28" name="TextBox 27">
            <a:extLst>
              <a:ext uri="{FF2B5EF4-FFF2-40B4-BE49-F238E27FC236}">
                <a16:creationId xmlns:a16="http://schemas.microsoft.com/office/drawing/2014/main" id="{285FFAEA-8944-43CA-892E-CD4691EE2C34}"/>
              </a:ext>
            </a:extLst>
          </p:cNvPr>
          <p:cNvSpPr txBox="1"/>
          <p:nvPr/>
        </p:nvSpPr>
        <p:spPr>
          <a:xfrm>
            <a:off x="11213399" y="5589069"/>
            <a:ext cx="381000" cy="830997"/>
          </a:xfrm>
          <a:prstGeom prst="rect">
            <a:avLst/>
          </a:prstGeom>
          <a:noFill/>
        </p:spPr>
        <p:txBody>
          <a:bodyPr wrap="square" rtlCol="0">
            <a:spAutoFit/>
          </a:bodyPr>
          <a:lstStyle/>
          <a:p>
            <a:r>
              <a:rPr lang="ru-RU" sz="4800" b="1" dirty="0">
                <a:effectLst>
                  <a:outerShdw blurRad="38100" dist="38100" dir="2700000" algn="tl">
                    <a:srgbClr val="000000">
                      <a:alpha val="43137"/>
                    </a:srgbClr>
                  </a:outerShdw>
                </a:effectLst>
              </a:rPr>
              <a:t>3</a:t>
            </a:r>
          </a:p>
        </p:txBody>
      </p:sp>
    </p:spTree>
    <p:extLst>
      <p:ext uri="{BB962C8B-B14F-4D97-AF65-F5344CB8AC3E}">
        <p14:creationId xmlns:p14="http://schemas.microsoft.com/office/powerpoint/2010/main" val="3008749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F5A0AD-52EA-8A3D-00F9-72C649D792FF}"/>
              </a:ext>
            </a:extLst>
          </p:cNvPr>
          <p:cNvSpPr>
            <a:spLocks noGrp="1"/>
          </p:cNvSpPr>
          <p:nvPr>
            <p:ph type="title"/>
          </p:nvPr>
        </p:nvSpPr>
        <p:spPr>
          <a:xfrm>
            <a:off x="282321" y="18025"/>
            <a:ext cx="11881104" cy="1572768"/>
          </a:xfrm>
        </p:spPr>
        <p:txBody>
          <a:bodyPr rtlCol="0"/>
          <a:lstStyle>
            <a:defPPr>
              <a:defRPr lang="en-US"/>
            </a:defPPr>
          </a:lstStyle>
          <a:p>
            <a:pPr rtl="0"/>
            <a:r>
              <a:rPr lang="ru-RU" dirty="0"/>
              <a:t>Методика проведения подвижных игр</a:t>
            </a:r>
          </a:p>
        </p:txBody>
      </p:sp>
      <p:sp>
        <p:nvSpPr>
          <p:cNvPr id="3" name="Текст 2">
            <a:extLst>
              <a:ext uri="{FF2B5EF4-FFF2-40B4-BE49-F238E27FC236}">
                <a16:creationId xmlns:a16="http://schemas.microsoft.com/office/drawing/2014/main" id="{90961576-ECF8-2387-1D6B-533B869103A2}"/>
              </a:ext>
            </a:extLst>
          </p:cNvPr>
          <p:cNvSpPr>
            <a:spLocks noGrp="1"/>
          </p:cNvSpPr>
          <p:nvPr>
            <p:ph type="body" idx="1"/>
          </p:nvPr>
        </p:nvSpPr>
        <p:spPr>
          <a:xfrm>
            <a:off x="734569" y="1943100"/>
            <a:ext cx="3273552" cy="990600"/>
          </a:xfrm>
        </p:spPr>
        <p:txBody>
          <a:bodyPr rtlCol="0"/>
          <a:lstStyle>
            <a:defPPr>
              <a:defRPr lang="en-US"/>
            </a:defPPr>
          </a:lstStyle>
          <a:p>
            <a:r>
              <a:rPr lang="ru-RU" dirty="0"/>
              <a:t>Подготовка к проведению игры</a:t>
            </a:r>
          </a:p>
        </p:txBody>
      </p:sp>
      <p:sp>
        <p:nvSpPr>
          <p:cNvPr id="12" name="Текст 11">
            <a:extLst>
              <a:ext uri="{FF2B5EF4-FFF2-40B4-BE49-F238E27FC236}">
                <a16:creationId xmlns:a16="http://schemas.microsoft.com/office/drawing/2014/main" id="{B1A869CC-7228-424F-689B-19D4CEA20FF0}"/>
              </a:ext>
            </a:extLst>
          </p:cNvPr>
          <p:cNvSpPr>
            <a:spLocks noGrp="1"/>
          </p:cNvSpPr>
          <p:nvPr>
            <p:ph type="body" sz="quarter" idx="3"/>
          </p:nvPr>
        </p:nvSpPr>
        <p:spPr>
          <a:xfrm>
            <a:off x="5021549" y="1924067"/>
            <a:ext cx="3419856" cy="685800"/>
          </a:xfrm>
        </p:spPr>
        <p:txBody>
          <a:bodyPr rtlCol="0"/>
          <a:lstStyle>
            <a:defPPr>
              <a:defRPr lang="en-US"/>
            </a:defPPr>
          </a:lstStyle>
          <a:p>
            <a:r>
              <a:rPr lang="ru-RU" dirty="0"/>
              <a:t>Подготовка места для игры</a:t>
            </a:r>
          </a:p>
        </p:txBody>
      </p:sp>
      <p:sp>
        <p:nvSpPr>
          <p:cNvPr id="9" name="Текст 8">
            <a:extLst>
              <a:ext uri="{FF2B5EF4-FFF2-40B4-BE49-F238E27FC236}">
                <a16:creationId xmlns:a16="http://schemas.microsoft.com/office/drawing/2014/main" id="{EBAA58E7-F0D8-F39A-CEFD-71E5913073EF}"/>
              </a:ext>
            </a:extLst>
          </p:cNvPr>
          <p:cNvSpPr>
            <a:spLocks noGrp="1"/>
          </p:cNvSpPr>
          <p:nvPr>
            <p:ph type="body" sz="quarter" idx="13"/>
          </p:nvPr>
        </p:nvSpPr>
        <p:spPr>
          <a:xfrm>
            <a:off x="9372600" y="1955541"/>
            <a:ext cx="2286000" cy="685800"/>
          </a:xfrm>
        </p:spPr>
        <p:txBody>
          <a:bodyPr rtlCol="0"/>
          <a:lstStyle>
            <a:defPPr>
              <a:defRPr lang="en-US"/>
            </a:defPPr>
          </a:lstStyle>
          <a:p>
            <a:r>
              <a:rPr lang="ru-RU" dirty="0"/>
              <a:t>Подготовка инвентаря</a:t>
            </a:r>
          </a:p>
        </p:txBody>
      </p:sp>
      <p:sp>
        <p:nvSpPr>
          <p:cNvPr id="8" name="Номер слайда 7">
            <a:extLst>
              <a:ext uri="{FF2B5EF4-FFF2-40B4-BE49-F238E27FC236}">
                <a16:creationId xmlns:a16="http://schemas.microsoft.com/office/drawing/2014/main" id="{94786B75-8C5A-A01F-F202-D3CB14D3031F}"/>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12</a:t>
            </a:fld>
            <a:endParaRPr lang="ru-RU"/>
          </a:p>
        </p:txBody>
      </p:sp>
      <p:sp>
        <p:nvSpPr>
          <p:cNvPr id="16" name="Прямоугольник: скругленные углы 15">
            <a:extLst>
              <a:ext uri="{FF2B5EF4-FFF2-40B4-BE49-F238E27FC236}">
                <a16:creationId xmlns:a16="http://schemas.microsoft.com/office/drawing/2014/main" id="{DC9916FA-FC06-47F8-A373-016D9201CF76}"/>
              </a:ext>
            </a:extLst>
          </p:cNvPr>
          <p:cNvSpPr/>
          <p:nvPr/>
        </p:nvSpPr>
        <p:spPr>
          <a:xfrm>
            <a:off x="609600" y="1828800"/>
            <a:ext cx="3396966" cy="914400"/>
          </a:xfrm>
          <a:prstGeom prst="roundRect">
            <a:avLst/>
          </a:prstGeom>
          <a:noFill/>
          <a:ln w="38100">
            <a:solidFill>
              <a:schemeClr val="accent1">
                <a:lumMod val="25000"/>
              </a:schemeClr>
            </a:solidFill>
            <a:prstDash val="lgDash"/>
          </a:ln>
        </p:spPr>
        <p:style>
          <a:lnRef idx="2">
            <a:schemeClr val="accent1"/>
          </a:lnRef>
          <a:fillRef idx="1">
            <a:schemeClr val="lt1"/>
          </a:fillRef>
          <a:effectRef idx="0">
            <a:schemeClr val="accent1"/>
          </a:effectRef>
          <a:fontRef idx="minor">
            <a:schemeClr val="dk1"/>
          </a:fontRef>
        </p:style>
        <p:txBody>
          <a:bodyPr rtlCol="0" anchor="ctr"/>
          <a:lstStyle/>
          <a:p>
            <a:pPr algn="ctr"/>
            <a:endParaRPr lang="ru-RU"/>
          </a:p>
        </p:txBody>
      </p:sp>
      <p:sp>
        <p:nvSpPr>
          <p:cNvPr id="17" name="Прямоугольник: скругленные углы 16">
            <a:extLst>
              <a:ext uri="{FF2B5EF4-FFF2-40B4-BE49-F238E27FC236}">
                <a16:creationId xmlns:a16="http://schemas.microsoft.com/office/drawing/2014/main" id="{B2CC25C8-EE39-4777-B776-6B0314A7AB46}"/>
              </a:ext>
            </a:extLst>
          </p:cNvPr>
          <p:cNvSpPr/>
          <p:nvPr/>
        </p:nvSpPr>
        <p:spPr>
          <a:xfrm>
            <a:off x="4898105" y="1841241"/>
            <a:ext cx="3505200" cy="851453"/>
          </a:xfrm>
          <a:prstGeom prst="roundRect">
            <a:avLst/>
          </a:pr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скругленные углы 17">
            <a:extLst>
              <a:ext uri="{FF2B5EF4-FFF2-40B4-BE49-F238E27FC236}">
                <a16:creationId xmlns:a16="http://schemas.microsoft.com/office/drawing/2014/main" id="{F61C9D84-8BB0-4E96-A26B-87CD592184CA}"/>
              </a:ext>
            </a:extLst>
          </p:cNvPr>
          <p:cNvSpPr/>
          <p:nvPr/>
        </p:nvSpPr>
        <p:spPr>
          <a:xfrm>
            <a:off x="9296400" y="1891747"/>
            <a:ext cx="2438400" cy="851453"/>
          </a:xfrm>
          <a:prstGeom prst="roundRect">
            <a:avLst/>
          </a:prstGeom>
          <a:noFill/>
          <a:ln w="38100">
            <a:solidFill>
              <a:srgbClr val="00206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Текст 2">
            <a:extLst>
              <a:ext uri="{FF2B5EF4-FFF2-40B4-BE49-F238E27FC236}">
                <a16:creationId xmlns:a16="http://schemas.microsoft.com/office/drawing/2014/main" id="{A48E7EAC-A777-46E2-9EC6-D8CA2721A3D7}"/>
              </a:ext>
            </a:extLst>
          </p:cNvPr>
          <p:cNvSpPr txBox="1">
            <a:spLocks/>
          </p:cNvSpPr>
          <p:nvPr/>
        </p:nvSpPr>
        <p:spPr>
          <a:xfrm>
            <a:off x="1219200" y="3370285"/>
            <a:ext cx="2414047" cy="685800"/>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dirty="0"/>
              <a:t>Организация играющих</a:t>
            </a:r>
          </a:p>
        </p:txBody>
      </p:sp>
      <p:sp>
        <p:nvSpPr>
          <p:cNvPr id="21" name="Текст 11">
            <a:extLst>
              <a:ext uri="{FF2B5EF4-FFF2-40B4-BE49-F238E27FC236}">
                <a16:creationId xmlns:a16="http://schemas.microsoft.com/office/drawing/2014/main" id="{07429F8D-4FCA-4BEB-803A-44C9C112892C}"/>
              </a:ext>
            </a:extLst>
          </p:cNvPr>
          <p:cNvSpPr txBox="1">
            <a:spLocks/>
          </p:cNvSpPr>
          <p:nvPr/>
        </p:nvSpPr>
        <p:spPr>
          <a:xfrm>
            <a:off x="5021549" y="3370285"/>
            <a:ext cx="3419856" cy="685800"/>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dirty="0"/>
              <a:t>Руководство процессом игры</a:t>
            </a:r>
          </a:p>
        </p:txBody>
      </p:sp>
      <p:sp>
        <p:nvSpPr>
          <p:cNvPr id="22" name="Текст 8">
            <a:extLst>
              <a:ext uri="{FF2B5EF4-FFF2-40B4-BE49-F238E27FC236}">
                <a16:creationId xmlns:a16="http://schemas.microsoft.com/office/drawing/2014/main" id="{09A9FC68-40E8-43DF-8C13-4A069B9211F5}"/>
              </a:ext>
            </a:extLst>
          </p:cNvPr>
          <p:cNvSpPr txBox="1">
            <a:spLocks/>
          </p:cNvSpPr>
          <p:nvPr/>
        </p:nvSpPr>
        <p:spPr>
          <a:xfrm>
            <a:off x="8857044" y="3550630"/>
            <a:ext cx="3051033" cy="496078"/>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dirty="0"/>
              <a:t>Выбор водящих</a:t>
            </a:r>
          </a:p>
        </p:txBody>
      </p:sp>
      <p:pic>
        <p:nvPicPr>
          <p:cNvPr id="23" name="Рисунок 22">
            <a:extLst>
              <a:ext uri="{FF2B5EF4-FFF2-40B4-BE49-F238E27FC236}">
                <a16:creationId xmlns:a16="http://schemas.microsoft.com/office/drawing/2014/main" id="{74FC153D-82E4-4A95-9031-327B7D25FED2}"/>
              </a:ext>
            </a:extLst>
          </p:cNvPr>
          <p:cNvPicPr>
            <a:picLocks noChangeAspect="1"/>
          </p:cNvPicPr>
          <p:nvPr/>
        </p:nvPicPr>
        <p:blipFill>
          <a:blip r:embed="rId3"/>
          <a:stretch>
            <a:fillRect/>
          </a:stretch>
        </p:blipFill>
        <p:spPr>
          <a:xfrm>
            <a:off x="682616" y="4866730"/>
            <a:ext cx="3487214" cy="847417"/>
          </a:xfrm>
          <a:prstGeom prst="rect">
            <a:avLst/>
          </a:prstGeom>
        </p:spPr>
      </p:pic>
      <p:sp>
        <p:nvSpPr>
          <p:cNvPr id="25" name="Текст 2">
            <a:extLst>
              <a:ext uri="{FF2B5EF4-FFF2-40B4-BE49-F238E27FC236}">
                <a16:creationId xmlns:a16="http://schemas.microsoft.com/office/drawing/2014/main" id="{14EDF26A-4247-4504-9669-5875C5FD5F0F}"/>
              </a:ext>
            </a:extLst>
          </p:cNvPr>
          <p:cNvSpPr txBox="1">
            <a:spLocks/>
          </p:cNvSpPr>
          <p:nvPr/>
        </p:nvSpPr>
        <p:spPr>
          <a:xfrm>
            <a:off x="4898105" y="5029200"/>
            <a:ext cx="3048000" cy="349177"/>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dirty="0"/>
              <a:t>Окончание игры </a:t>
            </a:r>
          </a:p>
        </p:txBody>
      </p:sp>
      <p:sp>
        <p:nvSpPr>
          <p:cNvPr id="26" name="Текст 11">
            <a:extLst>
              <a:ext uri="{FF2B5EF4-FFF2-40B4-BE49-F238E27FC236}">
                <a16:creationId xmlns:a16="http://schemas.microsoft.com/office/drawing/2014/main" id="{96AB6789-E726-456D-AA01-2B39C3FCE8E8}"/>
              </a:ext>
            </a:extLst>
          </p:cNvPr>
          <p:cNvSpPr txBox="1">
            <a:spLocks/>
          </p:cNvSpPr>
          <p:nvPr/>
        </p:nvSpPr>
        <p:spPr>
          <a:xfrm>
            <a:off x="8841493" y="4794622"/>
            <a:ext cx="3419856" cy="685800"/>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dirty="0"/>
              <a:t>Определение результатов игры</a:t>
            </a:r>
          </a:p>
        </p:txBody>
      </p:sp>
      <p:sp>
        <p:nvSpPr>
          <p:cNvPr id="27" name="Прямоугольник: скругленные углы 26">
            <a:extLst>
              <a:ext uri="{FF2B5EF4-FFF2-40B4-BE49-F238E27FC236}">
                <a16:creationId xmlns:a16="http://schemas.microsoft.com/office/drawing/2014/main" id="{47CF5DAB-86DC-4C27-BF84-0D594F2ED3EB}"/>
              </a:ext>
            </a:extLst>
          </p:cNvPr>
          <p:cNvSpPr/>
          <p:nvPr/>
        </p:nvSpPr>
        <p:spPr>
          <a:xfrm>
            <a:off x="990600" y="3200400"/>
            <a:ext cx="2743200" cy="990600"/>
          </a:xfrm>
          <a:prstGeom prst="roundRect">
            <a:avLst/>
          </a:prstGeom>
          <a:noFill/>
          <a:ln w="38100">
            <a:solidFill>
              <a:schemeClr val="accent1">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скругленные углы 27">
            <a:extLst>
              <a:ext uri="{FF2B5EF4-FFF2-40B4-BE49-F238E27FC236}">
                <a16:creationId xmlns:a16="http://schemas.microsoft.com/office/drawing/2014/main" id="{10F83743-BB8D-4490-9EE8-888D046EE8B2}"/>
              </a:ext>
            </a:extLst>
          </p:cNvPr>
          <p:cNvSpPr/>
          <p:nvPr/>
        </p:nvSpPr>
        <p:spPr>
          <a:xfrm>
            <a:off x="4936205" y="3238036"/>
            <a:ext cx="3217195" cy="990600"/>
          </a:xfrm>
          <a:prstGeom prst="roundRect">
            <a:avLst/>
          </a:prstGeom>
          <a:noFill/>
          <a:ln w="38100">
            <a:solidFill>
              <a:srgbClr val="00206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Прямоугольник: скругленные углы 28">
            <a:extLst>
              <a:ext uri="{FF2B5EF4-FFF2-40B4-BE49-F238E27FC236}">
                <a16:creationId xmlns:a16="http://schemas.microsoft.com/office/drawing/2014/main" id="{89838D21-2B9F-4965-B67B-7971FFAEC304}"/>
              </a:ext>
            </a:extLst>
          </p:cNvPr>
          <p:cNvSpPr/>
          <p:nvPr/>
        </p:nvSpPr>
        <p:spPr>
          <a:xfrm>
            <a:off x="8868862" y="3379569"/>
            <a:ext cx="2911657" cy="685800"/>
          </a:xfrm>
          <a:prstGeom prst="roundRect">
            <a:avLst/>
          </a:prstGeom>
          <a:noFill/>
          <a:ln w="38100">
            <a:solidFill>
              <a:srgbClr val="6E056E"/>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Прямоугольник: скругленные углы 29">
            <a:extLst>
              <a:ext uri="{FF2B5EF4-FFF2-40B4-BE49-F238E27FC236}">
                <a16:creationId xmlns:a16="http://schemas.microsoft.com/office/drawing/2014/main" id="{17DD1B99-DC0F-4D92-A7B6-655FF6507E64}"/>
              </a:ext>
            </a:extLst>
          </p:cNvPr>
          <p:cNvSpPr/>
          <p:nvPr/>
        </p:nvSpPr>
        <p:spPr>
          <a:xfrm>
            <a:off x="597159" y="4798879"/>
            <a:ext cx="3273552" cy="983118"/>
          </a:xfrm>
          <a:prstGeom prst="roundRect">
            <a:avLst/>
          </a:pr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Прямоугольник: скругленные углы 30">
            <a:extLst>
              <a:ext uri="{FF2B5EF4-FFF2-40B4-BE49-F238E27FC236}">
                <a16:creationId xmlns:a16="http://schemas.microsoft.com/office/drawing/2014/main" id="{E4C68E67-B89C-4227-8997-1F81B94CB3E1}"/>
              </a:ext>
            </a:extLst>
          </p:cNvPr>
          <p:cNvSpPr/>
          <p:nvPr/>
        </p:nvSpPr>
        <p:spPr>
          <a:xfrm>
            <a:off x="4850975" y="4866730"/>
            <a:ext cx="3171197" cy="685800"/>
          </a:xfrm>
          <a:prstGeom prst="roundRect">
            <a:avLst/>
          </a:prstGeom>
          <a:noFill/>
          <a:ln w="38100">
            <a:solidFill>
              <a:srgbClr val="6E056E"/>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Прямоугольник: скругленные углы 31">
            <a:extLst>
              <a:ext uri="{FF2B5EF4-FFF2-40B4-BE49-F238E27FC236}">
                <a16:creationId xmlns:a16="http://schemas.microsoft.com/office/drawing/2014/main" id="{E40318E0-C98A-4BDB-AAED-85E2E8492C2A}"/>
              </a:ext>
            </a:extLst>
          </p:cNvPr>
          <p:cNvSpPr/>
          <p:nvPr/>
        </p:nvSpPr>
        <p:spPr>
          <a:xfrm>
            <a:off x="8805672" y="4731029"/>
            <a:ext cx="3171197" cy="847417"/>
          </a:xfrm>
          <a:prstGeom prst="roundRect">
            <a:avLst/>
          </a:prstGeom>
          <a:noFill/>
          <a:ln w="38100">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34" name="Прямая соединительная линия 33">
            <a:extLst>
              <a:ext uri="{FF2B5EF4-FFF2-40B4-BE49-F238E27FC236}">
                <a16:creationId xmlns:a16="http://schemas.microsoft.com/office/drawing/2014/main" id="{5190864B-C40B-44DA-9166-E34B367121F6}"/>
              </a:ext>
            </a:extLst>
          </p:cNvPr>
          <p:cNvCxnSpPr>
            <a:cxnSpLocks/>
          </p:cNvCxnSpPr>
          <p:nvPr/>
        </p:nvCxnSpPr>
        <p:spPr>
          <a:xfrm>
            <a:off x="4129232" y="2266967"/>
            <a:ext cx="595168"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36" name="Прямая соединительная линия 35">
            <a:extLst>
              <a:ext uri="{FF2B5EF4-FFF2-40B4-BE49-F238E27FC236}">
                <a16:creationId xmlns:a16="http://schemas.microsoft.com/office/drawing/2014/main" id="{C6A071FB-E2EA-4191-8032-61C37A7087B0}"/>
              </a:ext>
            </a:extLst>
          </p:cNvPr>
          <p:cNvCxnSpPr>
            <a:cxnSpLocks/>
          </p:cNvCxnSpPr>
          <p:nvPr/>
        </p:nvCxnSpPr>
        <p:spPr>
          <a:xfrm>
            <a:off x="8577010" y="2298441"/>
            <a:ext cx="490790"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44" name="Прямая соединительная линия 43">
            <a:extLst>
              <a:ext uri="{FF2B5EF4-FFF2-40B4-BE49-F238E27FC236}">
                <a16:creationId xmlns:a16="http://schemas.microsoft.com/office/drawing/2014/main" id="{E1109443-6B4C-4E51-9FB2-44DBD91D10D0}"/>
              </a:ext>
            </a:extLst>
          </p:cNvPr>
          <p:cNvCxnSpPr>
            <a:cxnSpLocks/>
          </p:cNvCxnSpPr>
          <p:nvPr/>
        </p:nvCxnSpPr>
        <p:spPr>
          <a:xfrm flipH="1">
            <a:off x="11902438" y="2438400"/>
            <a:ext cx="5639" cy="1362562"/>
          </a:xfrm>
          <a:prstGeom prst="line">
            <a:avLst/>
          </a:prstGeom>
          <a:ln w="38100"/>
        </p:spPr>
        <p:style>
          <a:lnRef idx="1">
            <a:schemeClr val="dk1"/>
          </a:lnRef>
          <a:fillRef idx="0">
            <a:schemeClr val="dk1"/>
          </a:fillRef>
          <a:effectRef idx="0">
            <a:schemeClr val="dk1"/>
          </a:effectRef>
          <a:fontRef idx="minor">
            <a:schemeClr val="tx1"/>
          </a:fontRef>
        </p:style>
      </p:cxnSp>
      <p:pic>
        <p:nvPicPr>
          <p:cNvPr id="50" name="Рисунок 49">
            <a:extLst>
              <a:ext uri="{FF2B5EF4-FFF2-40B4-BE49-F238E27FC236}">
                <a16:creationId xmlns:a16="http://schemas.microsoft.com/office/drawing/2014/main" id="{0B0FAA4D-9BFF-400D-B2E3-47882BFA5F41}"/>
              </a:ext>
            </a:extLst>
          </p:cNvPr>
          <p:cNvPicPr>
            <a:picLocks noChangeAspect="1"/>
          </p:cNvPicPr>
          <p:nvPr/>
        </p:nvPicPr>
        <p:blipFill>
          <a:blip r:embed="rId4"/>
          <a:stretch>
            <a:fillRect/>
          </a:stretch>
        </p:blipFill>
        <p:spPr>
          <a:xfrm>
            <a:off x="8275319" y="3700365"/>
            <a:ext cx="512108" cy="36579"/>
          </a:xfrm>
          <a:prstGeom prst="rect">
            <a:avLst/>
          </a:prstGeom>
        </p:spPr>
      </p:pic>
      <p:cxnSp>
        <p:nvCxnSpPr>
          <p:cNvPr id="53" name="Прямая соединительная линия 52">
            <a:extLst>
              <a:ext uri="{FF2B5EF4-FFF2-40B4-BE49-F238E27FC236}">
                <a16:creationId xmlns:a16="http://schemas.microsoft.com/office/drawing/2014/main" id="{6019224A-6875-4D2D-8754-D85FA01070E5}"/>
              </a:ext>
            </a:extLst>
          </p:cNvPr>
          <p:cNvCxnSpPr/>
          <p:nvPr/>
        </p:nvCxnSpPr>
        <p:spPr>
          <a:xfrm>
            <a:off x="3870711" y="3736944"/>
            <a:ext cx="853689"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55" name="Прямая соединительная линия 54">
            <a:extLst>
              <a:ext uri="{FF2B5EF4-FFF2-40B4-BE49-F238E27FC236}">
                <a16:creationId xmlns:a16="http://schemas.microsoft.com/office/drawing/2014/main" id="{A4CA6666-B712-4BD9-BA6E-C3BE386A943D}"/>
              </a:ext>
            </a:extLst>
          </p:cNvPr>
          <p:cNvCxnSpPr/>
          <p:nvPr/>
        </p:nvCxnSpPr>
        <p:spPr>
          <a:xfrm flipH="1">
            <a:off x="523996" y="3700365"/>
            <a:ext cx="277369"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57" name="Прямая соединительная линия 56">
            <a:extLst>
              <a:ext uri="{FF2B5EF4-FFF2-40B4-BE49-F238E27FC236}">
                <a16:creationId xmlns:a16="http://schemas.microsoft.com/office/drawing/2014/main" id="{5EED741C-4EA9-4385-AA70-F192F059F029}"/>
              </a:ext>
            </a:extLst>
          </p:cNvPr>
          <p:cNvCxnSpPr/>
          <p:nvPr/>
        </p:nvCxnSpPr>
        <p:spPr>
          <a:xfrm>
            <a:off x="381000" y="3700365"/>
            <a:ext cx="0" cy="1557435"/>
          </a:xfrm>
          <a:prstGeom prst="line">
            <a:avLst/>
          </a:prstGeom>
          <a:ln w="38100"/>
        </p:spPr>
        <p:style>
          <a:lnRef idx="1">
            <a:schemeClr val="dk1"/>
          </a:lnRef>
          <a:fillRef idx="0">
            <a:schemeClr val="dk1"/>
          </a:fillRef>
          <a:effectRef idx="0">
            <a:schemeClr val="dk1"/>
          </a:effectRef>
          <a:fontRef idx="minor">
            <a:schemeClr val="tx1"/>
          </a:fontRef>
        </p:style>
      </p:cxnSp>
      <p:cxnSp>
        <p:nvCxnSpPr>
          <p:cNvPr id="59" name="Прямая соединительная линия 58">
            <a:extLst>
              <a:ext uri="{FF2B5EF4-FFF2-40B4-BE49-F238E27FC236}">
                <a16:creationId xmlns:a16="http://schemas.microsoft.com/office/drawing/2014/main" id="{55DAC1A0-4124-4C97-88A6-5F3926568F2A}"/>
              </a:ext>
            </a:extLst>
          </p:cNvPr>
          <p:cNvCxnSpPr/>
          <p:nvPr/>
        </p:nvCxnSpPr>
        <p:spPr>
          <a:xfrm>
            <a:off x="4006566" y="5257800"/>
            <a:ext cx="641634" cy="0"/>
          </a:xfrm>
          <a:prstGeom prst="line">
            <a:avLst/>
          </a:prstGeom>
          <a:ln w="38100"/>
        </p:spPr>
        <p:style>
          <a:lnRef idx="1">
            <a:schemeClr val="dk1"/>
          </a:lnRef>
          <a:fillRef idx="0">
            <a:schemeClr val="dk1"/>
          </a:fillRef>
          <a:effectRef idx="0">
            <a:schemeClr val="dk1"/>
          </a:effectRef>
          <a:fontRef idx="minor">
            <a:schemeClr val="tx1"/>
          </a:fontRef>
        </p:style>
      </p:cxnSp>
      <p:cxnSp>
        <p:nvCxnSpPr>
          <p:cNvPr id="61" name="Прямая соединительная линия 60">
            <a:extLst>
              <a:ext uri="{FF2B5EF4-FFF2-40B4-BE49-F238E27FC236}">
                <a16:creationId xmlns:a16="http://schemas.microsoft.com/office/drawing/2014/main" id="{6D8B789A-FA78-44A4-82CD-3FA50862C81B}"/>
              </a:ext>
            </a:extLst>
          </p:cNvPr>
          <p:cNvCxnSpPr/>
          <p:nvPr/>
        </p:nvCxnSpPr>
        <p:spPr>
          <a:xfrm>
            <a:off x="8136605" y="5181600"/>
            <a:ext cx="533400" cy="0"/>
          </a:xfrm>
          <a:prstGeom prst="line">
            <a:avLst/>
          </a:prstGeom>
          <a:ln w="381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52993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Заголовок 40">
            <a:extLst>
              <a:ext uri="{FF2B5EF4-FFF2-40B4-BE49-F238E27FC236}">
                <a16:creationId xmlns:a16="http://schemas.microsoft.com/office/drawing/2014/main" id="{A49ABFAC-D966-9A7C-EFB9-4AA2A4BFCB3B}"/>
              </a:ext>
            </a:extLst>
          </p:cNvPr>
          <p:cNvSpPr>
            <a:spLocks noGrp="1"/>
          </p:cNvSpPr>
          <p:nvPr>
            <p:ph type="title"/>
          </p:nvPr>
        </p:nvSpPr>
        <p:spPr>
          <a:xfrm>
            <a:off x="685800" y="3048"/>
            <a:ext cx="10972800" cy="1572768"/>
          </a:xfrm>
        </p:spPr>
        <p:txBody>
          <a:bodyPr rtlCol="0"/>
          <a:lstStyle>
            <a:defPPr>
              <a:defRPr lang="en-US"/>
            </a:defPPr>
          </a:lstStyle>
          <a:p>
            <a:r>
              <a:rPr lang="ru-RU" sz="4400" dirty="0"/>
              <a:t>СПОСОБЫ ДЕЛЕНИЯ ДЕТЕЙ НА КОМАНДЫ</a:t>
            </a:r>
          </a:p>
        </p:txBody>
      </p:sp>
      <p:sp>
        <p:nvSpPr>
          <p:cNvPr id="42" name="Текст 41">
            <a:extLst>
              <a:ext uri="{FF2B5EF4-FFF2-40B4-BE49-F238E27FC236}">
                <a16:creationId xmlns:a16="http://schemas.microsoft.com/office/drawing/2014/main" id="{E7EE4D5B-87DD-4137-0625-40623A0E8A35}"/>
              </a:ext>
            </a:extLst>
          </p:cNvPr>
          <p:cNvSpPr>
            <a:spLocks noGrp="1"/>
          </p:cNvSpPr>
          <p:nvPr>
            <p:ph type="body" idx="1"/>
          </p:nvPr>
        </p:nvSpPr>
        <p:spPr>
          <a:xfrm>
            <a:off x="271889" y="2558936"/>
            <a:ext cx="3048000" cy="561921"/>
          </a:xfrm>
        </p:spPr>
        <p:txBody>
          <a:bodyPr rtlCol="0"/>
          <a:lstStyle>
            <a:defPPr>
              <a:defRPr lang="en-US"/>
            </a:defPPr>
          </a:lstStyle>
          <a:p>
            <a:pPr rtl="0"/>
            <a:r>
              <a:rPr lang="ru-RU" sz="2400" dirty="0"/>
              <a:t>1. «молекулы»</a:t>
            </a:r>
          </a:p>
        </p:txBody>
      </p:sp>
      <p:sp>
        <p:nvSpPr>
          <p:cNvPr id="44" name="Текст 43">
            <a:extLst>
              <a:ext uri="{FF2B5EF4-FFF2-40B4-BE49-F238E27FC236}">
                <a16:creationId xmlns:a16="http://schemas.microsoft.com/office/drawing/2014/main" id="{9A16E2DA-8782-EACD-C467-2BD2FC22391C}"/>
              </a:ext>
            </a:extLst>
          </p:cNvPr>
          <p:cNvSpPr>
            <a:spLocks noGrp="1"/>
          </p:cNvSpPr>
          <p:nvPr>
            <p:ph type="body" sz="quarter" idx="3"/>
          </p:nvPr>
        </p:nvSpPr>
        <p:spPr>
          <a:xfrm>
            <a:off x="3615224" y="1529168"/>
            <a:ext cx="2286000" cy="561921"/>
          </a:xfrm>
        </p:spPr>
        <p:txBody>
          <a:bodyPr rtlCol="0"/>
          <a:lstStyle>
            <a:defPPr>
              <a:defRPr lang="en-US"/>
            </a:defPPr>
          </a:lstStyle>
          <a:p>
            <a:pPr rtl="0"/>
            <a:r>
              <a:rPr lang="ru-RU" sz="2400" dirty="0"/>
              <a:t>2. «Лидер»</a:t>
            </a:r>
          </a:p>
        </p:txBody>
      </p:sp>
      <p:sp>
        <p:nvSpPr>
          <p:cNvPr id="8" name="Номер слайда 7">
            <a:extLst>
              <a:ext uri="{FF2B5EF4-FFF2-40B4-BE49-F238E27FC236}">
                <a16:creationId xmlns:a16="http://schemas.microsoft.com/office/drawing/2014/main" id="{151DE16D-6222-1703-D240-DA742BD7BEF9}"/>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13</a:t>
            </a:fld>
            <a:endParaRPr lang="ru-RU"/>
          </a:p>
        </p:txBody>
      </p:sp>
      <p:sp>
        <p:nvSpPr>
          <p:cNvPr id="3" name="Овал 2">
            <a:extLst>
              <a:ext uri="{FF2B5EF4-FFF2-40B4-BE49-F238E27FC236}">
                <a16:creationId xmlns:a16="http://schemas.microsoft.com/office/drawing/2014/main" id="{E2D90B6B-5091-4172-8456-F14FE6360629}"/>
              </a:ext>
            </a:extLst>
          </p:cNvPr>
          <p:cNvSpPr/>
          <p:nvPr/>
        </p:nvSpPr>
        <p:spPr>
          <a:xfrm>
            <a:off x="508931" y="3269422"/>
            <a:ext cx="2542143" cy="236937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p>
        </p:txBody>
      </p:sp>
      <p:pic>
        <p:nvPicPr>
          <p:cNvPr id="2" name="Рисунок 1">
            <a:extLst>
              <a:ext uri="{FF2B5EF4-FFF2-40B4-BE49-F238E27FC236}">
                <a16:creationId xmlns:a16="http://schemas.microsoft.com/office/drawing/2014/main" id="{6072CE5C-F986-43C7-81A2-52604060462D}"/>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9356" b="91060" l="10000" r="90000">
                        <a14:foregroundMark x1="51778" y1="80873" x2="51778" y2="80873"/>
                        <a14:foregroundMark x1="42111" y1="91268" x2="42111" y2="91268"/>
                        <a14:foregroundMark x1="45000" y1="67152" x2="45000" y2="67152"/>
                        <a14:foregroundMark x1="35111" y1="43659" x2="35111" y2="43659"/>
                        <a14:foregroundMark x1="33333" y1="33680" x2="33333" y2="33680"/>
                        <a14:foregroundMark x1="48111" y1="12266" x2="48111" y2="12266"/>
                        <a14:foregroundMark x1="65889" y1="9356" x2="65889" y2="9356"/>
                      </a14:backgroundRemoval>
                    </a14:imgEffect>
                  </a14:imgLayer>
                </a14:imgProps>
              </a:ext>
            </a:extLst>
          </a:blip>
          <a:srcRect l="23329" r="25249"/>
          <a:stretch/>
        </p:blipFill>
        <p:spPr>
          <a:xfrm>
            <a:off x="641658" y="3292269"/>
            <a:ext cx="2235705" cy="2323684"/>
          </a:xfrm>
          <a:prstGeom prst="rect">
            <a:avLst/>
          </a:prstGeom>
          <a:ln>
            <a:noFill/>
          </a:ln>
          <a:effectLst>
            <a:outerShdw blurRad="292100" dist="139700" dir="2700000" algn="tl" rotWithShape="0">
              <a:srgbClr val="333333">
                <a:alpha val="65000"/>
              </a:srgbClr>
            </a:outerShdw>
          </a:effectLst>
        </p:spPr>
      </p:pic>
      <p:sp>
        <p:nvSpPr>
          <p:cNvPr id="9" name="Овал 8">
            <a:extLst>
              <a:ext uri="{FF2B5EF4-FFF2-40B4-BE49-F238E27FC236}">
                <a16:creationId xmlns:a16="http://schemas.microsoft.com/office/drawing/2014/main" id="{46C0DDFA-29F8-4D45-A8F7-BBB7BAC8C7DE}"/>
              </a:ext>
            </a:extLst>
          </p:cNvPr>
          <p:cNvSpPr/>
          <p:nvPr/>
        </p:nvSpPr>
        <p:spPr>
          <a:xfrm>
            <a:off x="3507283" y="1967142"/>
            <a:ext cx="2486343" cy="2323482"/>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ru-RU"/>
          </a:p>
        </p:txBody>
      </p:sp>
      <p:pic>
        <p:nvPicPr>
          <p:cNvPr id="6" name="Рисунок 5">
            <a:extLst>
              <a:ext uri="{FF2B5EF4-FFF2-40B4-BE49-F238E27FC236}">
                <a16:creationId xmlns:a16="http://schemas.microsoft.com/office/drawing/2014/main" id="{8FC3A2B0-112E-4E4E-A6D1-F85FE1FC1E75}"/>
              </a:ext>
            </a:extLst>
          </p:cNvPr>
          <p:cNvPicPr>
            <a:picLocks noChangeAspect="1"/>
          </p:cNvPicPr>
          <p:nvPr/>
        </p:nvPicPr>
        <p:blipFill rotWithShape="1">
          <a:blip r:embed="rId5">
            <a:extLst>
              <a:ext uri="{BEBA8EAE-BF5A-486C-A8C5-ECC9F3942E4B}">
                <a14:imgProps xmlns:a14="http://schemas.microsoft.com/office/drawing/2010/main">
                  <a14:imgLayer r:embed="rId6">
                    <a14:imgEffect>
                      <a14:backgroundRemoval t="10000" b="95500" l="10000" r="90000">
                        <a14:foregroundMark x1="55222" y1="95500" x2="55222" y2="95500"/>
                        <a14:foregroundMark x1="35889" y1="18000" x2="35889" y2="18000"/>
                        <a14:foregroundMark x1="31667" y1="27833" x2="37333" y2="19667"/>
                        <a14:foregroundMark x1="37333" y1="19667" x2="43222" y2="15833"/>
                        <a14:foregroundMark x1="45667" y1="19500" x2="45667" y2="19500"/>
                        <a14:backgroundMark x1="56667" y1="37667" x2="56667" y2="37667"/>
                        <a14:backgroundMark x1="52889" y1="70500" x2="52889" y2="70500"/>
                      </a14:backgroundRemoval>
                    </a14:imgEffect>
                  </a14:imgLayer>
                </a14:imgProps>
              </a:ext>
            </a:extLst>
          </a:blip>
          <a:srcRect l="19779" t="12667" r="27777" b="3333"/>
          <a:stretch/>
        </p:blipFill>
        <p:spPr>
          <a:xfrm>
            <a:off x="3382727" y="2118621"/>
            <a:ext cx="2034098" cy="2172003"/>
          </a:xfrm>
          <a:prstGeom prst="rect">
            <a:avLst/>
          </a:prstGeom>
          <a:ln>
            <a:noFill/>
          </a:ln>
          <a:effectLst>
            <a:outerShdw blurRad="292100" dist="139700" dir="2700000" algn="tl" rotWithShape="0">
              <a:srgbClr val="333333">
                <a:alpha val="65000"/>
              </a:srgbClr>
            </a:outerShdw>
          </a:effectLst>
        </p:spPr>
      </p:pic>
      <p:sp>
        <p:nvSpPr>
          <p:cNvPr id="15" name="Текст 43">
            <a:extLst>
              <a:ext uri="{FF2B5EF4-FFF2-40B4-BE49-F238E27FC236}">
                <a16:creationId xmlns:a16="http://schemas.microsoft.com/office/drawing/2014/main" id="{ADED60D9-B537-4618-896D-AE6E966E764C}"/>
              </a:ext>
            </a:extLst>
          </p:cNvPr>
          <p:cNvSpPr txBox="1">
            <a:spLocks/>
          </p:cNvSpPr>
          <p:nvPr/>
        </p:nvSpPr>
        <p:spPr>
          <a:xfrm>
            <a:off x="6357433" y="1526279"/>
            <a:ext cx="2362200" cy="561921"/>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sz="2400" dirty="0"/>
              <a:t>3. «Краски»</a:t>
            </a:r>
          </a:p>
        </p:txBody>
      </p:sp>
      <p:sp>
        <p:nvSpPr>
          <p:cNvPr id="11" name="Овал 10">
            <a:extLst>
              <a:ext uri="{FF2B5EF4-FFF2-40B4-BE49-F238E27FC236}">
                <a16:creationId xmlns:a16="http://schemas.microsoft.com/office/drawing/2014/main" id="{0168C8EA-4FB0-4C80-9FC4-7D25E26D38B1}"/>
              </a:ext>
            </a:extLst>
          </p:cNvPr>
          <p:cNvSpPr/>
          <p:nvPr/>
        </p:nvSpPr>
        <p:spPr>
          <a:xfrm>
            <a:off x="6328560" y="1920973"/>
            <a:ext cx="2486343" cy="2269662"/>
          </a:xfrm>
          <a:prstGeom prst="ellipse">
            <a:avLst/>
          </a:prstGeom>
          <a:ln>
            <a:solidFill>
              <a:srgbClr val="F9E8FE"/>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a:p>
        </p:txBody>
      </p:sp>
      <p:pic>
        <p:nvPicPr>
          <p:cNvPr id="10" name="Рисунок 9">
            <a:extLst>
              <a:ext uri="{FF2B5EF4-FFF2-40B4-BE49-F238E27FC236}">
                <a16:creationId xmlns:a16="http://schemas.microsoft.com/office/drawing/2014/main" id="{50F8E01A-561F-45CE-BCD6-C28F216C63B8}"/>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852" b="97531" l="4457" r="98043">
                        <a14:foregroundMark x1="8261" y1="41512" x2="8261" y2="41512"/>
                        <a14:foregroundMark x1="6957" y1="43673" x2="6957" y2="43673"/>
                        <a14:foregroundMark x1="7283" y1="36111" x2="7283" y2="36111"/>
                        <a14:foregroundMark x1="13370" y1="25617" x2="13370" y2="25617"/>
                        <a14:foregroundMark x1="15435" y1="26543" x2="17283" y2="28395"/>
                        <a14:foregroundMark x1="19457" y1="30401" x2="19457" y2="30401"/>
                        <a14:foregroundMark x1="21630" y1="35957" x2="21630" y2="35957"/>
                        <a14:foregroundMark x1="7717" y1="28858" x2="7717" y2="28858"/>
                        <a14:foregroundMark x1="10978" y1="26543" x2="10978" y2="26543"/>
                        <a14:foregroundMark x1="6087" y1="32562" x2="6087" y2="32562"/>
                        <a14:foregroundMark x1="6848" y1="32407" x2="11304" y2="26543"/>
                        <a14:foregroundMark x1="11304" y1="26543" x2="11957" y2="26389"/>
                        <a14:foregroundMark x1="6739" y1="31327" x2="6739" y2="31327"/>
                        <a14:foregroundMark x1="4565" y1="45988" x2="4565" y2="45988"/>
                        <a14:foregroundMark x1="25435" y1="13426" x2="25435" y2="13426"/>
                        <a14:foregroundMark x1="18913" y1="19136" x2="30978" y2="7099"/>
                        <a14:foregroundMark x1="27609" y1="2623" x2="21848" y2="2006"/>
                        <a14:foregroundMark x1="76957" y1="5401" x2="62065" y2="40123"/>
                        <a14:foregroundMark x1="63804" y1="24228" x2="63804" y2="24228"/>
                        <a14:foregroundMark x1="62283" y1="22222" x2="62283" y2="22222"/>
                        <a14:foregroundMark x1="62935" y1="21451" x2="62935" y2="21451"/>
                        <a14:foregroundMark x1="61522" y1="24074" x2="61522" y2="24074"/>
                        <a14:foregroundMark x1="94565" y1="44136" x2="82391" y2="50463"/>
                        <a14:foregroundMark x1="25870" y1="97531" x2="39348" y2="87500"/>
                        <a14:foregroundMark x1="46413" y1="26698" x2="46413" y2="26698"/>
                        <a14:foregroundMark x1="45435" y1="17593" x2="45435" y2="17593"/>
                        <a14:foregroundMark x1="25543" y1="50617" x2="25543" y2="50617"/>
                        <a14:foregroundMark x1="33261" y1="43673" x2="33261" y2="43673"/>
                        <a14:foregroundMark x1="98043" y1="42593" x2="98043" y2="42593"/>
                        <a14:foregroundMark x1="32391" y1="46296" x2="32391" y2="46296"/>
                        <a14:foregroundMark x1="44783" y1="15586" x2="44783" y2="15586"/>
                      </a14:backgroundRemoval>
                    </a14:imgEffect>
                  </a14:imgLayer>
                </a14:imgProps>
              </a:ext>
            </a:extLst>
          </a:blip>
          <a:stretch>
            <a:fillRect/>
          </a:stretch>
        </p:blipFill>
        <p:spPr>
          <a:xfrm>
            <a:off x="6225529" y="2139052"/>
            <a:ext cx="2589374" cy="1823820"/>
          </a:xfrm>
          <a:prstGeom prst="rect">
            <a:avLst/>
          </a:prstGeom>
          <a:ln>
            <a:noFill/>
          </a:ln>
          <a:effectLst>
            <a:outerShdw blurRad="292100" dist="139700" dir="2700000" algn="tl" rotWithShape="0">
              <a:srgbClr val="333333">
                <a:alpha val="65000"/>
              </a:srgbClr>
            </a:outerShdw>
          </a:effectLst>
        </p:spPr>
      </p:pic>
      <p:sp>
        <p:nvSpPr>
          <p:cNvPr id="18" name="Текст 43">
            <a:extLst>
              <a:ext uri="{FF2B5EF4-FFF2-40B4-BE49-F238E27FC236}">
                <a16:creationId xmlns:a16="http://schemas.microsoft.com/office/drawing/2014/main" id="{0519865F-2DA4-4824-AB75-22085CFEF87A}"/>
              </a:ext>
            </a:extLst>
          </p:cNvPr>
          <p:cNvSpPr txBox="1">
            <a:spLocks/>
          </p:cNvSpPr>
          <p:nvPr/>
        </p:nvSpPr>
        <p:spPr>
          <a:xfrm>
            <a:off x="9046806" y="2595494"/>
            <a:ext cx="3145194" cy="484688"/>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sz="2400" dirty="0"/>
              <a:t>4. «Позывные»</a:t>
            </a:r>
          </a:p>
        </p:txBody>
      </p:sp>
      <p:sp>
        <p:nvSpPr>
          <p:cNvPr id="13" name="Овал 12">
            <a:extLst>
              <a:ext uri="{FF2B5EF4-FFF2-40B4-BE49-F238E27FC236}">
                <a16:creationId xmlns:a16="http://schemas.microsoft.com/office/drawing/2014/main" id="{D849745D-1177-4410-BA6C-DFD7FC76F86F}"/>
              </a:ext>
            </a:extLst>
          </p:cNvPr>
          <p:cNvSpPr/>
          <p:nvPr/>
        </p:nvSpPr>
        <p:spPr>
          <a:xfrm>
            <a:off x="9523295" y="3269423"/>
            <a:ext cx="2159774" cy="2012984"/>
          </a:xfrm>
          <a:prstGeom prst="ellipse">
            <a:avLst/>
          </a:prstGeom>
          <a:solidFill>
            <a:srgbClr val="CACFFD"/>
          </a:solidFill>
          <a:ln>
            <a:solidFill>
              <a:srgbClr val="CACFF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a:extLst>
              <a:ext uri="{FF2B5EF4-FFF2-40B4-BE49-F238E27FC236}">
                <a16:creationId xmlns:a16="http://schemas.microsoft.com/office/drawing/2014/main" id="{1CE46B6C-81BB-47F8-AC60-139FFC1D59F9}"/>
              </a:ext>
            </a:extLst>
          </p:cNvPr>
          <p:cNvPicPr>
            <a:picLocks noChangeAspect="1"/>
          </p:cNvPicPr>
          <p:nvPr/>
        </p:nvPicPr>
        <p:blipFill rotWithShape="1">
          <a:blip r:embed="rId9">
            <a:extLst>
              <a:ext uri="{BEBA8EAE-BF5A-486C-A8C5-ECC9F3942E4B}">
                <a14:imgProps xmlns:a14="http://schemas.microsoft.com/office/drawing/2010/main">
                  <a14:imgLayer r:embed="rId10">
                    <a14:imgEffect>
                      <a14:backgroundRemoval t="785" b="98256" l="2609" r="96522">
                        <a14:foregroundMark x1="2826" y1="785" x2="2826" y2="785"/>
                        <a14:foregroundMark x1="96630" y1="83261" x2="96630" y2="83261"/>
                        <a14:foregroundMark x1="67609" y1="94159" x2="67609" y2="94159"/>
                        <a14:foregroundMark x1="62826" y1="98256" x2="62826" y2="98256"/>
                      </a14:backgroundRemoval>
                    </a14:imgEffect>
                  </a14:imgLayer>
                </a14:imgProps>
              </a:ext>
            </a:extLst>
          </a:blip>
          <a:srcRect t="12221"/>
          <a:stretch/>
        </p:blipFill>
        <p:spPr>
          <a:xfrm>
            <a:off x="9564887" y="3183028"/>
            <a:ext cx="2076590" cy="2272573"/>
          </a:xfrm>
          <a:prstGeom prst="rect">
            <a:avLst/>
          </a:prstGeom>
          <a:ln>
            <a:noFill/>
          </a:ln>
          <a:effectLst>
            <a:outerShdw blurRad="292100" dist="139700" dir="2700000" algn="tl" rotWithShape="0">
              <a:srgbClr val="333333">
                <a:alpha val="65000"/>
              </a:srgbClr>
            </a:outerShdw>
          </a:effectLst>
        </p:spPr>
      </p:pic>
      <p:sp>
        <p:nvSpPr>
          <p:cNvPr id="22" name="Текст 41">
            <a:extLst>
              <a:ext uri="{FF2B5EF4-FFF2-40B4-BE49-F238E27FC236}">
                <a16:creationId xmlns:a16="http://schemas.microsoft.com/office/drawing/2014/main" id="{A16C2B2B-1BFC-436C-BDEE-35BE90CABC36}"/>
              </a:ext>
            </a:extLst>
          </p:cNvPr>
          <p:cNvSpPr txBox="1">
            <a:spLocks/>
          </p:cNvSpPr>
          <p:nvPr/>
        </p:nvSpPr>
        <p:spPr>
          <a:xfrm>
            <a:off x="5105400" y="4103978"/>
            <a:ext cx="3048000" cy="561921"/>
          </a:xfrm>
          <a:prstGeom prst="rect">
            <a:avLst/>
          </a:prstGeom>
        </p:spPr>
        <p:txBody>
          <a:bodyPr vert="horz" lIns="91440" tIns="45720" rIns="91440" bIns="45720" rtlCol="0" anchor="t">
            <a:noAutofit/>
          </a:bodyPr>
          <a:lstStyle>
            <a:defPPr>
              <a:defRPr lang="en-US"/>
            </a:defPPr>
            <a:lvl1pPr marL="0" indent="0" algn="l" defTabSz="914400" rtl="0" eaLnBrk="1" latinLnBrk="0" hangingPunct="1">
              <a:lnSpc>
                <a:spcPct val="100000"/>
              </a:lnSpc>
              <a:spcBef>
                <a:spcPts val="1000"/>
              </a:spcBef>
              <a:buFont typeface="Arial" panose="020B0604020202020204" pitchFamily="34" charset="0"/>
              <a:buNone/>
              <a:defRPr lang="en-US" sz="2000" b="1" i="0" kern="1200" cap="all" spc="200" baseline="0">
                <a:solidFill>
                  <a:schemeClr val="tx1"/>
                </a:solidFill>
                <a:latin typeface="+mj-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lang="en-US" sz="2000" b="1" i="0" kern="1200" spc="50" baseline="0">
                <a:solidFill>
                  <a:schemeClr val="tx1"/>
                </a:solidFill>
                <a:latin typeface="+mn-lt"/>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lang="en-US" sz="1800" b="1" i="0" kern="1200" spc="50" baseline="0">
                <a:solidFill>
                  <a:schemeClr val="tx1"/>
                </a:solidFill>
                <a:latin typeface="+mn-lt"/>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lang="en-US" sz="1600" b="1" i="0" kern="1200" spc="50" baseline="0">
                <a:solidFill>
                  <a:schemeClr val="tx1"/>
                </a:solidFill>
                <a:latin typeface="+mn-lt"/>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lang="en-US" sz="1600" b="1" kern="1200">
                <a:solidFill>
                  <a:schemeClr val="tx1"/>
                </a:solidFill>
                <a:latin typeface="+mn-lt"/>
                <a:ea typeface="+mn-ea"/>
                <a:cs typeface="+mn-cs"/>
              </a:defRPr>
            </a:lvl9pPr>
          </a:lstStyle>
          <a:p>
            <a:r>
              <a:rPr lang="ru-RU" sz="2400" dirty="0"/>
              <a:t>5. «числа»</a:t>
            </a:r>
          </a:p>
        </p:txBody>
      </p:sp>
      <p:sp>
        <p:nvSpPr>
          <p:cNvPr id="17" name="Овал 16">
            <a:extLst>
              <a:ext uri="{FF2B5EF4-FFF2-40B4-BE49-F238E27FC236}">
                <a16:creationId xmlns:a16="http://schemas.microsoft.com/office/drawing/2014/main" id="{109EB708-655D-473E-AD9B-54A5FBF3F2DE}"/>
              </a:ext>
            </a:extLst>
          </p:cNvPr>
          <p:cNvSpPr/>
          <p:nvPr/>
        </p:nvSpPr>
        <p:spPr>
          <a:xfrm>
            <a:off x="4750454" y="4535792"/>
            <a:ext cx="2684682" cy="2323482"/>
          </a:xfrm>
          <a:prstGeom prst="ellipse">
            <a:avLst/>
          </a:prstGeom>
          <a:solidFill>
            <a:srgbClr val="C2D5FE"/>
          </a:solidFill>
          <a:ln>
            <a:solidFill>
              <a:srgbClr val="C2D5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6" name="Рисунок 15">
            <a:extLst>
              <a:ext uri="{FF2B5EF4-FFF2-40B4-BE49-F238E27FC236}">
                <a16:creationId xmlns:a16="http://schemas.microsoft.com/office/drawing/2014/main" id="{0E25D442-B187-401F-9803-9CABD1FADDB9}"/>
              </a:ext>
            </a:extLst>
          </p:cNvPr>
          <p:cNvPicPr>
            <a:picLocks noChangeAspect="1"/>
          </p:cNvPicPr>
          <p:nvPr/>
        </p:nvPicPr>
        <p:blipFill rotWithShape="1">
          <a:blip r:embed="rId11">
            <a:extLst>
              <a:ext uri="{BEBA8EAE-BF5A-486C-A8C5-ECC9F3942E4B}">
                <a14:imgProps xmlns:a14="http://schemas.microsoft.com/office/drawing/2010/main">
                  <a14:imgLayer r:embed="rId12">
                    <a14:imgEffect>
                      <a14:backgroundRemoval t="10000" b="90000" l="10000" r="90000">
                        <a14:backgroundMark x1="36035" y1="44035" x2="36035" y2="44035"/>
                        <a14:backgroundMark x1="41504" y1="76141" x2="41504" y2="76141"/>
                        <a14:backgroundMark x1="75781" y1="58174" x2="75781" y2="58174"/>
                        <a14:backgroundMark x1="68652" y1="53903" x2="68652" y2="53903"/>
                        <a14:backgroundMark x1="49219" y1="39470" x2="49219" y2="39470"/>
                        <a14:backgroundMark x1="43848" y1="50221" x2="43848" y2="50221"/>
                        <a14:backgroundMark x1="42578" y1="41090" x2="42578" y2="41090"/>
                        <a14:backgroundMark x1="44531" y1="52430" x2="44531" y2="52430"/>
                        <a14:backgroundMark x1="43750" y1="49485" x2="43750" y2="49485"/>
                        <a14:backgroundMark x1="53320" y1="39617" x2="53320" y2="39617"/>
                        <a14:backgroundMark x1="48633" y1="40795" x2="48633" y2="40795"/>
                      </a14:backgroundRemoval>
                    </a14:imgEffect>
                  </a14:imgLayer>
                </a14:imgProps>
              </a:ext>
            </a:extLst>
          </a:blip>
          <a:srcRect l="16279" t="11119" r="17080" b="14654"/>
          <a:stretch/>
        </p:blipFill>
        <p:spPr>
          <a:xfrm>
            <a:off x="4743074" y="4682048"/>
            <a:ext cx="2644776" cy="19533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00317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DF3D98-3C30-4CFC-8643-C81E829C8C25}"/>
              </a:ext>
            </a:extLst>
          </p:cNvPr>
          <p:cNvSpPr>
            <a:spLocks noGrp="1"/>
          </p:cNvSpPr>
          <p:nvPr>
            <p:ph type="ctrTitle"/>
          </p:nvPr>
        </p:nvSpPr>
        <p:spPr>
          <a:xfrm>
            <a:off x="381000" y="3226308"/>
            <a:ext cx="10972800" cy="2691384"/>
          </a:xfrm>
        </p:spPr>
        <p:txBody>
          <a:bodyPr rtlCol="0" anchor="t">
            <a:noAutofit/>
          </a:bodyPr>
          <a:lstStyle>
            <a:defPPr>
              <a:defRPr lang="en-US"/>
            </a:defPPr>
          </a:lstStyle>
          <a:p>
            <a:r>
              <a:rPr lang="ru-RU" sz="6000" dirty="0"/>
              <a:t>топ </a:t>
            </a:r>
            <a:br>
              <a:rPr lang="ru-RU" sz="6000" dirty="0"/>
            </a:br>
            <a:r>
              <a:rPr lang="ru-RU" sz="6000" dirty="0"/>
              <a:t>подвижных </a:t>
            </a:r>
            <a:br>
              <a:rPr lang="ru-RU" sz="6000" dirty="0"/>
            </a:br>
            <a:r>
              <a:rPr lang="ru-RU" sz="6000" dirty="0"/>
              <a:t>игр для обучающихся начальной школы</a:t>
            </a:r>
            <a:endParaRPr lang="ru-RU" sz="6000" spc="300" dirty="0">
              <a:ln w="28575">
                <a:solidFill>
                  <a:schemeClr val="tx1"/>
                </a:solidFill>
              </a:ln>
              <a:noFill/>
            </a:endParaRPr>
          </a:p>
        </p:txBody>
      </p:sp>
      <p:sp>
        <p:nvSpPr>
          <p:cNvPr id="4" name="Овал 3">
            <a:extLst>
              <a:ext uri="{FF2B5EF4-FFF2-40B4-BE49-F238E27FC236}">
                <a16:creationId xmlns:a16="http://schemas.microsoft.com/office/drawing/2014/main" id="{0B05DF84-B0D2-41EF-A839-7A6A6E7EAE62}"/>
              </a:ext>
            </a:extLst>
          </p:cNvPr>
          <p:cNvSpPr/>
          <p:nvPr/>
        </p:nvSpPr>
        <p:spPr>
          <a:xfrm>
            <a:off x="6553200" y="-47625"/>
            <a:ext cx="5334000" cy="4800600"/>
          </a:xfrm>
          <a:prstGeom prst="ellipse">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 name="Рисунок 2">
            <a:extLst>
              <a:ext uri="{FF2B5EF4-FFF2-40B4-BE49-F238E27FC236}">
                <a16:creationId xmlns:a16="http://schemas.microsoft.com/office/drawing/2014/main" id="{23C51E60-E04D-4B2C-8C62-D9535BF548D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6250" l="2500" r="95000">
                        <a14:foregroundMark x1="8906" y1="36719" x2="8906" y2="36719"/>
                        <a14:foregroundMark x1="2656" y1="38594" x2="2656" y2="38594"/>
                        <a14:foregroundMark x1="95156" y1="25156" x2="95156" y2="25156"/>
                        <a14:foregroundMark x1="56719" y1="90625" x2="56719" y2="90625"/>
                        <a14:foregroundMark x1="46094" y1="91719" x2="69219" y2="86250"/>
                        <a14:foregroundMark x1="37031" y1="89063" x2="46406" y2="81406"/>
                        <a14:foregroundMark x1="36406" y1="94531" x2="50000" y2="95000"/>
                        <a14:foregroundMark x1="50000" y1="95000" x2="67188" y2="93438"/>
                        <a14:foregroundMark x1="67188" y1="93438" x2="67188" y2="93438"/>
                        <a14:foregroundMark x1="37188" y1="98125" x2="53438" y2="96094"/>
                        <a14:foregroundMark x1="53438" y1="96094" x2="68281" y2="96250"/>
                      </a14:backgroundRemoval>
                    </a14:imgEffect>
                  </a14:imgLayer>
                </a14:imgProps>
              </a:ext>
            </a:extLst>
          </a:blip>
          <a:stretch>
            <a:fillRect/>
          </a:stretch>
        </p:blipFill>
        <p:spPr>
          <a:xfrm>
            <a:off x="7467600" y="0"/>
            <a:ext cx="4724400" cy="47244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77080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«Белые медведи»</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15</a:t>
            </a:fld>
            <a:endParaRPr lang="ru-RU"/>
          </a:p>
        </p:txBody>
      </p:sp>
      <p:sp>
        <p:nvSpPr>
          <p:cNvPr id="2" name="Прямоугольник 1">
            <a:extLst>
              <a:ext uri="{FF2B5EF4-FFF2-40B4-BE49-F238E27FC236}">
                <a16:creationId xmlns:a16="http://schemas.microsoft.com/office/drawing/2014/main" id="{99BD0631-9A8E-4CCE-AEC6-35DC4CBB093A}"/>
              </a:ext>
            </a:extLst>
          </p:cNvPr>
          <p:cNvSpPr/>
          <p:nvPr/>
        </p:nvSpPr>
        <p:spPr>
          <a:xfrm>
            <a:off x="228600" y="838200"/>
            <a:ext cx="6629400" cy="3416320"/>
          </a:xfrm>
          <a:prstGeom prst="rect">
            <a:avLst/>
          </a:prstGeom>
        </p:spPr>
        <p:txBody>
          <a:bodyPr wrap="square">
            <a:spAutoFit/>
          </a:bodyPr>
          <a:lstStyle/>
          <a:p>
            <a:pPr algn="just"/>
            <a:r>
              <a:rPr lang="ru-RU" b="1" dirty="0"/>
              <a:t>Описание:</a:t>
            </a:r>
          </a:p>
          <a:p>
            <a:pPr algn="just"/>
            <a:r>
              <a:rPr lang="ru-RU" dirty="0"/>
              <a:t>По сигналу учителя белые медведи, взявшись за руки, выбегают с льдины и начинают ловить медвежат. Догнав кого-то, белые медведи стараются соединить свободные руки так, чтобы настигнутый ими игрок очутился между руками. Пойманного игрока белые медведи отводят за льдину, а сами идут опять на ловлю. Поймав таким же образом ещё одного медвежонка, белые медведи отводят его на льдину. Когда на льдине окажется двое пойманных, они также берутся за руки и начинают ловить медвежат. Игра продолжается до тех пор, пока не будут переловлены все медвежата. </a:t>
            </a:r>
          </a:p>
        </p:txBody>
      </p:sp>
      <p:sp>
        <p:nvSpPr>
          <p:cNvPr id="4" name="Прямоугольник 3">
            <a:extLst>
              <a:ext uri="{FF2B5EF4-FFF2-40B4-BE49-F238E27FC236}">
                <a16:creationId xmlns:a16="http://schemas.microsoft.com/office/drawing/2014/main" id="{803F3121-37F8-4F26-8BEC-98E8FDDA1C01}"/>
              </a:ext>
            </a:extLst>
          </p:cNvPr>
          <p:cNvSpPr/>
          <p:nvPr/>
        </p:nvSpPr>
        <p:spPr>
          <a:xfrm>
            <a:off x="228600" y="4265474"/>
            <a:ext cx="5257800" cy="1754326"/>
          </a:xfrm>
          <a:prstGeom prst="rect">
            <a:avLst/>
          </a:prstGeom>
        </p:spPr>
        <p:txBody>
          <a:bodyPr wrap="square">
            <a:spAutoFit/>
          </a:bodyPr>
          <a:lstStyle/>
          <a:p>
            <a:pPr algn="just"/>
            <a:r>
              <a:rPr lang="ru-RU" b="1" dirty="0"/>
              <a:t>Правила:</a:t>
            </a:r>
          </a:p>
          <a:p>
            <a:pPr marL="285750" indent="-285750" algn="just">
              <a:buFont typeface="Arial" panose="020B0604020202020204" pitchFamily="34" charset="0"/>
              <a:buChar char="•"/>
            </a:pPr>
            <a:r>
              <a:rPr lang="ru-RU" dirty="0"/>
              <a:t>Игра начинается только после сигнала учителя.</a:t>
            </a:r>
          </a:p>
          <a:p>
            <a:pPr marL="285750" indent="-285750" algn="just">
              <a:buFont typeface="Arial" panose="020B0604020202020204" pitchFamily="34" charset="0"/>
              <a:buChar char="•"/>
            </a:pPr>
            <a:r>
              <a:rPr lang="ru-RU" dirty="0"/>
              <a:t>Нельзя выходить за пределы игрового поля.</a:t>
            </a:r>
          </a:p>
          <a:p>
            <a:pPr marL="285750" indent="-285750" algn="just">
              <a:buFont typeface="Arial" panose="020B0604020202020204" pitchFamily="34" charset="0"/>
              <a:buChar char="•"/>
            </a:pPr>
            <a:r>
              <a:rPr lang="ru-RU" dirty="0"/>
              <a:t>Выходить за пределы льдины можно только при наличии второго пойманного участника.</a:t>
            </a:r>
          </a:p>
        </p:txBody>
      </p:sp>
      <p:pic>
        <p:nvPicPr>
          <p:cNvPr id="5" name="Рисунок 4">
            <a:extLst>
              <a:ext uri="{FF2B5EF4-FFF2-40B4-BE49-F238E27FC236}">
                <a16:creationId xmlns:a16="http://schemas.microsoft.com/office/drawing/2014/main" id="{3CFDD96C-E5C1-4058-9A02-1B3EE5A526B4}"/>
              </a:ext>
            </a:extLst>
          </p:cNvPr>
          <p:cNvPicPr>
            <a:picLocks noChangeAspect="1"/>
          </p:cNvPicPr>
          <p:nvPr/>
        </p:nvPicPr>
        <p:blipFill>
          <a:blip r:embed="rId3"/>
          <a:stretch>
            <a:fillRect/>
          </a:stretch>
        </p:blipFill>
        <p:spPr>
          <a:xfrm>
            <a:off x="7085161" y="1143000"/>
            <a:ext cx="4438029" cy="51484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09815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a:t>
            </a:r>
            <a:r>
              <a:rPr lang="ru-RU" dirty="0" err="1"/>
              <a:t>колдунчики</a:t>
            </a:r>
            <a:r>
              <a:rPr lang="ru-RU" dirty="0"/>
              <a:t>»</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16</a:t>
            </a:fld>
            <a:endParaRPr lang="ru-RU"/>
          </a:p>
        </p:txBody>
      </p:sp>
      <p:sp>
        <p:nvSpPr>
          <p:cNvPr id="2" name="Прямоугольник 1">
            <a:extLst>
              <a:ext uri="{FF2B5EF4-FFF2-40B4-BE49-F238E27FC236}">
                <a16:creationId xmlns:a16="http://schemas.microsoft.com/office/drawing/2014/main" id="{73E504A5-40BA-407D-BEDA-B5F1409DDE0F}"/>
              </a:ext>
            </a:extLst>
          </p:cNvPr>
          <p:cNvSpPr/>
          <p:nvPr/>
        </p:nvSpPr>
        <p:spPr>
          <a:xfrm>
            <a:off x="304800" y="990600"/>
            <a:ext cx="5715000" cy="3693319"/>
          </a:xfrm>
          <a:prstGeom prst="rect">
            <a:avLst/>
          </a:prstGeom>
        </p:spPr>
        <p:txBody>
          <a:bodyPr wrap="square">
            <a:spAutoFit/>
          </a:bodyPr>
          <a:lstStyle/>
          <a:p>
            <a:pPr algn="just"/>
            <a:r>
              <a:rPr lang="ru-RU" b="1" dirty="0"/>
              <a:t>Описание:</a:t>
            </a:r>
          </a:p>
          <a:p>
            <a:pPr algn="just"/>
            <a:r>
              <a:rPr lang="ru-RU" dirty="0"/>
              <a:t>Выбирается водящий – колдун (или двое, в зависимости от размеров площадки и количества играющих). Его задача – обездвижить всех игроков. Кого колдун коснется – тот заколдован и стоит на месте (не сходя с него ни на шаг) держа руки в стороны (и тогда может произносить фразу «Чай-чай выручай», пока его не спасут). Но пойманных могут расколдовать другие игроки своим касанием, тогда те свободно продолжают игру. Игра продолжается, пока всех игроков не поймают (заколдуют), или если колдун долго не справляется со своей задачей, его меняют.</a:t>
            </a:r>
          </a:p>
        </p:txBody>
      </p:sp>
      <p:sp>
        <p:nvSpPr>
          <p:cNvPr id="4" name="Прямоугольник 3">
            <a:extLst>
              <a:ext uri="{FF2B5EF4-FFF2-40B4-BE49-F238E27FC236}">
                <a16:creationId xmlns:a16="http://schemas.microsoft.com/office/drawing/2014/main" id="{77CFCEA3-CE32-415A-B09F-408B1ABD43A6}"/>
              </a:ext>
            </a:extLst>
          </p:cNvPr>
          <p:cNvSpPr/>
          <p:nvPr/>
        </p:nvSpPr>
        <p:spPr>
          <a:xfrm>
            <a:off x="304800" y="4944070"/>
            <a:ext cx="6096000" cy="923330"/>
          </a:xfrm>
          <a:prstGeom prst="rect">
            <a:avLst/>
          </a:prstGeom>
        </p:spPr>
        <p:txBody>
          <a:bodyPr>
            <a:spAutoFit/>
          </a:bodyPr>
          <a:lstStyle/>
          <a:p>
            <a:pPr algn="just"/>
            <a:r>
              <a:rPr lang="ru-RU" b="1" dirty="0"/>
              <a:t>Правила:</a:t>
            </a:r>
          </a:p>
          <a:p>
            <a:pPr marL="285750" indent="-285750" algn="just">
              <a:buFont typeface="Arial" panose="020B0604020202020204" pitchFamily="34" charset="0"/>
              <a:buChar char="•"/>
            </a:pPr>
            <a:r>
              <a:rPr lang="ru-RU" dirty="0"/>
              <a:t>Игра начинается только после сигнала учителя.</a:t>
            </a:r>
          </a:p>
          <a:p>
            <a:pPr marL="285750" indent="-285750" algn="just">
              <a:buFont typeface="Arial" panose="020B0604020202020204" pitchFamily="34" charset="0"/>
              <a:buChar char="•"/>
            </a:pPr>
            <a:r>
              <a:rPr lang="ru-RU" dirty="0"/>
              <a:t>Нельзя выходить за пределы игрового поля.</a:t>
            </a:r>
          </a:p>
        </p:txBody>
      </p:sp>
      <p:pic>
        <p:nvPicPr>
          <p:cNvPr id="5" name="Рисунок 4">
            <a:extLst>
              <a:ext uri="{FF2B5EF4-FFF2-40B4-BE49-F238E27FC236}">
                <a16:creationId xmlns:a16="http://schemas.microsoft.com/office/drawing/2014/main" id="{2C693778-9810-41EC-A96B-A38C702CA7E6}"/>
              </a:ext>
            </a:extLst>
          </p:cNvPr>
          <p:cNvPicPr>
            <a:picLocks noChangeAspect="1"/>
          </p:cNvPicPr>
          <p:nvPr/>
        </p:nvPicPr>
        <p:blipFill rotWithShape="1">
          <a:blip r:embed="rId3"/>
          <a:srcRect l="2338" t="18488" r="3530" b="5556"/>
          <a:stretch/>
        </p:blipFill>
        <p:spPr>
          <a:xfrm>
            <a:off x="6400800" y="1267968"/>
            <a:ext cx="5132754" cy="44414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174778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«Озера и ручейки»</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17</a:t>
            </a:fld>
            <a:endParaRPr lang="ru-RU"/>
          </a:p>
        </p:txBody>
      </p:sp>
      <p:sp>
        <p:nvSpPr>
          <p:cNvPr id="5" name="Прямоугольник 4">
            <a:extLst>
              <a:ext uri="{FF2B5EF4-FFF2-40B4-BE49-F238E27FC236}">
                <a16:creationId xmlns:a16="http://schemas.microsoft.com/office/drawing/2014/main" id="{4264FC37-80B7-4345-8480-A35667D711DE}"/>
              </a:ext>
            </a:extLst>
          </p:cNvPr>
          <p:cNvSpPr/>
          <p:nvPr/>
        </p:nvSpPr>
        <p:spPr>
          <a:xfrm>
            <a:off x="457200" y="1625958"/>
            <a:ext cx="5486400" cy="2031325"/>
          </a:xfrm>
          <a:prstGeom prst="rect">
            <a:avLst/>
          </a:prstGeom>
        </p:spPr>
        <p:txBody>
          <a:bodyPr wrap="square">
            <a:spAutoFit/>
          </a:bodyPr>
          <a:lstStyle/>
          <a:p>
            <a:pPr algn="just"/>
            <a:r>
              <a:rPr lang="ru-RU" b="1" dirty="0"/>
              <a:t>Описание:</a:t>
            </a:r>
          </a:p>
          <a:p>
            <a:pPr algn="just"/>
            <a:r>
              <a:rPr lang="ru-RU" dirty="0"/>
              <a:t>По сигналу «Ручейки, побежали!» каждая колонна бежит друг за другом в разных направлениях. По сигналу «Озера!» все игроки должны остановиться, взяться за руки и встать в круг. Выигрывают те дети, которые построились в круг быстрее.</a:t>
            </a:r>
          </a:p>
        </p:txBody>
      </p:sp>
      <p:sp>
        <p:nvSpPr>
          <p:cNvPr id="6" name="Прямоугольник 5">
            <a:extLst>
              <a:ext uri="{FF2B5EF4-FFF2-40B4-BE49-F238E27FC236}">
                <a16:creationId xmlns:a16="http://schemas.microsoft.com/office/drawing/2014/main" id="{0B65721E-B762-4F54-9591-B489576F7531}"/>
              </a:ext>
            </a:extLst>
          </p:cNvPr>
          <p:cNvSpPr/>
          <p:nvPr/>
        </p:nvSpPr>
        <p:spPr>
          <a:xfrm>
            <a:off x="457200" y="3962400"/>
            <a:ext cx="6096000" cy="1200329"/>
          </a:xfrm>
          <a:prstGeom prst="rect">
            <a:avLst/>
          </a:prstGeom>
        </p:spPr>
        <p:txBody>
          <a:bodyPr>
            <a:spAutoFit/>
          </a:bodyPr>
          <a:lstStyle/>
          <a:p>
            <a:r>
              <a:rPr lang="ru-RU" b="1" dirty="0"/>
              <a:t>Правила:</a:t>
            </a:r>
          </a:p>
          <a:p>
            <a:pPr marL="285750" indent="-285750" algn="just">
              <a:buFont typeface="Arial" panose="020B0604020202020204" pitchFamily="34" charset="0"/>
              <a:buChar char="•"/>
            </a:pPr>
            <a:r>
              <a:rPr lang="ru-RU" dirty="0"/>
              <a:t>Игра начинается только после сигнала учителя.</a:t>
            </a:r>
          </a:p>
          <a:p>
            <a:pPr marL="285750" indent="-285750" algn="just">
              <a:buFont typeface="Arial" panose="020B0604020202020204" pitchFamily="34" charset="0"/>
              <a:buChar char="•"/>
            </a:pPr>
            <a:r>
              <a:rPr lang="ru-RU" dirty="0"/>
              <a:t>Ручейки должны бежать друг за другом.</a:t>
            </a:r>
          </a:p>
          <a:p>
            <a:pPr marL="285750" indent="-285750" algn="just">
              <a:buFont typeface="Arial" panose="020B0604020202020204" pitchFamily="34" charset="0"/>
              <a:buChar char="•"/>
            </a:pPr>
            <a:r>
              <a:rPr lang="ru-RU" dirty="0"/>
              <a:t>Все участники команды должны встать вкруг.</a:t>
            </a:r>
          </a:p>
        </p:txBody>
      </p:sp>
      <p:pic>
        <p:nvPicPr>
          <p:cNvPr id="7" name="Рисунок 6">
            <a:extLst>
              <a:ext uri="{FF2B5EF4-FFF2-40B4-BE49-F238E27FC236}">
                <a16:creationId xmlns:a16="http://schemas.microsoft.com/office/drawing/2014/main" id="{D2025FE2-1A35-4CFB-B1D8-A970F2F37009}"/>
              </a:ext>
            </a:extLst>
          </p:cNvPr>
          <p:cNvPicPr>
            <a:picLocks noChangeAspect="1"/>
          </p:cNvPicPr>
          <p:nvPr/>
        </p:nvPicPr>
        <p:blipFill>
          <a:blip r:embed="rId3"/>
          <a:stretch>
            <a:fillRect/>
          </a:stretch>
        </p:blipFill>
        <p:spPr>
          <a:xfrm>
            <a:off x="6553200" y="1482894"/>
            <a:ext cx="5176642" cy="38922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434446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a:t>
            </a:r>
            <a:r>
              <a:rPr lang="ru-RU" dirty="0" err="1"/>
              <a:t>совушка</a:t>
            </a:r>
            <a:r>
              <a:rPr lang="ru-RU" dirty="0"/>
              <a:t>»</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18</a:t>
            </a:fld>
            <a:endParaRPr lang="ru-RU"/>
          </a:p>
        </p:txBody>
      </p:sp>
      <p:sp>
        <p:nvSpPr>
          <p:cNvPr id="5" name="Прямоугольник 4">
            <a:extLst>
              <a:ext uri="{FF2B5EF4-FFF2-40B4-BE49-F238E27FC236}">
                <a16:creationId xmlns:a16="http://schemas.microsoft.com/office/drawing/2014/main" id="{70A032E0-BC61-4AB6-BB44-6BCC78AB906B}"/>
              </a:ext>
            </a:extLst>
          </p:cNvPr>
          <p:cNvSpPr/>
          <p:nvPr/>
        </p:nvSpPr>
        <p:spPr>
          <a:xfrm>
            <a:off x="1066800" y="1371600"/>
            <a:ext cx="10134600" cy="1754326"/>
          </a:xfrm>
          <a:prstGeom prst="rect">
            <a:avLst/>
          </a:prstGeom>
        </p:spPr>
        <p:txBody>
          <a:bodyPr wrap="square">
            <a:spAutoFit/>
          </a:bodyPr>
          <a:lstStyle/>
          <a:p>
            <a:pPr algn="just"/>
            <a:r>
              <a:rPr lang="ru-RU" b="1" dirty="0"/>
              <a:t>Описание:</a:t>
            </a:r>
          </a:p>
          <a:p>
            <a:pPr algn="just"/>
            <a:r>
              <a:rPr lang="ru-RU" dirty="0"/>
              <a:t>Все играющие насекомые, один ребёнок – сова, которая находится в стороне площадки. По сигналу «день» насекомые разлетаются, машут крыльями. На сигнал «ночь» все замирают и стоят неподвижно. Вылетает сова, высматривает тех, кто шевелится и забирает в гнездо. через 10-15 сек. снова даётся сигнал «день», сова улетает в гнездо, дети – насекомые летают по площадке. Игра повторяется 3-4 раза.</a:t>
            </a:r>
          </a:p>
        </p:txBody>
      </p:sp>
      <p:sp>
        <p:nvSpPr>
          <p:cNvPr id="6" name="Прямоугольник 5">
            <a:extLst>
              <a:ext uri="{FF2B5EF4-FFF2-40B4-BE49-F238E27FC236}">
                <a16:creationId xmlns:a16="http://schemas.microsoft.com/office/drawing/2014/main" id="{30C9EFDB-CBE5-478C-832E-106DF9E22472}"/>
              </a:ext>
            </a:extLst>
          </p:cNvPr>
          <p:cNvSpPr/>
          <p:nvPr/>
        </p:nvSpPr>
        <p:spPr>
          <a:xfrm>
            <a:off x="990600" y="3505200"/>
            <a:ext cx="10210800" cy="1477328"/>
          </a:xfrm>
          <a:prstGeom prst="rect">
            <a:avLst/>
          </a:prstGeom>
        </p:spPr>
        <p:txBody>
          <a:bodyPr wrap="square">
            <a:spAutoFit/>
          </a:bodyPr>
          <a:lstStyle/>
          <a:p>
            <a:pPr algn="just"/>
            <a:r>
              <a:rPr lang="ru-RU" b="1" dirty="0"/>
              <a:t>Правила:</a:t>
            </a:r>
          </a:p>
          <a:p>
            <a:pPr marL="285750" indent="-285750" algn="just">
              <a:buFont typeface="Arial" panose="020B0604020202020204" pitchFamily="34" charset="0"/>
              <a:buChar char="•"/>
            </a:pPr>
            <a:r>
              <a:rPr lang="ru-RU" dirty="0"/>
              <a:t>По сигналу «день» насекомые разлетаются, машут крыльями. По сигналу «ночь» останавливаются и стоят неподвижно, замирают.</a:t>
            </a:r>
          </a:p>
          <a:p>
            <a:pPr marL="285750" indent="-285750" algn="just">
              <a:buFont typeface="Arial" panose="020B0604020202020204" pitchFamily="34" charset="0"/>
              <a:buChar char="•"/>
            </a:pPr>
            <a:r>
              <a:rPr lang="ru-RU" dirty="0"/>
              <a:t>Сова вылетает и пытается забрать тех насекомых, которые шевелиться только по сигналу «ночь».</a:t>
            </a:r>
          </a:p>
        </p:txBody>
      </p:sp>
    </p:spTree>
    <p:extLst>
      <p:ext uri="{BB962C8B-B14F-4D97-AF65-F5344CB8AC3E}">
        <p14:creationId xmlns:p14="http://schemas.microsoft.com/office/powerpoint/2010/main" val="185540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«Всё наоборот»</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19</a:t>
            </a:fld>
            <a:endParaRPr lang="ru-RU"/>
          </a:p>
        </p:txBody>
      </p:sp>
      <p:sp>
        <p:nvSpPr>
          <p:cNvPr id="5" name="Прямоугольник 4">
            <a:extLst>
              <a:ext uri="{FF2B5EF4-FFF2-40B4-BE49-F238E27FC236}">
                <a16:creationId xmlns:a16="http://schemas.microsoft.com/office/drawing/2014/main" id="{28DD797F-3F54-4505-88CB-73BD7AB7D4C8}"/>
              </a:ext>
            </a:extLst>
          </p:cNvPr>
          <p:cNvSpPr/>
          <p:nvPr/>
        </p:nvSpPr>
        <p:spPr>
          <a:xfrm>
            <a:off x="728100" y="1291295"/>
            <a:ext cx="4419600" cy="4093428"/>
          </a:xfrm>
          <a:prstGeom prst="rect">
            <a:avLst/>
          </a:prstGeom>
        </p:spPr>
        <p:txBody>
          <a:bodyPr wrap="square">
            <a:spAutoFit/>
          </a:bodyPr>
          <a:lstStyle/>
          <a:p>
            <a:pPr algn="just"/>
            <a:r>
              <a:rPr lang="ru-RU" sz="2000" b="1" dirty="0"/>
              <a:t>Описание:</a:t>
            </a:r>
          </a:p>
          <a:p>
            <a:pPr algn="just"/>
            <a:r>
              <a:rPr lang="ru-RU" sz="2000" dirty="0"/>
              <a:t>В этой игре все движения делаются наоборот. Ведущий выходит на середину и становится перед игроками, стоящими в шеренгу. Затем он показывает какое-нибудь движение, а игроки должны показать его наоборот. Например, если ведущий поднял руку, то игроки должны опустить, если он развел ладони, то все должны свести и т. д. Тот, кто ошибается, делает шаг вперёд.</a:t>
            </a:r>
          </a:p>
        </p:txBody>
      </p:sp>
      <p:pic>
        <p:nvPicPr>
          <p:cNvPr id="8" name="Рисунок 7">
            <a:extLst>
              <a:ext uri="{FF2B5EF4-FFF2-40B4-BE49-F238E27FC236}">
                <a16:creationId xmlns:a16="http://schemas.microsoft.com/office/drawing/2014/main" id="{AF82D301-FDB8-4CB6-9F5C-9C986B135078}"/>
              </a:ext>
            </a:extLst>
          </p:cNvPr>
          <p:cNvPicPr>
            <a:picLocks noChangeAspect="1"/>
          </p:cNvPicPr>
          <p:nvPr/>
        </p:nvPicPr>
        <p:blipFill rotWithShape="1">
          <a:blip r:embed="rId3"/>
          <a:srcRect l="17469"/>
          <a:stretch/>
        </p:blipFill>
        <p:spPr>
          <a:xfrm>
            <a:off x="5750964" y="1475141"/>
            <a:ext cx="2304465" cy="3970318"/>
          </a:xfrm>
          <a:prstGeom prst="rect">
            <a:avLst/>
          </a:prstGeom>
        </p:spPr>
      </p:pic>
      <p:pic>
        <p:nvPicPr>
          <p:cNvPr id="6" name="Рисунок 5">
            <a:extLst>
              <a:ext uri="{FF2B5EF4-FFF2-40B4-BE49-F238E27FC236}">
                <a16:creationId xmlns:a16="http://schemas.microsoft.com/office/drawing/2014/main" id="{92B59A2D-0E41-4717-97C2-0A147AB79526}"/>
              </a:ext>
            </a:extLst>
          </p:cNvPr>
          <p:cNvPicPr>
            <a:picLocks noChangeAspect="1"/>
          </p:cNvPicPr>
          <p:nvPr/>
        </p:nvPicPr>
        <p:blipFill rotWithShape="1">
          <a:blip r:embed="rId4"/>
          <a:srcRect l="4445" t="5555" r="7553" b="6667"/>
          <a:stretch/>
        </p:blipFill>
        <p:spPr>
          <a:xfrm>
            <a:off x="7472291" y="1475141"/>
            <a:ext cx="3991609" cy="3981402"/>
          </a:xfrm>
          <a:prstGeom prst="rect">
            <a:avLst/>
          </a:prstGeom>
        </p:spPr>
      </p:pic>
    </p:spTree>
    <p:extLst>
      <p:ext uri="{BB962C8B-B14F-4D97-AF65-F5344CB8AC3E}">
        <p14:creationId xmlns:p14="http://schemas.microsoft.com/office/powerpoint/2010/main" val="7414242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Заголовок 15">
            <a:extLst>
              <a:ext uri="{FF2B5EF4-FFF2-40B4-BE49-F238E27FC236}">
                <a16:creationId xmlns:a16="http://schemas.microsoft.com/office/drawing/2014/main" id="{599B5F29-ED3B-9B44-DBBE-FD28EE7733A7}"/>
              </a:ext>
            </a:extLst>
          </p:cNvPr>
          <p:cNvSpPr>
            <a:spLocks noGrp="1"/>
          </p:cNvSpPr>
          <p:nvPr>
            <p:ph type="title"/>
          </p:nvPr>
        </p:nvSpPr>
        <p:spPr>
          <a:xfrm>
            <a:off x="762000" y="-304800"/>
            <a:ext cx="10972800" cy="1572768"/>
          </a:xfrm>
        </p:spPr>
        <p:txBody>
          <a:bodyPr rtlCol="0"/>
          <a:lstStyle>
            <a:defPPr>
              <a:defRPr lang="en-US"/>
            </a:defPPr>
          </a:lstStyle>
          <a:p>
            <a:pPr rtl="0"/>
            <a:r>
              <a:rPr lang="ru-RU" dirty="0"/>
              <a:t>«</a:t>
            </a:r>
            <a:r>
              <a:rPr lang="ru-RU" dirty="0" err="1"/>
              <a:t>Антивышибалы</a:t>
            </a:r>
            <a:r>
              <a:rPr lang="ru-RU" dirty="0"/>
              <a:t>»</a:t>
            </a:r>
          </a:p>
        </p:txBody>
      </p:sp>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20</a:t>
            </a:fld>
            <a:endParaRPr lang="ru-RU"/>
          </a:p>
        </p:txBody>
      </p:sp>
      <p:sp>
        <p:nvSpPr>
          <p:cNvPr id="5" name="Прямоугольник 4">
            <a:extLst>
              <a:ext uri="{FF2B5EF4-FFF2-40B4-BE49-F238E27FC236}">
                <a16:creationId xmlns:a16="http://schemas.microsoft.com/office/drawing/2014/main" id="{F8079D0C-DCDC-48D2-A327-D94126E90F84}"/>
              </a:ext>
            </a:extLst>
          </p:cNvPr>
          <p:cNvSpPr/>
          <p:nvPr/>
        </p:nvSpPr>
        <p:spPr>
          <a:xfrm>
            <a:off x="458755" y="1267968"/>
            <a:ext cx="5408645" cy="4524315"/>
          </a:xfrm>
          <a:prstGeom prst="rect">
            <a:avLst/>
          </a:prstGeom>
        </p:spPr>
        <p:txBody>
          <a:bodyPr wrap="square">
            <a:spAutoFit/>
          </a:bodyPr>
          <a:lstStyle/>
          <a:p>
            <a:pPr algn="just"/>
            <a:r>
              <a:rPr lang="ru-RU" b="1" dirty="0"/>
              <a:t>Описание:</a:t>
            </a:r>
          </a:p>
          <a:p>
            <a:pPr algn="just"/>
            <a:r>
              <a:rPr lang="ru-RU" dirty="0"/>
              <a:t>В центре игровой площадки стоит водящий. На противоположных сторонах площадки распределяются остальные игроки (дистанцию следует определять по возможностям игроков). Задача играющих заключается в том, чтобы перебросить мяч на противоположную сторону, но так, чтобы его не поймал водящий в центре. Если водящий поймал мяч, то тот, кто его бросил, присоединяется к водящему, и так игра продолжается до тех пор, пока не останутся 1-2 человека. Во избежание споров, мяч следует кидать по очереди с каждой стороны. Водящий (водящие) не должен выходить за пределы площадки, в пределах игровой зоны он может передвигаться свободно.</a:t>
            </a:r>
          </a:p>
        </p:txBody>
      </p:sp>
      <p:pic>
        <p:nvPicPr>
          <p:cNvPr id="6" name="Рисунок 5">
            <a:extLst>
              <a:ext uri="{FF2B5EF4-FFF2-40B4-BE49-F238E27FC236}">
                <a16:creationId xmlns:a16="http://schemas.microsoft.com/office/drawing/2014/main" id="{75DD2EEF-38E3-4D15-B6E4-60036A6F4E77}"/>
              </a:ext>
            </a:extLst>
          </p:cNvPr>
          <p:cNvPicPr>
            <a:picLocks noChangeAspect="1"/>
          </p:cNvPicPr>
          <p:nvPr/>
        </p:nvPicPr>
        <p:blipFill>
          <a:blip r:embed="rId3"/>
          <a:stretch>
            <a:fillRect/>
          </a:stretch>
        </p:blipFill>
        <p:spPr>
          <a:xfrm>
            <a:off x="6553200" y="1371600"/>
            <a:ext cx="4736679" cy="431464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876539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C11CC6B6-E9D4-1736-ABF6-727D2464A975}"/>
              </a:ext>
            </a:extLst>
          </p:cNvPr>
          <p:cNvSpPr>
            <a:spLocks noGrp="1"/>
          </p:cNvSpPr>
          <p:nvPr>
            <p:ph type="sldNum" sz="quarter" idx="12"/>
          </p:nvPr>
        </p:nvSpPr>
        <p:spPr/>
        <p:txBody>
          <a:bodyPr rtlCol="0"/>
          <a:lstStyle>
            <a:defPPr>
              <a:defRPr lang="en-US"/>
            </a:defPPr>
          </a:lstStyle>
          <a:p>
            <a:pPr rtl="0"/>
            <a:fld id="{294A09A9-5501-47C1-A89A-A340965A2BE2}" type="slidenum">
              <a:rPr lang="ru-RU" smtClean="0"/>
              <a:pPr rtl="0"/>
              <a:t>21</a:t>
            </a:fld>
            <a:endParaRPr lang="ru-RU"/>
          </a:p>
        </p:txBody>
      </p:sp>
      <p:pic>
        <p:nvPicPr>
          <p:cNvPr id="7" name="Рисунок 6">
            <a:extLst>
              <a:ext uri="{FF2B5EF4-FFF2-40B4-BE49-F238E27FC236}">
                <a16:creationId xmlns:a16="http://schemas.microsoft.com/office/drawing/2014/main" id="{C51842DE-6EE7-4DE3-A11B-754C71CA220B}"/>
              </a:ext>
            </a:extLst>
          </p:cNvPr>
          <p:cNvPicPr>
            <a:picLocks noChangeAspect="1"/>
          </p:cNvPicPr>
          <p:nvPr/>
        </p:nvPicPr>
        <p:blipFill rotWithShape="1">
          <a:blip r:embed="rId3"/>
          <a:srcRect l="10625" t="4445" r="8125" b="6667"/>
          <a:stretch/>
        </p:blipFill>
        <p:spPr>
          <a:xfrm>
            <a:off x="4038600" y="228600"/>
            <a:ext cx="7886700" cy="4853354"/>
          </a:xfrm>
          <a:prstGeom prst="rect">
            <a:avLst/>
          </a:prstGeom>
          <a:ln>
            <a:noFill/>
          </a:ln>
          <a:effectLst>
            <a:outerShdw blurRad="292100" dist="139700" dir="2700000" algn="tl" rotWithShape="0">
              <a:srgbClr val="333333">
                <a:alpha val="65000"/>
              </a:srgbClr>
            </a:outerShdw>
          </a:effectLst>
        </p:spPr>
      </p:pic>
      <p:pic>
        <p:nvPicPr>
          <p:cNvPr id="8" name="Рисунок 7">
            <a:extLst>
              <a:ext uri="{FF2B5EF4-FFF2-40B4-BE49-F238E27FC236}">
                <a16:creationId xmlns:a16="http://schemas.microsoft.com/office/drawing/2014/main" id="{604D5BF4-3791-4812-A22A-3D47B425A42F}"/>
              </a:ext>
            </a:extLst>
          </p:cNvPr>
          <p:cNvPicPr>
            <a:picLocks noChangeAspect="1"/>
          </p:cNvPicPr>
          <p:nvPr/>
        </p:nvPicPr>
        <p:blipFill>
          <a:blip r:embed="rId4"/>
          <a:stretch>
            <a:fillRect/>
          </a:stretch>
        </p:blipFill>
        <p:spPr>
          <a:xfrm>
            <a:off x="266700" y="1776046"/>
            <a:ext cx="4881435" cy="48533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08804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DF3D98-3C30-4CFC-8643-C81E829C8C25}"/>
              </a:ext>
            </a:extLst>
          </p:cNvPr>
          <p:cNvSpPr>
            <a:spLocks noGrp="1"/>
          </p:cNvSpPr>
          <p:nvPr>
            <p:ph type="ctrTitle"/>
          </p:nvPr>
        </p:nvSpPr>
        <p:spPr>
          <a:xfrm>
            <a:off x="914400" y="2133600"/>
            <a:ext cx="10040112" cy="1527048"/>
          </a:xfrm>
        </p:spPr>
        <p:txBody>
          <a:bodyPr rtlCol="0" anchor="t">
            <a:noAutofit/>
          </a:bodyPr>
          <a:lstStyle>
            <a:defPPr>
              <a:defRPr lang="en-US"/>
            </a:defPPr>
          </a:lstStyle>
          <a:p>
            <a:pPr algn="l" rtl="0"/>
            <a:r>
              <a:rPr lang="ru-RU" sz="9600" spc="300" dirty="0">
                <a:ln w="28575">
                  <a:solidFill>
                    <a:schemeClr val="tx1"/>
                  </a:solidFill>
                </a:ln>
                <a:noFill/>
              </a:rPr>
              <a:t>СПАСИБО за внимание!</a:t>
            </a:r>
          </a:p>
        </p:txBody>
      </p:sp>
    </p:spTree>
    <p:extLst>
      <p:ext uri="{BB962C8B-B14F-4D97-AF65-F5344CB8AC3E}">
        <p14:creationId xmlns:p14="http://schemas.microsoft.com/office/powerpoint/2010/main" val="627731054"/>
      </p:ext>
    </p:extLst>
  </p:cSld>
  <p:clrMapOvr>
    <a:masterClrMapping/>
  </p:clrMapOvr>
</p:sld>
</file>

<file path=ppt/theme/theme1.xml><?xml version="1.0" encoding="utf-8"?>
<a:theme xmlns:a="http://schemas.openxmlformats.org/drawingml/2006/main" name="Тема Office">
  <a:themeElements>
    <a:clrScheme name="Droplet">
      <a:dk1>
        <a:srgbClr val="000000"/>
      </a:dk1>
      <a:lt1>
        <a:srgbClr val="FFFFFF"/>
      </a:lt1>
      <a:dk2>
        <a:srgbClr val="0065A8"/>
      </a:dk2>
      <a:lt2>
        <a:srgbClr val="E7E6E6"/>
      </a:lt2>
      <a:accent1>
        <a:srgbClr val="FDCFFD"/>
      </a:accent1>
      <a:accent2>
        <a:srgbClr val="B6DFFF"/>
      </a:accent2>
      <a:accent3>
        <a:srgbClr val="8AE3A8"/>
      </a:accent3>
      <a:accent4>
        <a:srgbClr val="A69BFB"/>
      </a:accent4>
      <a:accent5>
        <a:srgbClr val="B5C3FF"/>
      </a:accent5>
      <a:accent6>
        <a:srgbClr val="73E9C4"/>
      </a:accent6>
      <a:hlink>
        <a:srgbClr val="0563C1"/>
      </a:hlink>
      <a:folHlink>
        <a:srgbClr val="954F72"/>
      </a:folHlink>
    </a:clrScheme>
    <a:fontScheme name="Custom 2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roplet-Design-TM34316244_Win32_SD_v9" id="{3E0090C2-CA58-4B70-B5D1-01F921C14922}" vid="{00CD7D6A-B673-47B4-AF03-4EFC805EABBC}"/>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B9CED55E8F8543BEFD54205924B97E" ma:contentTypeVersion="15" ma:contentTypeDescription="Create a new document." ma:contentTypeScope="" ma:versionID="7934cfc98febfa177962bc8a36be076c">
  <xsd:schema xmlns:xsd="http://www.w3.org/2001/XMLSchema" xmlns:xs="http://www.w3.org/2001/XMLSchema" xmlns:p="http://schemas.microsoft.com/office/2006/metadata/properties" xmlns:ns2="4f0d45a2-344c-4fe0-9811-4277bf2c2e17" xmlns:ns3="bb13cd20-357b-48a5-aff4-3bb4b52aae3e" targetNamespace="http://schemas.microsoft.com/office/2006/metadata/properties" ma:root="true" ma:fieldsID="aa190bc864bcebc737c679dbb323a16d" ns2:_="" ns3:_="">
    <xsd:import namespace="4f0d45a2-344c-4fe0-9811-4277bf2c2e17"/>
    <xsd:import namespace="bb13cd20-357b-48a5-aff4-3bb4b52aae3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0d45a2-344c-4fe0-9811-4277bf2c2e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42cf434-6fa7-423d-b9b2-a30b23ae4b81"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b13cd20-357b-48a5-aff4-3bb4b52aae3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8435a69-c5f6-4b2d-823a-b7e1eae613dc}" ma:internalName="TaxCatchAll" ma:showField="CatchAllData" ma:web="bb13cd20-357b-48a5-aff4-3bb4b52aae3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b13cd20-357b-48a5-aff4-3bb4b52aae3e" xsi:nil="true"/>
    <MediaServiceKeyPoints xmlns="4f0d45a2-344c-4fe0-9811-4277bf2c2e17" xsi:nil="true"/>
    <lcf76f155ced4ddcb4097134ff3c332f xmlns="4f0d45a2-344c-4fe0-9811-4277bf2c2e1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8E57227-B209-41C6-952B-171D14C759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0d45a2-344c-4fe0-9811-4277bf2c2e17"/>
    <ds:schemaRef ds:uri="bb13cd20-357b-48a5-aff4-3bb4b52aae3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441F879-28B8-493E-AE7E-E245EA409B76}">
  <ds:schemaRefs>
    <ds:schemaRef ds:uri="http://schemas.microsoft.com/sharepoint/v3/contenttype/forms"/>
  </ds:schemaRefs>
</ds:datastoreItem>
</file>

<file path=customXml/itemProps3.xml><?xml version="1.0" encoding="utf-8"?>
<ds:datastoreItem xmlns:ds="http://schemas.openxmlformats.org/officeDocument/2006/customXml" ds:itemID="{BC239F86-289C-4137-84E8-C0091446A9E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 ds:uri="bb13cd20-357b-48a5-aff4-3bb4b52aae3e"/>
    <ds:schemaRef ds:uri="4f0d45a2-344c-4fe0-9811-4277bf2c2e17"/>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1211</Words>
  <Application>Microsoft Office PowerPoint</Application>
  <PresentationFormat>Широкоэкранный</PresentationFormat>
  <Paragraphs>146</Paragraphs>
  <Slides>22</Slides>
  <Notes>22</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22</vt:i4>
      </vt:variant>
    </vt:vector>
  </HeadingPairs>
  <TitlesOfParts>
    <vt:vector size="25" baseType="lpstr">
      <vt:lpstr>Arial</vt:lpstr>
      <vt:lpstr>Calibri</vt:lpstr>
      <vt:lpstr>Тема Office</vt:lpstr>
      <vt:lpstr>Подвижные игры как средство развития физических качеств на уроках физической культуры</vt:lpstr>
      <vt:lpstr>ВВЕДЕНИЕ</vt:lpstr>
      <vt:lpstr>Рассмотрим:</vt:lpstr>
      <vt:lpstr>Что же  такое подвижные игры?</vt:lpstr>
      <vt:lpstr>Презентация PowerPoint</vt:lpstr>
      <vt:lpstr>Задачи, решаемые при проведении игр</vt:lpstr>
      <vt:lpstr>Специфика игрового метода</vt:lpstr>
      <vt:lpstr>классификация</vt:lpstr>
      <vt:lpstr>классификация</vt:lpstr>
      <vt:lpstr>классификация</vt:lpstr>
      <vt:lpstr>Классификация по двигательному содержанию и по степени физической нагрузки</vt:lpstr>
      <vt:lpstr>Методика проведения подвижных игр</vt:lpstr>
      <vt:lpstr>СПОСОБЫ ДЕЛЕНИЯ ДЕТЕЙ НА КОМАНДЫ</vt:lpstr>
      <vt:lpstr>топ  подвижных  игр для обучающихся начальной школы</vt:lpstr>
      <vt:lpstr>«Белые медведи»</vt:lpstr>
      <vt:lpstr>«колдунчики»</vt:lpstr>
      <vt:lpstr>«Озера и ручейки»</vt:lpstr>
      <vt:lpstr>«совушка»</vt:lpstr>
      <vt:lpstr>«Всё наоборот»</vt:lpstr>
      <vt:lpstr>«Антивышибалы»</vt:lpstr>
      <vt:lpstr>Презентация PowerPoint</vt:lpstr>
      <vt:lpstr>СПАСИБО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2022-07-23T05:42:44Z</dcterms:created>
  <dcterms:modified xsi:type="dcterms:W3CDTF">2024-10-28T17:35:40Z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0x0101003AB9CED55E8F8543BEFD54205924B97E</vt:lpwstr>
  </property>
</Properties>
</file>