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56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1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98099-43BE-4797-B7D3-12E235FC7F70}" type="datetimeFigureOut">
              <a:rPr lang="ru-RU" smtClean="0"/>
              <a:t>10.09.2025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15EBB-B31D-4FC9-AB33-C2F8E66736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782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9A157-65E6-4889-89C0-41F0B556C949}" type="datetime1">
              <a:rPr lang="ru-RU" smtClean="0"/>
              <a:t>10.09.2025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761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21DED-27BE-4126-BEF3-00D03E949865}" type="datetime1">
              <a:rPr lang="ru-RU" smtClean="0"/>
              <a:t>10.09.2025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816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DE47-3235-461D-93A4-D5A7F967CB2A}" type="datetime1">
              <a:rPr lang="ru-RU" smtClean="0"/>
              <a:t>10.09.2025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019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0A1A-F0D4-4BA1-8BA5-B918AF9E0B44}" type="datetime1">
              <a:rPr lang="ru-RU" smtClean="0"/>
              <a:t>10.09.2025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854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65C63-7A0C-48BC-BD9A-629879A5D434}" type="datetime1">
              <a:rPr lang="ru-RU" smtClean="0"/>
              <a:t>10.09.2025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533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2C2BF-99C8-4BCC-ADD7-709A6639D470}" type="datetime1">
              <a:rPr lang="ru-RU" smtClean="0"/>
              <a:t>10.09.2025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518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86375-C43F-4F9B-B555-9495074426F6}" type="datetime1">
              <a:rPr lang="ru-RU" smtClean="0"/>
              <a:t>10.09.2025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501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EF508-EC2D-42B1-BFDE-CEB0BB1C24C1}" type="datetime1">
              <a:rPr lang="ru-RU" smtClean="0"/>
              <a:t>10.09.2025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016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06FC-EC25-4473-AD18-282BF5430B45}" type="datetime1">
              <a:rPr lang="ru-RU" smtClean="0"/>
              <a:t>10.09.2025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275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6ED3-6016-4F9A-B54F-AF5D20BB5848}" type="datetime1">
              <a:rPr lang="ru-RU" smtClean="0"/>
              <a:t>10.09.2025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197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064D-CB73-460A-8456-B4284FA7DC41}" type="datetime1">
              <a:rPr lang="ru-RU" smtClean="0"/>
              <a:t>10.09.2025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411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72630-33C9-4435-B610-D05B1FC51217}" type="datetime1">
              <a:rPr lang="ru-RU" smtClean="0"/>
              <a:t>10.09.2025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https://www.o-detstve.ru/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2B4EE-4EDA-48CD-BC34-65BB5DA15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219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slide" Target="slide2.xml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png"/><Relationship Id="rId5" Type="http://schemas.openxmlformats.org/officeDocument/2006/relationships/image" Target="../media/image21.jpeg"/><Relationship Id="rId15" Type="http://schemas.openxmlformats.org/officeDocument/2006/relationships/slide" Target="slide2.xml"/><Relationship Id="rId10" Type="http://schemas.openxmlformats.org/officeDocument/2006/relationships/image" Target="../media/image26.png"/><Relationship Id="rId4" Type="http://schemas.microsoft.com/office/2007/relationships/hdphoto" Target="../media/hdphoto1.wdp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017" y="430964"/>
            <a:ext cx="7123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i="1" cap="none" spc="0" dirty="0">
                <a:ln w="0"/>
                <a:solidFill>
                  <a:srgbClr val="C00000"/>
                </a:solidFill>
                <a:cs typeface="David" panose="020E0502060401010101" pitchFamily="34" charset="-79"/>
              </a:rPr>
              <a:t>Презентация на тему: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061198" y="1153128"/>
            <a:ext cx="44283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«Насекомые»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695851" y="4118933"/>
            <a:ext cx="24237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i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1" cap="none" spc="0" dirty="0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1.bp.blogspot.com/-dO_A5AIkqOU/VzdBskbFvGI/AAAAAAAAH8k/8iZTyG1P9iElDtOsvvHIB4vEUQgHaSEbACLcB/s1600/md68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645" y="1867600"/>
            <a:ext cx="6204884" cy="45006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F9B250-87AA-4197-ABCD-37F87CB55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41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7736" y="1268083"/>
            <a:ext cx="9144000" cy="1077314"/>
          </a:xfrm>
        </p:spPr>
        <p:txBody>
          <a:bodyPr/>
          <a:lstStyle/>
          <a:p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8287" y="3058574"/>
            <a:ext cx="9144000" cy="1655762"/>
          </a:xfrm>
        </p:spPr>
        <p:txBody>
          <a:bodyPr numCol="2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Отгадай загадку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Покажи и назови части тела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Кого не стало?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«Один – другие»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Где насекомое?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/>
              </a:rPr>
              <a:t>Расскажи стихотворение «Жук».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7AB4CBD-32FF-4013-80C6-2B7655CFE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936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6530" y="652535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3660" y="6550223"/>
            <a:ext cx="367748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одним словом. Это … (Насекомые).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09588" y="137275"/>
            <a:ext cx="69240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 загадку. </a:t>
            </a:r>
          </a:p>
          <a:p>
            <a:pPr algn="ctr"/>
            <a:r>
              <a:rPr lang="ru-RU" sz="1400" i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читает загадку, кликает мышью на вопрос, проверяя правильность ответа.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7271" y="3125955"/>
            <a:ext cx="183903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Шевелились у цветка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четыре лепестка.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сорвать его хотел –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вспорхнул и улетел…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16760" y="3174069"/>
            <a:ext cx="23264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Целый день она летает,</a:t>
            </a:r>
          </a:p>
          <a:p>
            <a:r>
              <a:rPr lang="ru-RU" sz="1200" b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Мне спокойно жить мешает,</a:t>
            </a:r>
          </a:p>
          <a:p>
            <a:r>
              <a:rPr lang="ru-RU" sz="1200" b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Прожужжала возле уха</a:t>
            </a:r>
          </a:p>
          <a:p>
            <a:r>
              <a:rPr lang="ru-RU" sz="1200" b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на стол уселась…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196875" y="3180480"/>
            <a:ext cx="18505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ветки на тропинку, </a:t>
            </a:r>
            <a:endParaRPr lang="en-US" sz="120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2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травки – на былинку </a:t>
            </a:r>
            <a:endParaRPr lang="en-US" sz="120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рыгает пружинка –</a:t>
            </a:r>
          </a:p>
          <a:p>
            <a:pPr algn="just"/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еленая спинка?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76195" y="5523923"/>
            <a:ext cx="24477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Кто в каждый встречный цветок </a:t>
            </a:r>
          </a:p>
          <a:p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свой опускает хоботок, </a:t>
            </a:r>
          </a:p>
          <a:p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после в улей мчится пулей, </a:t>
            </a:r>
          </a:p>
          <a:p>
            <a:r>
              <a:rPr lang="ru-RU" sz="12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ед сладкий прячет в уголок?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6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48466" y="554400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6118" y="3856952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89858" y="3593004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532915" y="5811712"/>
            <a:ext cx="2189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жужжу, когда сижу, </a:t>
            </a:r>
          </a:p>
          <a:p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жужжу, когда хожу, </a:t>
            </a:r>
          </a:p>
          <a:p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воздухе кружусь, </a:t>
            </a:r>
          </a:p>
          <a:p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тут уж вдоволь </a:t>
            </a:r>
            <a:r>
              <a:rPr lang="ru-RU" sz="1200" b="0" i="0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нажужжусь</a:t>
            </a:r>
            <a:r>
              <a:rPr lang="ru-RU" sz="1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172860" y="629089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9475230" y="983713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511721" y="3208166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611260" y="3647782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30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475" y="1074637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8118" y="998556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омой 18">
            <a:hlinkClick r:id="rId8" action="ppaction://hlinksldjump" highlightClick="1"/>
          </p:cNvPr>
          <p:cNvSpPr/>
          <p:nvPr/>
        </p:nvSpPr>
        <p:spPr>
          <a:xfrm>
            <a:off x="5745192" y="6349042"/>
            <a:ext cx="422695" cy="43132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BD0A4B-210A-40C1-AA8A-5465F191C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845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13" grpId="0"/>
      <p:bldP spid="14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943" y="163286"/>
            <a:ext cx="119960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и назови части тела </a:t>
            </a:r>
          </a:p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показывает и называет части тела у бабочки. Затем ребенок показывает части тела по просьбе взрослого 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(Покажи лапки, усики, крылья и т.д.).</a:t>
            </a:r>
          </a:p>
        </p:txBody>
      </p:sp>
      <p:pic>
        <p:nvPicPr>
          <p:cNvPr id="3076" name="Picture 4" descr="https://ds03.infourok.ru/uploads/ex/1244/00025c33-3ffd246e/img4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4293" y="1197045"/>
            <a:ext cx="8412397" cy="5071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5650301" y="6357669"/>
            <a:ext cx="422695" cy="43132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66F5FF22-2653-4847-BE23-00A92E2E6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6639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3979" y="311220"/>
            <a:ext cx="36114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посмотри, назови и запомни</a:t>
            </a:r>
          </a:p>
        </p:txBody>
      </p:sp>
      <p:pic>
        <p:nvPicPr>
          <p:cNvPr id="3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09724" y="695915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0432" y="4020238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8973" y="3614775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125" y="1090128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80" y="940359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7BA61AC7-6262-4596-B8D1-3EB32AFF9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6589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1096" y="311220"/>
            <a:ext cx="60372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азови, кого не стало? </a:t>
            </a:r>
          </a:p>
          <a:p>
            <a:pPr algn="ctr"/>
            <a:r>
              <a:rPr lang="ru-RU" sz="1400" i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кликает мышью на знак вопроса, проверяя правильность ответа.</a:t>
            </a:r>
            <a:endParaRPr lang="ru-RU" sz="1400" i="1" cap="none" spc="0" dirty="0">
              <a:ln w="0"/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6530" y="652535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55296" y="978944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004" y="4303267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4545" y="3897804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97" y="1373157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852" y="1223388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id="{86D80937-8639-42E5-A36F-74D41AE9B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18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3979" y="311220"/>
            <a:ext cx="36114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посмотри, назови и запомни</a:t>
            </a:r>
          </a:p>
        </p:txBody>
      </p:sp>
      <p:pic>
        <p:nvPicPr>
          <p:cNvPr id="3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09724" y="695915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0432" y="4020238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8973" y="3614775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125" y="1090128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80" y="940359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F87C58A8-960E-492E-A138-E6D02A45B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2024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1096" y="311220"/>
            <a:ext cx="60372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азови, кого не стало? </a:t>
            </a:r>
          </a:p>
          <a:p>
            <a:pPr algn="ctr"/>
            <a:r>
              <a:rPr lang="ru-RU" sz="1400" i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кликает мышью на знак вопроса, проверяя правильность ответа.</a:t>
            </a:r>
            <a:endParaRPr lang="ru-RU" sz="1400" i="1" cap="none" spc="0" dirty="0">
              <a:ln w="0"/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99473" y="4037992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55296" y="978944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004" y="4303267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4545" y="3897804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97" y="1373157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852" y="1223388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id="{8D6418B7-A377-4118-A6B6-B083E9072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146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3979" y="311220"/>
            <a:ext cx="36114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посмотри, назови и запомни</a:t>
            </a:r>
          </a:p>
        </p:txBody>
      </p:sp>
      <p:pic>
        <p:nvPicPr>
          <p:cNvPr id="3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09724" y="695915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4009" y="4125746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0365" y="880367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6133" y="4527920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326" y="606251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06AFB010-A101-49DE-A417-C54A9AEAC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814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1096" y="311220"/>
            <a:ext cx="60372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азови, кого не стало? </a:t>
            </a:r>
          </a:p>
          <a:p>
            <a:pPr algn="ctr"/>
            <a:r>
              <a:rPr lang="ru-RU" sz="1400" i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кликает мышью на знак вопроса, проверяя правильность ответа.</a:t>
            </a:r>
            <a:endParaRPr lang="ru-RU" sz="1400" i="1" cap="none" spc="0" dirty="0">
              <a:ln w="0"/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852" y="1223388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31123" y="1479430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1550" y="3862820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2265" y="1375429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479" y="1275567"/>
            <a:ext cx="2563838" cy="270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28903" y="4626310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id="{2F284538-F3A9-4E6E-A959-D589183C9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14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3979" y="311220"/>
            <a:ext cx="36114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посмотри, назови и запомни</a:t>
            </a:r>
          </a:p>
        </p:txBody>
      </p:sp>
      <p:pic>
        <p:nvPicPr>
          <p:cNvPr id="3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92801" y="880555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4517" y="4196084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0404" y="3860959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62665" y="1195637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911" y="746928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C3041D53-C1F0-407E-BC59-D3D72FC52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5471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1096" y="311220"/>
            <a:ext cx="60372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азови, кого не стало? </a:t>
            </a:r>
          </a:p>
          <a:p>
            <a:pPr algn="ctr"/>
            <a:r>
              <a:rPr lang="ru-RU" sz="1400" i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кликает мышью на знак вопроса, проверяя правильность ответа.</a:t>
            </a:r>
            <a:endParaRPr lang="ru-RU" sz="1400" i="1" cap="none" spc="0" dirty="0">
              <a:ln w="0"/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852" y="1223388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74684" y="4117122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55296" y="978944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004" y="4303267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9771" y="3886882"/>
            <a:ext cx="2563838" cy="270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97" y="1373157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id="{6D2892A7-224E-4620-88A2-B3132A6BD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1201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3979" y="311220"/>
            <a:ext cx="36114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посмотри, назови и запомни</a:t>
            </a:r>
          </a:p>
        </p:txBody>
      </p:sp>
      <p:pic>
        <p:nvPicPr>
          <p:cNvPr id="3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32317" y="3738055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5023" y="1189115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3089" y="3623567"/>
            <a:ext cx="2399322" cy="283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6957" y="1362691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511" y="3634275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30000" y="6590581"/>
            <a:ext cx="500332" cy="18115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E2AF8E56-1EDD-4A53-A445-A604A79B5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129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1096" y="311220"/>
            <a:ext cx="60372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b="1" cap="none" spc="0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азови, кого не стало? </a:t>
            </a:r>
          </a:p>
          <a:p>
            <a:pPr algn="ctr"/>
            <a:r>
              <a:rPr lang="ru-RU" sz="1400" i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кликает мышью на знак вопроса, проверяя правильность ответа.</a:t>
            </a:r>
            <a:endParaRPr lang="ru-RU" sz="1400" i="1" cap="none" spc="0" dirty="0">
              <a:ln w="0"/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55296" y="978944"/>
            <a:ext cx="3900197" cy="25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852" y="1223388"/>
            <a:ext cx="3555532" cy="31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445923" y="1022230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5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004" y="4303267"/>
            <a:ext cx="3886383" cy="218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9771" y="3886882"/>
            <a:ext cx="2563838" cy="270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97" y="1373157"/>
            <a:ext cx="2559234" cy="18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домой 8">
            <a:hlinkClick r:id="rId8" action="ppaction://hlinksldjump" highlightClick="1"/>
          </p:cNvPr>
          <p:cNvSpPr/>
          <p:nvPr/>
        </p:nvSpPr>
        <p:spPr>
          <a:xfrm>
            <a:off x="5745192" y="6349042"/>
            <a:ext cx="422695" cy="43132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id="{FE1D5459-EF4E-4D15-B821-377FCAC40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060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6168" y="99848"/>
            <a:ext cx="63826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«Один – другие»</a:t>
            </a:r>
          </a:p>
          <a:p>
            <a:pPr algn="ctr"/>
            <a:r>
              <a:rPr lang="ru-RU" sz="1400" i="1" cap="none" spc="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кликает на одиночное изображение, </a:t>
            </a:r>
            <a:r>
              <a:rPr lang="ru-RU" sz="1400" b="1" i="1" cap="none" spc="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проверяя правильность ответа.</a:t>
            </a:r>
          </a:p>
        </p:txBody>
      </p:sp>
      <p:grpSp>
        <p:nvGrpSpPr>
          <p:cNvPr id="28" name="Группа 27"/>
          <p:cNvGrpSpPr/>
          <p:nvPr/>
        </p:nvGrpSpPr>
        <p:grpSpPr>
          <a:xfrm>
            <a:off x="664029" y="1001486"/>
            <a:ext cx="10493828" cy="5627915"/>
            <a:chOff x="664029" y="1001486"/>
            <a:chExt cx="10493828" cy="5627915"/>
          </a:xfrm>
        </p:grpSpPr>
        <p:cxnSp>
          <p:nvCxnSpPr>
            <p:cNvPr id="10" name="Прямая соединительная линия 9"/>
            <p:cNvCxnSpPr/>
            <p:nvPr/>
          </p:nvCxnSpPr>
          <p:spPr>
            <a:xfrm flipH="1">
              <a:off x="6096000" y="1001486"/>
              <a:ext cx="21772" cy="248194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V="1">
              <a:off x="664029" y="3614057"/>
              <a:ext cx="10493828" cy="32657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flipH="1">
              <a:off x="4136571" y="4060372"/>
              <a:ext cx="21772" cy="248194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flipH="1">
              <a:off x="8001000" y="4147458"/>
              <a:ext cx="21772" cy="248194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Прямоугольник 28"/>
          <p:cNvSpPr/>
          <p:nvPr/>
        </p:nvSpPr>
        <p:spPr>
          <a:xfrm>
            <a:off x="1395758" y="3282970"/>
            <a:ext cx="3201006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i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одна бабочка, а это другие … (бабочки)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402556" y="6380793"/>
            <a:ext cx="278114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i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одна муха, а это другие … (мухи)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545394" y="6490488"/>
            <a:ext cx="292387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i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одна пчела, а это другие … (пчелы)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517125" y="6170733"/>
            <a:ext cx="280172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i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один жук, а это другие … (жуки)</a:t>
            </a:r>
          </a:p>
        </p:txBody>
      </p:sp>
      <p:sp>
        <p:nvSpPr>
          <p:cNvPr id="33" name="Стрелка вправо 32"/>
          <p:cNvSpPr/>
          <p:nvPr/>
        </p:nvSpPr>
        <p:spPr>
          <a:xfrm>
            <a:off x="8594658" y="1934426"/>
            <a:ext cx="966159" cy="24154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право 33"/>
          <p:cNvSpPr/>
          <p:nvPr/>
        </p:nvSpPr>
        <p:spPr>
          <a:xfrm>
            <a:off x="1948543" y="5257799"/>
            <a:ext cx="448858" cy="16231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>
            <a:off x="2632021" y="2080334"/>
            <a:ext cx="966159" cy="24154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://www.playcast.ru/uploads/2016/07/16/19311145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1215022"/>
            <a:ext cx="2133600" cy="192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940628" y="1012372"/>
            <a:ext cx="1774372" cy="2149474"/>
            <a:chOff x="2842478" y="-461934"/>
            <a:chExt cx="2730137" cy="3601290"/>
          </a:xfrm>
        </p:grpSpPr>
        <p:pic>
          <p:nvPicPr>
            <p:cNvPr id="36" name="Picture 2" descr="http://www.playcast.ru/uploads/2016/07/16/19311145.pn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2478" y="-461934"/>
              <a:ext cx="1829671" cy="1650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http://www.playcast.ru/uploads/2016/07/16/19311145.pn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7501" y="1086621"/>
              <a:ext cx="2275114" cy="2052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9" name="Picture 4" descr="https://upload.wikimedia.org/wikipedia/commons/2/20/Fly_close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24165" y="4795263"/>
            <a:ext cx="1509693" cy="149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Группа 6"/>
          <p:cNvGrpSpPr/>
          <p:nvPr/>
        </p:nvGrpSpPr>
        <p:grpSpPr>
          <a:xfrm>
            <a:off x="9829804" y="3820587"/>
            <a:ext cx="2144483" cy="2591099"/>
            <a:chOff x="9244499" y="-399992"/>
            <a:chExt cx="4018465" cy="4358845"/>
          </a:xfrm>
        </p:grpSpPr>
        <p:pic>
          <p:nvPicPr>
            <p:cNvPr id="40" name="Picture 4" descr="https://upload.wikimedia.org/wikipedia/commons/2/20/Fly_close.jpg"/>
            <p:cNvPicPr>
              <a:picLocks noChangeAspect="1" noChangeArrowheads="1"/>
            </p:cNvPicPr>
            <p:nvPr/>
          </p:nvPicPr>
          <p:blipFill>
            <a:blip r:embed="rId7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24597" y="-399992"/>
              <a:ext cx="2838367" cy="2482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4" descr="https://upload.wikimedia.org/wikipedia/commons/2/20/Fly_close.jpg"/>
            <p:cNvPicPr>
              <a:picLocks noChangeAspect="1" noChangeArrowheads="1"/>
            </p:cNvPicPr>
            <p:nvPr/>
          </p:nvPicPr>
          <p:blipFill>
            <a:blip r:embed="rId7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244499" y="1476612"/>
              <a:ext cx="2838367" cy="24822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2" name="Picture 20" descr="https://www.ft.com/__origami/service/image/v2/images/raw/http%3A%2F%2Fcom.ft.imagepublish.prod.s3.amazonaws.com%2F0383a502-1fe2-11e7-a454-ab04428977f9?source=next&amp;fit=scale-down&amp;width=700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828" y="4818296"/>
            <a:ext cx="2275114" cy="128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2362199" y="4093028"/>
            <a:ext cx="2094591" cy="2049376"/>
            <a:chOff x="2830285" y="3715937"/>
            <a:chExt cx="3381765" cy="3345315"/>
          </a:xfrm>
        </p:grpSpPr>
        <p:pic>
          <p:nvPicPr>
            <p:cNvPr id="43" name="Picture 20" descr="https://www.ft.com/__origami/service/image/v2/images/raw/http%3A%2F%2Fcom.ft.imagepublish.prod.s3.amazonaws.com%2F0383a502-1fe2-11e7-a454-ab04428977f9?source=next&amp;fit=scale-down&amp;width=700"/>
            <p:cNvPicPr>
              <a:picLocks noChangeAspect="1" noChangeArrowheads="1"/>
            </p:cNvPicPr>
            <p:nvPr/>
          </p:nvPicPr>
          <p:blipFill>
            <a:blip r:embed="rId9" cstate="email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0285" y="3715937"/>
              <a:ext cx="3266615" cy="1838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20" descr="https://www.ft.com/__origami/service/image/v2/images/raw/http%3A%2F%2Fcom.ft.imagepublish.prod.s3.amazonaws.com%2F0383a502-1fe2-11e7-a454-ab04428977f9?source=next&amp;fit=scale-down&amp;width=700"/>
            <p:cNvPicPr>
              <a:picLocks noChangeAspect="1" noChangeArrowheads="1"/>
            </p:cNvPicPr>
            <p:nvPr/>
          </p:nvPicPr>
          <p:blipFill>
            <a:blip r:embed="rId9" cstate="email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5435" y="5222614"/>
              <a:ext cx="3266615" cy="1838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0702" y="4517572"/>
            <a:ext cx="1459991" cy="172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6024187" y="3842656"/>
            <a:ext cx="1753905" cy="2649963"/>
            <a:chOff x="6220131" y="3886200"/>
            <a:chExt cx="1753905" cy="2649963"/>
          </a:xfrm>
        </p:grpSpPr>
        <p:pic>
          <p:nvPicPr>
            <p:cNvPr id="47" name="Picture 22" descr="https://static5.depositphotos.com/1003699/416/i/950/depositphotos_4169342-stock-photo-may-bug.jpg"/>
            <p:cNvPicPr>
              <a:picLocks noChangeAspect="1" noChangeArrowheads="1"/>
            </p:cNvPicPr>
            <p:nvPr/>
          </p:nvPicPr>
          <p:blipFill>
            <a:blip r:embed="rId10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0131" y="3886200"/>
              <a:ext cx="1459991" cy="17246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22" descr="https://static5.depositphotos.com/1003699/416/i/950/depositphotos_4169342-stock-photo-may-bug.jpg"/>
            <p:cNvPicPr>
              <a:picLocks noChangeAspect="1" noChangeArrowheads="1"/>
            </p:cNvPicPr>
            <p:nvPr/>
          </p:nvPicPr>
          <p:blipFill>
            <a:blip r:embed="rId10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4045" y="4811485"/>
              <a:ext cx="1459991" cy="17246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1" name="Стрелка вправо 50"/>
          <p:cNvSpPr/>
          <p:nvPr/>
        </p:nvSpPr>
        <p:spPr>
          <a:xfrm>
            <a:off x="5791201" y="5312228"/>
            <a:ext cx="448858" cy="16231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трелка вправо 52"/>
          <p:cNvSpPr/>
          <p:nvPr/>
        </p:nvSpPr>
        <p:spPr>
          <a:xfrm>
            <a:off x="9601200" y="5257798"/>
            <a:ext cx="448858" cy="16231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6225625" y="936172"/>
            <a:ext cx="3050786" cy="19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/>
          <p:cNvGrpSpPr/>
          <p:nvPr/>
        </p:nvGrpSpPr>
        <p:grpSpPr>
          <a:xfrm flipH="1">
            <a:off x="9220200" y="217714"/>
            <a:ext cx="2429297" cy="2884714"/>
            <a:chOff x="8669805" y="-152508"/>
            <a:chExt cx="3603251" cy="3440573"/>
          </a:xfrm>
        </p:grpSpPr>
        <p:pic>
          <p:nvPicPr>
            <p:cNvPr id="55" name="Picture 18" descr="http://www.scholastic.ca/education/nlscience/images/imagebank/unit4/shutterstock_89532043.jpg"/>
            <p:cNvPicPr>
              <a:picLocks noChangeAspect="1" noChangeArrowheads="1"/>
            </p:cNvPicPr>
            <p:nvPr/>
          </p:nvPicPr>
          <p:blipFill rotWithShape="1">
            <a:blip r:embed="rId1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>
              <a:off x="8669805" y="-152508"/>
              <a:ext cx="3050785" cy="19967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18" descr="http://www.scholastic.ca/education/nlscience/images/imagebank/unit4/shutterstock_89532043.jpg"/>
            <p:cNvPicPr>
              <a:picLocks noChangeAspect="1" noChangeArrowheads="1"/>
            </p:cNvPicPr>
            <p:nvPr/>
          </p:nvPicPr>
          <p:blipFill rotWithShape="1">
            <a:blip r:embed="rId1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>
              <a:off x="9222271" y="1291313"/>
              <a:ext cx="3050785" cy="19967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8" name="Прямоугольник 57"/>
          <p:cNvSpPr/>
          <p:nvPr/>
        </p:nvSpPr>
        <p:spPr>
          <a:xfrm>
            <a:off x="6897172" y="3183324"/>
            <a:ext cx="341548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" b="1" i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один кузнечик, а это другие … (кузнечики)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4418815" y="924678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10166472" y="652535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2720644" y="4081536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6345587" y="3918251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10482159" y="3798508"/>
            <a:ext cx="11464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9" name="Управляющая кнопка: домой 48">
            <a:hlinkClick r:id="rId13" action="ppaction://hlinksldjump" highlightClick="1"/>
          </p:cNvPr>
          <p:cNvSpPr/>
          <p:nvPr/>
        </p:nvSpPr>
        <p:spPr>
          <a:xfrm>
            <a:off x="5727939" y="6495690"/>
            <a:ext cx="362310" cy="284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8D1C75D-6C9D-4173-ADBD-A7384A170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544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1512" y="61546"/>
            <a:ext cx="963911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насекомое? </a:t>
            </a:r>
            <a:r>
              <a:rPr lang="ru-RU" sz="1400" b="1" dirty="0">
                <a:ln w="0"/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задает вопрос, затем кликает на изображение насекомого, проверяя правильность ответа.</a:t>
            </a:r>
          </a:p>
        </p:txBody>
      </p:sp>
      <p:pic>
        <p:nvPicPr>
          <p:cNvPr id="5122" name="Picture 2" descr="http://gifok.net/images/2015/10/13/Spring-Flowers_2_074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057" y="1253445"/>
            <a:ext cx="7295103" cy="522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http://www.scholastic.ca/education/nlscience/images/imagebank/unit4/shutterstock_89532043.jpg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13384" y="5231669"/>
            <a:ext cx="1393615" cy="91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https://static5.depositphotos.com/1003699/416/i/950/depositphotos_4169342-stock-photo-may-bug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5157" y="5249008"/>
            <a:ext cx="870226" cy="102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6207" y="818423"/>
            <a:ext cx="1275864" cy="91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upload.wikimedia.org/wikipedia/commons/2/20/Fly_close.jpg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2293" y="3080032"/>
            <a:ext cx="1135353" cy="99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http://img-31.ccm2.net/ak6VMaKXRTYTT3leHP00qQaQxKw=/910x/smart/42455239d2324f83b7d8bd9531afa42f/ccmcms-hugo/10591450.jp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371573" y="5433196"/>
            <a:ext cx="1657594" cy="110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http://galerey-room.ru/images/042341_1385342621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612397" y="568569"/>
            <a:ext cx="1213338" cy="12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http://pngimg.com/uploads/dragonfly/dragonfly_PNG2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157127">
            <a:off x="10010671" y="698856"/>
            <a:ext cx="1890591" cy="156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https://png.pngtree.com/element_origin_min_pic/16/09/22/1757e3a5c3c4e0e.jpg"/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46224" y="3169125"/>
            <a:ext cx="1062647" cy="112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Picture 21" descr="http://cliparts.co/cliparts/di4/5po/di45po7BT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32913" y="4150098"/>
            <a:ext cx="932541" cy="74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http://printonic.ru/uploads/images/2016/03/14/.tmb/thumb_img_56e65f9d59803_resize_900_5000.jpg"/>
          <p:cNvPicPr>
            <a:picLocks noChangeAspect="1" noChangeArrowheads="1"/>
          </p:cNvPicPr>
          <p:nvPr/>
        </p:nvPicPr>
        <p:blipFill>
          <a:blip r:embed="rId1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8277" y="4398937"/>
            <a:ext cx="748845" cy="71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6779" y="319793"/>
            <a:ext cx="6096000" cy="92634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сидит бабочка?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Куда летит стрекоза?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Откуда отлетела муха?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кружится бабочка?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летает пчела?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0854" y="258861"/>
            <a:ext cx="2710543" cy="925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сидит муха?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ползет божья коровка?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сидит кузнечик?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Куда подползает гусеница?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295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158750" algn="l"/>
              </a:tabLst>
            </a:pPr>
            <a:r>
              <a:rPr lang="be-BY" sz="120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ползет жук?</a:t>
            </a:r>
            <a:endParaRPr lang="ru-RU" sz="1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2" descr="http://pngimg.com/uploads/butterfly/butterfly_PNG104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4999" y="809631"/>
            <a:ext cx="1275864" cy="91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Управляющая кнопка: домой 16">
            <a:hlinkClick r:id="rId15" action="ppaction://hlinksldjump" highlightClick="1"/>
          </p:cNvPr>
          <p:cNvSpPr/>
          <p:nvPr/>
        </p:nvSpPr>
        <p:spPr>
          <a:xfrm>
            <a:off x="5745192" y="6349042"/>
            <a:ext cx="422695" cy="43132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30A542-24AD-4FD0-8279-B2462E720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97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7.40741E-7 L -0.23164 0.16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9" y="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22222E-6 L -0.10585 -0.2599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9" y="-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2.96296E-6 L -0.06237 0.099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2.96296E-6 L 0.07825 -0.0736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4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22 -0.1870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4" y="-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4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4.81481E-6 L -0.21185 -0.0303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9" y="-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10104 -0.0351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-175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444473" y="169565"/>
            <a:ext cx="10194567" cy="5602163"/>
            <a:chOff x="-1718582" y="-566058"/>
            <a:chExt cx="10194567" cy="5602163"/>
          </a:xfrm>
        </p:grpSpPr>
        <p:pic>
          <p:nvPicPr>
            <p:cNvPr id="3" name="Рисунок 2" descr="http://900igr.net/up/datai/253596/0009-018-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4955" y="256414"/>
              <a:ext cx="5681030" cy="477969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4" name="Рисунок 3" descr="http://www.7gy.ru/images/mnemotablicy/26.jpg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9304"/>
                </a:clrFrom>
                <a:clrTo>
                  <a:srgbClr val="FF9304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718582" y="-224517"/>
              <a:ext cx="2788584" cy="245797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5" name="Надпись 11"/>
            <p:cNvSpPr txBox="1"/>
            <p:nvPr/>
          </p:nvSpPr>
          <p:spPr>
            <a:xfrm>
              <a:off x="1692312" y="-566058"/>
              <a:ext cx="4308039" cy="31149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ru-RU" sz="1400" b="1" i="1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Расскажи стихотворение  по предложенной схеме.</a:t>
              </a:r>
              <a:endParaRPr lang="ru-RU" sz="11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4848044" y="6357669"/>
            <a:ext cx="422695" cy="43132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8668F352-570A-4AA9-B866-C1A990717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38564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456</Words>
  <Application>Microsoft Office PowerPoint</Application>
  <PresentationFormat>Широкоэкранный</PresentationFormat>
  <Paragraphs>85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David</vt:lpstr>
      <vt:lpstr>Times New Roman</vt:lpstr>
      <vt:lpstr>Тема Office</vt:lpstr>
      <vt:lpstr>Презентация PowerPoint</vt:lpstr>
      <vt:lpstr>СОДЕРЖАНИЕ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Лида</dc:creator>
  <cp:lastModifiedBy>A3780</cp:lastModifiedBy>
  <cp:revision>26</cp:revision>
  <dcterms:created xsi:type="dcterms:W3CDTF">2018-05-12T20:22:07Z</dcterms:created>
  <dcterms:modified xsi:type="dcterms:W3CDTF">2025-09-10T09:09:29Z</dcterms:modified>
</cp:coreProperties>
</file>