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3" r:id="rId3"/>
    <p:sldId id="269" r:id="rId4"/>
    <p:sldId id="270" r:id="rId5"/>
    <p:sldId id="271" r:id="rId6"/>
    <p:sldId id="272" r:id="rId7"/>
    <p:sldId id="268" r:id="rId8"/>
    <p:sldId id="273" r:id="rId9"/>
    <p:sldId id="274" r:id="rId10"/>
    <p:sldId id="276" r:id="rId11"/>
    <p:sldId id="275" r:id="rId12"/>
    <p:sldId id="277" r:id="rId13"/>
    <p:sldId id="278" r:id="rId14"/>
  </p:sldIdLst>
  <p:sldSz cx="9144000" cy="6858000" type="screen4x3"/>
  <p:notesSz cx="6858000" cy="9144000"/>
  <p:embeddedFontLst>
    <p:embeddedFont>
      <p:font typeface="Matilda" charset="0"/>
      <p:regular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704F"/>
    <a:srgbClr val="69A12B"/>
    <a:srgbClr val="6CA62C"/>
    <a:srgbClr val="50C850"/>
    <a:srgbClr val="D88306"/>
    <a:srgbClr val="FF66CC"/>
    <a:srgbClr val="EDA413"/>
    <a:srgbClr val="CC0066"/>
    <a:srgbClr val="943294"/>
    <a:srgbClr val="7C4A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376977" y="692696"/>
            <a:ext cx="633670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Проект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mtClean="0">
                <a:ln w="11430"/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 </a:t>
            </a: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«</a:t>
            </a:r>
            <a:r>
              <a:rPr kumimoji="0" lang="ru-RU" sz="4000" b="1" i="0" u="none" strike="noStrike" kern="1200" normalizeH="0" baseline="0" noProof="0" dirty="0" err="1" smtClean="0">
                <a:ln w="11430"/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Ямальское</a:t>
            </a:r>
            <a:r>
              <a:rPr kumimoji="0" lang="ru-RU" sz="4000" b="1" i="0" u="none" strike="noStrike" kern="1200" normalizeH="0" baseline="0" noProof="0" dirty="0" smtClean="0">
                <a:ln w="11430"/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здоровье»</a:t>
            </a:r>
            <a:endParaRPr kumimoji="0" lang="ru-RU" sz="4000" b="1" i="0" u="none" strike="noStrike" kern="1200" normalizeH="0" baseline="0" noProof="0" dirty="0">
              <a:ln w="11430"/>
              <a:gradFill>
                <a:gsLst>
                  <a:gs pos="0">
                    <a:srgbClr val="0070C0"/>
                  </a:gs>
                  <a:gs pos="27000">
                    <a:srgbClr val="6CA62C"/>
                  </a:gs>
                  <a:gs pos="62000">
                    <a:srgbClr val="0070C0"/>
                  </a:gs>
                  <a:gs pos="99000">
                    <a:srgbClr val="6CA62C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3068960"/>
            <a:ext cx="4320480" cy="1728192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Трохина Юлия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ладимировна,</a:t>
            </a:r>
          </a:p>
          <a:p>
            <a:pPr>
              <a:spcBef>
                <a:spcPts val="0"/>
              </a:spcBef>
              <a:buNone/>
            </a:pP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читель начальных классов</a:t>
            </a:r>
          </a:p>
          <a:p>
            <a:pPr>
              <a:spcBef>
                <a:spcPts val="0"/>
              </a:spcBef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«СОШ №2»</a:t>
            </a:r>
          </a:p>
          <a:p>
            <a:pPr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Актуальность проекта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	Семья и школа </a:t>
            </a:r>
            <a:r>
              <a:rPr lang="ru-RU" dirty="0"/>
              <a:t>я</a:t>
            </a:r>
            <a:r>
              <a:rPr lang="ru-RU" dirty="0" smtClean="0"/>
              <a:t>вляются для учащихся важнейшими институтами социализации. Очень важно, чтобы все участники образовательного процесса взаимодействовали, в первую очередь, для успешного развития детей, для их физического и психического здоровья. Современные родители часто испытывают трудности в воспитании детей из-за нехватки времени, занятости, усталости, разобщении интересов. В наше время кризисов и ухудшения состояния окружающей среды вопрос о сохранении здоровья стоит очень остро. Плюс ко всему мы проживаем в районе крайнего севера.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Актуальность проекта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Принимая во внимание все эти аспекты, мы пришли к выводу, что необходимо выстраивать взаимоотношения с семьями учащихся, в том числе, и через вовлечение их в активные, совместные виды отдыха в выходные дни. 	Важно организовать такие мероприятия, которые бы способствовали оздоровлению в условиях проживания в нашем регионе ЯНАО.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22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Цель проекта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- формирование у учащихся принципов здорового образа жизни через проведение совместных с родителями и учителем мероприятий, способствующих оздоровлению в условиях крайнего севера, а также способствующих укреплению дружеских взаимоотношений между всеми участниками проекта.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04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Задачи проекта: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ru-RU" dirty="0"/>
              <a:t>о</a:t>
            </a:r>
            <a:r>
              <a:rPr lang="ru-RU" dirty="0" smtClean="0"/>
              <a:t>рганизовать семейный досуг в выходные дни;</a:t>
            </a:r>
          </a:p>
          <a:p>
            <a:pPr algn="just">
              <a:buFontTx/>
              <a:buChar char="-"/>
            </a:pPr>
            <a:r>
              <a:rPr lang="ru-RU" dirty="0"/>
              <a:t>о</a:t>
            </a:r>
            <a:r>
              <a:rPr lang="ru-RU" dirty="0" smtClean="0"/>
              <a:t>бъединить усилия для развития детей и воспитания в </a:t>
            </a:r>
            <a:r>
              <a:rPr lang="ru-RU" smtClean="0"/>
              <a:t>семье правил ЗОЖ;</a:t>
            </a:r>
            <a:endParaRPr lang="ru-RU" dirty="0" smtClean="0"/>
          </a:p>
          <a:p>
            <a:pPr algn="just">
              <a:buFontTx/>
              <a:buChar char="-"/>
            </a:pPr>
            <a:r>
              <a:rPr lang="ru-RU" dirty="0"/>
              <a:t>с</a:t>
            </a:r>
            <a:r>
              <a:rPr lang="ru-RU" dirty="0" smtClean="0"/>
              <a:t>оздать атмосферу взаимопонимания, общности интересов, эмоциональной поддержки в ходе организации и проведения совместных мероприятий для всех участников проекта.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967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Сроки реализации проекта и предполагаемые результаты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040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	Проект реализовался с сентября 2018 года по март 2021 года (3-4 классы).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Ожидаемые результаты:</a:t>
            </a:r>
          </a:p>
          <a:p>
            <a:pPr>
              <a:buFontTx/>
              <a:buChar char="-"/>
            </a:pPr>
            <a:r>
              <a:rPr lang="ru-RU" dirty="0" smtClean="0"/>
              <a:t>улучшение здоровья участников проекта, через умение пользоваться предлагаемыми условиями;</a:t>
            </a:r>
          </a:p>
          <a:p>
            <a:pPr>
              <a:buFontTx/>
              <a:buChar char="-"/>
            </a:pPr>
            <a:r>
              <a:rPr lang="ru-RU" dirty="0"/>
              <a:t>п</a:t>
            </a:r>
            <a:r>
              <a:rPr lang="ru-RU" dirty="0" smtClean="0"/>
              <a:t>овышение в семье общих интересов;</a:t>
            </a:r>
          </a:p>
          <a:p>
            <a:pPr>
              <a:buFontTx/>
              <a:buChar char="-"/>
            </a:pPr>
            <a:r>
              <a:rPr lang="ru-RU" dirty="0"/>
              <a:t>а</a:t>
            </a:r>
            <a:r>
              <a:rPr lang="ru-RU" dirty="0" smtClean="0"/>
              <a:t>ктивное участие родителей в проведении совместных мероприятий;</a:t>
            </a:r>
          </a:p>
          <a:p>
            <a:pPr>
              <a:buFontTx/>
              <a:buChar char="-"/>
            </a:pPr>
            <a:r>
              <a:rPr lang="ru-RU" dirty="0"/>
              <a:t>у</a:t>
            </a:r>
            <a:r>
              <a:rPr lang="ru-RU" dirty="0" smtClean="0"/>
              <a:t>крепление хороших семейных традиций.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564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Мероприятия в сентябре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Турпоходы с подвижными играми</a:t>
            </a:r>
            <a:endParaRPr lang="ru-RU" dirty="0"/>
          </a:p>
        </p:txBody>
      </p:sp>
      <p:pic>
        <p:nvPicPr>
          <p:cNvPr id="1026" name="Picture 2" descr="C:\Users\Trohina\Desktop\ямальское здоровье\15439043111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732245" cy="27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rohina\Desktop\ямальское здоровье\15439042884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638" y="3819234"/>
            <a:ext cx="2311863" cy="308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rohina\Desktop\3В 2018-2019\P10402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80" y="1916832"/>
            <a:ext cx="4746238" cy="355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2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В октябре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Семейный конкурс снежных фигур</a:t>
            </a:r>
            <a:endParaRPr lang="ru-RU" dirty="0"/>
          </a:p>
        </p:txBody>
      </p:sp>
      <p:pic>
        <p:nvPicPr>
          <p:cNvPr id="2050" name="Picture 2" descr="C:\Users\Trohina\Desktop\ямальское здоровье\15425307675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608" y="2144688"/>
            <a:ext cx="2646040" cy="352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rohina\Desktop\ямальское здоровье\15425307737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80" y="1811724"/>
            <a:ext cx="3596528" cy="269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rohina\Desktop\ямальское здоровье\154253077338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28" y="3725538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rohina\Desktop\ямальское здоровье\154253077457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20688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0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В ноябре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Презентации докладов детей </a:t>
            </a:r>
          </a:p>
          <a:p>
            <a:pPr marL="0" indent="0">
              <a:buNone/>
            </a:pPr>
            <a:r>
              <a:rPr lang="ru-RU" dirty="0" smtClean="0"/>
              <a:t>о полезных растениях Ямала</a:t>
            </a:r>
            <a:endParaRPr lang="ru-RU" dirty="0"/>
          </a:p>
        </p:txBody>
      </p:sp>
      <p:pic>
        <p:nvPicPr>
          <p:cNvPr id="3074" name="Picture 2" descr="C:\Users\Trohina\Desktop\ямальское здоровье\P10402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576" y="3861048"/>
            <a:ext cx="3837688" cy="2878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rohina\Desktop\ямальское здоровье\P10402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68" y="2852936"/>
            <a:ext cx="4965328" cy="372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rohina\Desktop\ямальское здоровье\P10402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400" y="980728"/>
            <a:ext cx="3758160" cy="281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97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8092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В декабре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76064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Чаепитие с вареньем из местных ягод </a:t>
            </a:r>
            <a:endParaRPr lang="ru-RU" dirty="0"/>
          </a:p>
        </p:txBody>
      </p:sp>
      <p:pic>
        <p:nvPicPr>
          <p:cNvPr id="5122" name="Picture 2" descr="C:\Users\Trohina\Desktop\ямальское здоровье\P10402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384376" cy="253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rohina\Desktop\ямальское здоровье\P10402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68760"/>
            <a:ext cx="4543792" cy="34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Trohina\Desktop\3В 2018-2019\P10402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3803915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Trohina\Desktop\ямальское здоровье\P104026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979" y="4114708"/>
            <a:ext cx="3657722" cy="274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59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Январь-февраль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Семейные выходы на корт</a:t>
            </a:r>
            <a:endParaRPr lang="ru-RU" dirty="0"/>
          </a:p>
        </p:txBody>
      </p:sp>
      <p:pic>
        <p:nvPicPr>
          <p:cNvPr id="4098" name="Picture 2" descr="C:\Users\Trohina\Desktop\ямальское здоровье\P10402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2187705" cy="291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rohina\Desktop\ямальское здоровье\P10402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80728"/>
            <a:ext cx="3402741" cy="255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Trohina\Desktop\ямальское здоровье\15443488749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225" y="3598312"/>
            <a:ext cx="5751609" cy="323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23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80920" cy="6480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Март-апрель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68863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Совместные выходы на лыжах</a:t>
            </a:r>
            <a:endParaRPr lang="ru-RU" dirty="0"/>
          </a:p>
        </p:txBody>
      </p:sp>
      <p:pic>
        <p:nvPicPr>
          <p:cNvPr id="6146" name="Picture 2" descr="C:\Users\Trohina\Desktop\ямальское здоровье\IMG-812e5a9f23eca4308bd58603cf7c8a66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Trohina\Desktop\ямальское здоровье\IMG-8018e3b2efb51061cf6b2ee20b178c02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2123220" cy="283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Trohina\Desktop\ямальское здоровье\IMG-76497b094bf462c41f04fb63d99fca1b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89040"/>
            <a:ext cx="3704928" cy="277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Trohina\Desktop\ямальское здоровье\IMG-707fa79156829e6d869c2047e2ddf118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12776"/>
            <a:ext cx="3642792" cy="273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Trohina\Desktop\ямальское здоровье\IMG-7f63435f4fb9a5fa690232043a5a3655-V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756" y="3698776"/>
            <a:ext cx="3523848" cy="264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52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8092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Результаты:</a:t>
            </a:r>
            <a:b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</a:b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0405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Участие в проекте способствовало сплочению классного коллектива, разнообразило семейный досуг, обеспечило вовлечение родителей и других членов семьи в жизнь класса, и, конечно, помогло сформировать и закрепить основы здорового образа жизни в данных условиях.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816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95B3D7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116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Matilda</vt:lpstr>
      <vt:lpstr>Times New Roman</vt:lpstr>
      <vt:lpstr>Тема Office</vt:lpstr>
      <vt:lpstr>Презентация PowerPoint</vt:lpstr>
      <vt:lpstr>Актуальность проекта</vt:lpstr>
      <vt:lpstr>Актуальность проекта</vt:lpstr>
      <vt:lpstr>Цель проекта</vt:lpstr>
      <vt:lpstr>Задачи проекта:</vt:lpstr>
      <vt:lpstr>Сроки реализации проекта и предполагаемые результаты</vt:lpstr>
      <vt:lpstr>Мероприятия в сентябре</vt:lpstr>
      <vt:lpstr>В октябре</vt:lpstr>
      <vt:lpstr>В ноябре</vt:lpstr>
      <vt:lpstr>В декабре</vt:lpstr>
      <vt:lpstr>Январь-февраль</vt:lpstr>
      <vt:lpstr>Март-апрель</vt:lpstr>
      <vt:lpstr>Результаты: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Трохина Юлия Владимировна</cp:lastModifiedBy>
  <cp:revision>86</cp:revision>
  <dcterms:created xsi:type="dcterms:W3CDTF">2013-08-23T08:38:35Z</dcterms:created>
  <dcterms:modified xsi:type="dcterms:W3CDTF">2021-12-21T03:26:18Z</dcterms:modified>
</cp:coreProperties>
</file>