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DFF"/>
    <a:srgbClr val="D2FA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4660"/>
  </p:normalViewPr>
  <p:slideViewPr>
    <p:cSldViewPr>
      <p:cViewPr>
        <p:scale>
          <a:sx n="82" d="100"/>
          <a:sy n="82" d="100"/>
        </p:scale>
        <p:origin x="-636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D85D6F-E9A0-49C8-B61A-CC695A03CF8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84E4C-CAA6-4BB3-A110-BA1C6D1C19F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E38815-315C-45AF-875E-991841DD966D}" type="datetimeFigureOut">
              <a:rPr lang="ru-RU" smtClean="0"/>
              <a:pPr/>
              <a:t>06.06.2021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2AEE0B-BBA5-4FFB-8A59-D65631DC32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916832"/>
            <a:ext cx="8748464" cy="315922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7 июня, в МАДОУ «ДС № 14 « УМКА» в группе  ОРН для детей </a:t>
            </a:r>
            <a:br>
              <a:rPr lang="ru-RU" sz="2400" b="1" dirty="0" smtClean="0">
                <a:solidFill>
                  <a:srgbClr val="00B0F0"/>
                </a:solidFill>
              </a:rPr>
            </a:br>
            <a:r>
              <a:rPr lang="ru-RU" sz="2400" b="1" dirty="0" smtClean="0">
                <a:solidFill>
                  <a:srgbClr val="00B0F0"/>
                </a:solidFill>
              </a:rPr>
              <a:t>3-4 лет воспитатель Пантелеева Олеся Сергеевна провела тематический день «</a:t>
            </a:r>
            <a:r>
              <a:rPr lang="ru-RU" sz="2400" b="1" smtClean="0">
                <a:solidFill>
                  <a:srgbClr val="00B0F0"/>
                </a:solidFill>
              </a:rPr>
              <a:t>Насекомые</a:t>
            </a:r>
            <a:r>
              <a:rPr lang="ru-RU" sz="2400" b="1" smtClean="0">
                <a:solidFill>
                  <a:srgbClr val="00B0F0"/>
                </a:solidFill>
              </a:rPr>
              <a:t>» 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Один из летних деньков был посвящен насекомым .</a:t>
            </a:r>
            <a:br>
              <a:rPr lang="ru-RU" sz="2000" dirty="0" smtClean="0"/>
            </a:br>
            <a:r>
              <a:rPr lang="ru-RU" sz="2000" dirty="0" smtClean="0"/>
              <a:t>Какие они всё-таки разные! </a:t>
            </a:r>
            <a:r>
              <a:rPr lang="ru-RU" sz="2000" i="1" dirty="0" smtClean="0"/>
              <a:t>П</a:t>
            </a:r>
            <a:r>
              <a:rPr lang="ru-RU" sz="2000" dirty="0" smtClean="0"/>
              <a:t>чёлы и муравьи, беспечно порхающие бабочки и мотыльки, стремительные прыгуны кузнечики и красивые божьи коровки… Для детей это целый маленький мир, живущий в гармонии с большим миром живой природы. Среди всех представителей живой природы, насекомые являются одними из самых доступных для наблюдения и изучения детьми. В течение всего дня малыши из групп  с интересом наблюдали за насекомыми, учились различать их по характерным признакам, сравнивать и правильно называть. Воспитатель рассказала детям о том какую пользу и вред приносят насекомые людям и растениям и о том, что нельзя делить насекомых на полезных и вредных, и тем более, руководствоваться этим в своих поступках по отношению к ним. Малыши послушали сказку К. И. Чуковского </a:t>
            </a:r>
            <a:r>
              <a:rPr lang="ru-RU" sz="2000" i="1" dirty="0" smtClean="0"/>
              <a:t>«Муха-Цокотуха»</a:t>
            </a:r>
            <a:r>
              <a:rPr lang="ru-RU" sz="2000" dirty="0" smtClean="0"/>
              <a:t> и разучили детскую считалочку о божьей коровке; поиграли в подвижные игры </a:t>
            </a:r>
            <a:r>
              <a:rPr lang="ru-RU" sz="2000" i="1" dirty="0" smtClean="0"/>
              <a:t>«Бабочки и комары»</a:t>
            </a:r>
            <a:r>
              <a:rPr lang="ru-RU" sz="2000" dirty="0" smtClean="0"/>
              <a:t>, </a:t>
            </a:r>
            <a:r>
              <a:rPr lang="ru-RU" sz="2000" i="1" dirty="0" smtClean="0"/>
              <a:t>«Поймай комара» ,играли в  дидактические игры  «Посади бабочку на цветочек», «Летает не летает».Отгадывали загадки и раскрашивали раскраски.</a:t>
            </a:r>
            <a:r>
              <a:rPr lang="ru-RU" sz="2000" dirty="0" smtClean="0"/>
              <a:t> А также  выполнили аппликацию </a:t>
            </a:r>
            <a:r>
              <a:rPr lang="ru-RU" sz="2000" i="1" dirty="0" smtClean="0"/>
              <a:t>«Веселая гусеница»</a:t>
            </a:r>
            <a:r>
              <a:rPr lang="ru-RU" sz="2000" dirty="0" smtClean="0"/>
              <a:t>. </a:t>
            </a:r>
            <a:br>
              <a:rPr lang="ru-RU" sz="2000" dirty="0" smtClean="0"/>
            </a:br>
            <a:r>
              <a:rPr lang="ru-RU" sz="2000" b="1" i="1" dirty="0" smtClean="0">
                <a:solidFill>
                  <a:srgbClr val="00B0F0"/>
                </a:solidFill>
              </a:rPr>
              <a:t>«День насекомых»</a:t>
            </a:r>
            <a:r>
              <a:rPr lang="ru-RU" sz="2000" b="1" dirty="0" smtClean="0">
                <a:solidFill>
                  <a:srgbClr val="00B0F0"/>
                </a:solidFill>
              </a:rPr>
              <a:t> прошел увлекательно и интересно! </a:t>
            </a:r>
            <a:endParaRPr lang="ru-RU" sz="2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t="32769" r="4990" b="28462"/>
          <a:stretch>
            <a:fillRect/>
          </a:stretch>
        </p:blipFill>
        <p:spPr bwMode="auto">
          <a:xfrm>
            <a:off x="179512" y="2132856"/>
            <a:ext cx="4392488" cy="4392488"/>
          </a:xfrm>
          <a:prstGeom prst="rect">
            <a:avLst/>
          </a:prstGeom>
          <a:noFill/>
          <a:ln w="31750" cmpd="sng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t="28408" r="2890" b="28947"/>
          <a:stretch>
            <a:fillRect/>
          </a:stretch>
        </p:blipFill>
        <p:spPr bwMode="auto">
          <a:xfrm>
            <a:off x="4788024" y="692696"/>
            <a:ext cx="4176464" cy="4392488"/>
          </a:xfrm>
          <a:prstGeom prst="rect">
            <a:avLst/>
          </a:prstGeom>
          <a:noFill/>
          <a:ln w="31750" cmpd="sng">
            <a:solidFill>
              <a:srgbClr val="00B0F0"/>
            </a:solidFill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67544" y="908720"/>
            <a:ext cx="4017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Беседа «Насекомые»</a:t>
            </a:r>
            <a:endParaRPr lang="ru-RU" sz="32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/>
          <p:cNvPicPr>
            <a:picLocks noChangeAspect="1" noChangeArrowheads="1"/>
          </p:cNvPicPr>
          <p:nvPr/>
        </p:nvPicPr>
        <p:blipFill>
          <a:blip r:embed="rId2" cstate="print"/>
          <a:srcRect t="26951" r="-260" b="27981"/>
          <a:stretch>
            <a:fillRect/>
          </a:stretch>
        </p:blipFill>
        <p:spPr bwMode="auto">
          <a:xfrm>
            <a:off x="251520" y="2492896"/>
            <a:ext cx="4320480" cy="4176464"/>
          </a:xfrm>
          <a:prstGeom prst="rect">
            <a:avLst/>
          </a:prstGeom>
          <a:noFill/>
          <a:ln w="31750" cmpd="sng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 cstate="print"/>
          <a:srcRect t="37315" r="2351" b="27309"/>
          <a:stretch>
            <a:fillRect/>
          </a:stretch>
        </p:blipFill>
        <p:spPr bwMode="auto">
          <a:xfrm>
            <a:off x="4860032" y="2492896"/>
            <a:ext cx="4176464" cy="4176464"/>
          </a:xfrm>
          <a:prstGeom prst="rect">
            <a:avLst/>
          </a:prstGeom>
          <a:noFill/>
          <a:ln w="31750">
            <a:solidFill>
              <a:srgbClr val="00B0F0"/>
            </a:solidFill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-324544" y="620688"/>
            <a:ext cx="56166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B0F0"/>
                </a:solidFill>
              </a:rPr>
              <a:t>Подвижные игры </a:t>
            </a:r>
          </a:p>
          <a:p>
            <a:pPr algn="ctr"/>
            <a:r>
              <a:rPr lang="ru-RU" sz="2800" b="1" dirty="0" smtClean="0">
                <a:solidFill>
                  <a:srgbClr val="00B0F0"/>
                </a:solidFill>
              </a:rPr>
              <a:t>«Бабочки и комары», </a:t>
            </a:r>
          </a:p>
          <a:p>
            <a:pPr algn="ctr"/>
            <a:r>
              <a:rPr lang="ru-RU" sz="2800" b="1" dirty="0" smtClean="0">
                <a:solidFill>
                  <a:srgbClr val="00B0F0"/>
                </a:solidFill>
              </a:rPr>
              <a:t>«Поймай комара»</a:t>
            </a:r>
            <a:endParaRPr lang="ru-RU" sz="2800" b="1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2080" y="1196752"/>
            <a:ext cx="34632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B0F0"/>
                </a:solidFill>
              </a:rPr>
              <a:t>Раскраска «Насекомые»</a:t>
            </a:r>
            <a:endParaRPr lang="ru-RU" sz="2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 t="21620" r="790" b="22165"/>
          <a:stretch>
            <a:fillRect/>
          </a:stretch>
        </p:blipFill>
        <p:spPr bwMode="auto">
          <a:xfrm>
            <a:off x="179512" y="2276872"/>
            <a:ext cx="3888432" cy="4393796"/>
          </a:xfrm>
          <a:prstGeom prst="rect">
            <a:avLst/>
          </a:prstGeom>
          <a:noFill/>
          <a:ln w="31750" cmpd="sng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 t="27920" r="1840" b="27981"/>
          <a:stretch>
            <a:fillRect/>
          </a:stretch>
        </p:blipFill>
        <p:spPr bwMode="auto">
          <a:xfrm>
            <a:off x="4355976" y="3501008"/>
            <a:ext cx="4392488" cy="3140968"/>
          </a:xfrm>
          <a:prstGeom prst="rect">
            <a:avLst/>
          </a:prstGeom>
          <a:noFill/>
          <a:ln w="31750" cmpd="sng">
            <a:solidFill>
              <a:srgbClr val="00B0F0"/>
            </a:solidFill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/>
          <a:srcRect t="32769" r="1958" b="33793"/>
          <a:stretch>
            <a:fillRect/>
          </a:stretch>
        </p:blipFill>
        <p:spPr bwMode="auto">
          <a:xfrm>
            <a:off x="4355976" y="260648"/>
            <a:ext cx="4392488" cy="3024336"/>
          </a:xfrm>
          <a:prstGeom prst="rect">
            <a:avLst/>
          </a:prstGeom>
          <a:noFill/>
          <a:ln w="31750" cmpd="sng">
            <a:solidFill>
              <a:srgbClr val="00B0F0"/>
            </a:solidFill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251520" y="764704"/>
            <a:ext cx="37549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Аппликация </a:t>
            </a:r>
          </a:p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«Веселая гусеница»</a:t>
            </a:r>
            <a:endParaRPr lang="ru-RU" sz="32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1441</TotalTime>
  <Words>32</Words>
  <Application>Microsoft Office PowerPoint</Application>
  <PresentationFormat>Экран (4:3)</PresentationFormat>
  <Paragraphs>8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7 июня, в МАДОУ «ДС № 14 « УМКА» в группе  ОРН для детей  3-4 лет воспитатель Пантелеева Олеся Сергеевна провела тематический день «Насекомые»   Один из летних деньков был посвящен насекомым . Какие они всё-таки разные! Пчёлы и муравьи, беспечно порхающие бабочки и мотыльки, стремительные прыгуны кузнечики и красивые божьи коровки… Для детей это целый маленький мир, живущий в гармонии с большим миром живой природы. Среди всех представителей живой природы, насекомые являются одними из самых доступных для наблюдения и изучения детьми. В течение всего дня малыши из групп  с интересом наблюдали за насекомыми, учились различать их по характерным признакам, сравнивать и правильно называть. Воспитатель рассказала детям о том какую пользу и вред приносят насекомые людям и растениям и о том, что нельзя делить насекомых на полезных и вредных, и тем более, руководствоваться этим в своих поступках по отношению к ним. Малыши послушали сказку К. И. Чуковского «Муха-Цокотуха» и разучили детскую считалочку о божьей коровке; поиграли в подвижные игры «Бабочки и комары», «Поймай комара» ,играли в  дидактические игры  «Посади бабочку на цветочек», «Летает не летает».Отгадывали загадки и раскрашивали раскраски. А также  выполнили аппликацию «Веселая гусеница».  «День насекомых» прошел увлекательно и интересно! </vt:lpstr>
      <vt:lpstr>Слайд 2</vt:lpstr>
      <vt:lpstr>Слайд 3</vt:lpstr>
      <vt:lpstr>Слайд 4</vt:lpstr>
    </vt:vector>
  </TitlesOfParts>
  <Company>RePack by SPecialiST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olya</dc:creator>
  <cp:lastModifiedBy>User</cp:lastModifiedBy>
  <cp:revision>137</cp:revision>
  <dcterms:created xsi:type="dcterms:W3CDTF">2017-06-19T16:10:24Z</dcterms:created>
  <dcterms:modified xsi:type="dcterms:W3CDTF">2021-06-06T17:48:02Z</dcterms:modified>
</cp:coreProperties>
</file>