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4" r:id="rId2"/>
    <p:sldId id="258" r:id="rId3"/>
    <p:sldId id="262" r:id="rId4"/>
    <p:sldId id="313" r:id="rId5"/>
    <p:sldId id="294" r:id="rId6"/>
    <p:sldId id="312" r:id="rId7"/>
    <p:sldId id="295" r:id="rId8"/>
    <p:sldId id="311" r:id="rId9"/>
    <p:sldId id="310" r:id="rId10"/>
    <p:sldId id="309" r:id="rId11"/>
    <p:sldId id="308" r:id="rId12"/>
    <p:sldId id="307" r:id="rId13"/>
    <p:sldId id="306" r:id="rId14"/>
    <p:sldId id="305" r:id="rId15"/>
    <p:sldId id="304" r:id="rId16"/>
    <p:sldId id="303" r:id="rId17"/>
    <p:sldId id="302" r:id="rId18"/>
    <p:sldId id="301" r:id="rId19"/>
    <p:sldId id="300" r:id="rId20"/>
    <p:sldId id="299" r:id="rId21"/>
    <p:sldId id="298" r:id="rId22"/>
    <p:sldId id="297" r:id="rId23"/>
    <p:sldId id="29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2.xml"/><Relationship Id="rId18" Type="http://schemas.openxmlformats.org/officeDocument/2006/relationships/slide" Target="slide19.xml"/><Relationship Id="rId3" Type="http://schemas.openxmlformats.org/officeDocument/2006/relationships/slide" Target="slide6.xml"/><Relationship Id="rId21" Type="http://schemas.openxmlformats.org/officeDocument/2006/relationships/slide" Target="slide16.xml"/><Relationship Id="rId7" Type="http://schemas.openxmlformats.org/officeDocument/2006/relationships/slide" Target="slide9.xml"/><Relationship Id="rId12" Type="http://schemas.openxmlformats.org/officeDocument/2006/relationships/slide" Target="slide21.xml"/><Relationship Id="rId17" Type="http://schemas.openxmlformats.org/officeDocument/2006/relationships/slide" Target="slide11.xml"/><Relationship Id="rId2" Type="http://schemas.openxmlformats.org/officeDocument/2006/relationships/slide" Target="slide5.xml"/><Relationship Id="rId16" Type="http://schemas.openxmlformats.org/officeDocument/2006/relationships/slide" Target="slide4.xml"/><Relationship Id="rId20" Type="http://schemas.openxmlformats.org/officeDocument/2006/relationships/slide" Target="slide1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3.xml"/><Relationship Id="rId11" Type="http://schemas.openxmlformats.org/officeDocument/2006/relationships/slide" Target="slide22.xml"/><Relationship Id="rId5" Type="http://schemas.openxmlformats.org/officeDocument/2006/relationships/slide" Target="slide8.xml"/><Relationship Id="rId15" Type="http://schemas.openxmlformats.org/officeDocument/2006/relationships/slide" Target="slide17.xml"/><Relationship Id="rId10" Type="http://schemas.openxmlformats.org/officeDocument/2006/relationships/slide" Target="slide13.xml"/><Relationship Id="rId19" Type="http://schemas.openxmlformats.org/officeDocument/2006/relationships/slide" Target="slide15.xml"/><Relationship Id="rId4" Type="http://schemas.openxmlformats.org/officeDocument/2006/relationships/slide" Target="slide7.xml"/><Relationship Id="rId9" Type="http://schemas.openxmlformats.org/officeDocument/2006/relationships/slide" Target="slide23.xml"/><Relationship Id="rId14" Type="http://schemas.openxmlformats.org/officeDocument/2006/relationships/slide" Target="slide14.xml"/><Relationship Id="rId22" Type="http://schemas.openxmlformats.org/officeDocument/2006/relationships/slide" Target="slide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0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4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5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6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7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Интерактивная игра «Мир растений»</a:t>
            </a:r>
            <a:br>
              <a:rPr lang="ru-RU" sz="6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</a:br>
            <a:r>
              <a:rPr lang="ru-RU" sz="6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 для детей 1-4 классов</a:t>
            </a:r>
            <a:endParaRPr lang="ru-RU" sz="6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38837" y="5659016"/>
            <a:ext cx="6400800" cy="1198984"/>
          </a:xfrm>
        </p:spPr>
        <p:txBody>
          <a:bodyPr>
            <a:normAutofit/>
          </a:bodyPr>
          <a:lstStyle/>
          <a:p>
            <a:pPr algn="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Васильева Л.А. учитель начальных классов МКОУ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Мироновская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структурное подразделение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Петрушинская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ООШ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Баганского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Новосибирской области. 2025 год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11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flowChartAlternateProces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6600" dirty="0" smtClean="0">
                <a:ln>
                  <a:solidFill>
                    <a:srgbClr val="002060"/>
                  </a:solidFill>
                </a:ln>
                <a:latin typeface="Nautilus Pompilius" pitchFamily="50" charset="-52"/>
              </a:rPr>
              <a:t>Мир растений</a:t>
            </a:r>
            <a:endParaRPr lang="ru-RU" sz="6600" dirty="0">
              <a:ln>
                <a:solidFill>
                  <a:srgbClr val="002060"/>
                </a:solidFill>
              </a:ln>
              <a:latin typeface="Nautilus Pompilius" pitchFamily="50" charset="-52"/>
            </a:endParaRPr>
          </a:p>
        </p:txBody>
      </p:sp>
      <p:sp>
        <p:nvSpPr>
          <p:cNvPr id="21" name="Облако 20">
            <a:hlinkClick r:id="rId2" action="ppaction://hlinksldjump"/>
          </p:cNvPr>
          <p:cNvSpPr/>
          <p:nvPr/>
        </p:nvSpPr>
        <p:spPr>
          <a:xfrm>
            <a:off x="539552" y="2132856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</a:t>
            </a:r>
            <a:endParaRPr lang="ru-RU" sz="3200" b="1" dirty="0"/>
          </a:p>
        </p:txBody>
      </p:sp>
      <p:sp>
        <p:nvSpPr>
          <p:cNvPr id="47" name="Облако 46">
            <a:hlinkClick r:id="rId3" action="ppaction://hlinksldjump"/>
          </p:cNvPr>
          <p:cNvSpPr/>
          <p:nvPr/>
        </p:nvSpPr>
        <p:spPr>
          <a:xfrm>
            <a:off x="1957457" y="1814870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2</a:t>
            </a:r>
            <a:endParaRPr lang="ru-RU" sz="3200" b="1" dirty="0"/>
          </a:p>
        </p:txBody>
      </p:sp>
      <p:sp>
        <p:nvSpPr>
          <p:cNvPr id="48" name="Облако 47">
            <a:hlinkClick r:id="rId4" action="ppaction://hlinksldjump"/>
          </p:cNvPr>
          <p:cNvSpPr/>
          <p:nvPr/>
        </p:nvSpPr>
        <p:spPr>
          <a:xfrm>
            <a:off x="3851920" y="1916832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3</a:t>
            </a:r>
            <a:endParaRPr lang="ru-RU" sz="3200" b="1" dirty="0"/>
          </a:p>
        </p:txBody>
      </p:sp>
      <p:sp>
        <p:nvSpPr>
          <p:cNvPr id="49" name="Облако 48">
            <a:hlinkClick r:id="rId5" action="ppaction://hlinksldjump"/>
          </p:cNvPr>
          <p:cNvSpPr/>
          <p:nvPr/>
        </p:nvSpPr>
        <p:spPr>
          <a:xfrm>
            <a:off x="6025238" y="1847440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4</a:t>
            </a:r>
            <a:endParaRPr lang="ru-RU" sz="3200" b="1" dirty="0"/>
          </a:p>
        </p:txBody>
      </p:sp>
      <p:sp>
        <p:nvSpPr>
          <p:cNvPr id="50" name="Облако 49">
            <a:hlinkClick r:id="rId6" action="ppaction://hlinksldjump"/>
          </p:cNvPr>
          <p:cNvSpPr/>
          <p:nvPr/>
        </p:nvSpPr>
        <p:spPr>
          <a:xfrm>
            <a:off x="1635646" y="3072997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6</a:t>
            </a:r>
            <a:endParaRPr lang="ru-RU" sz="3200" b="1" dirty="0"/>
          </a:p>
        </p:txBody>
      </p:sp>
      <p:sp>
        <p:nvSpPr>
          <p:cNvPr id="51" name="Облако 50">
            <a:hlinkClick r:id="rId7" action="ppaction://hlinksldjump"/>
          </p:cNvPr>
          <p:cNvSpPr/>
          <p:nvPr/>
        </p:nvSpPr>
        <p:spPr>
          <a:xfrm>
            <a:off x="7596336" y="2141206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5</a:t>
            </a:r>
            <a:endParaRPr lang="ru-RU" sz="3200" b="1" dirty="0"/>
          </a:p>
        </p:txBody>
      </p:sp>
      <p:sp>
        <p:nvSpPr>
          <p:cNvPr id="52" name="Облако 51">
            <a:hlinkClick r:id="rId8" action="ppaction://hlinksldjump"/>
          </p:cNvPr>
          <p:cNvSpPr/>
          <p:nvPr/>
        </p:nvSpPr>
        <p:spPr>
          <a:xfrm>
            <a:off x="2880120" y="2924944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7</a:t>
            </a:r>
            <a:endParaRPr lang="ru-RU" sz="3200" b="1" dirty="0"/>
          </a:p>
        </p:txBody>
      </p:sp>
      <p:sp>
        <p:nvSpPr>
          <p:cNvPr id="53" name="Облако 52">
            <a:hlinkClick r:id="rId9" action="ppaction://hlinksldjump"/>
          </p:cNvPr>
          <p:cNvSpPr/>
          <p:nvPr/>
        </p:nvSpPr>
        <p:spPr>
          <a:xfrm>
            <a:off x="7668344" y="5775196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23</a:t>
            </a:r>
            <a:endParaRPr lang="ru-RU" sz="3200" b="1" dirty="0"/>
          </a:p>
        </p:txBody>
      </p:sp>
      <p:sp>
        <p:nvSpPr>
          <p:cNvPr id="54" name="Облако 53">
            <a:hlinkClick r:id="rId10" action="ppaction://hlinksldjump"/>
          </p:cNvPr>
          <p:cNvSpPr/>
          <p:nvPr/>
        </p:nvSpPr>
        <p:spPr>
          <a:xfrm>
            <a:off x="7668344" y="3717032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11</a:t>
            </a:r>
            <a:endParaRPr lang="ru-RU" sz="3200" b="1" dirty="0"/>
          </a:p>
        </p:txBody>
      </p:sp>
      <p:sp>
        <p:nvSpPr>
          <p:cNvPr id="55" name="Облако 54">
            <a:hlinkClick r:id="rId11" action="ppaction://hlinksldjump"/>
          </p:cNvPr>
          <p:cNvSpPr/>
          <p:nvPr/>
        </p:nvSpPr>
        <p:spPr>
          <a:xfrm>
            <a:off x="7139136" y="4860796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22</a:t>
            </a:r>
            <a:endParaRPr lang="ru-RU" sz="3200" b="1" dirty="0"/>
          </a:p>
        </p:txBody>
      </p:sp>
      <p:sp>
        <p:nvSpPr>
          <p:cNvPr id="56" name="Облако 55">
            <a:hlinkClick r:id="rId12" action="ppaction://hlinksldjump"/>
          </p:cNvPr>
          <p:cNvSpPr/>
          <p:nvPr/>
        </p:nvSpPr>
        <p:spPr>
          <a:xfrm>
            <a:off x="6025238" y="5085184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21</a:t>
            </a:r>
            <a:endParaRPr lang="ru-RU" sz="3200" b="1" dirty="0"/>
          </a:p>
        </p:txBody>
      </p:sp>
      <p:sp>
        <p:nvSpPr>
          <p:cNvPr id="57" name="Облако 56">
            <a:hlinkClick r:id="rId13" action="ppaction://hlinksldjump"/>
          </p:cNvPr>
          <p:cNvSpPr/>
          <p:nvPr/>
        </p:nvSpPr>
        <p:spPr>
          <a:xfrm>
            <a:off x="6516216" y="3477833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10</a:t>
            </a:r>
            <a:endParaRPr lang="ru-RU" sz="3200" b="1" dirty="0"/>
          </a:p>
        </p:txBody>
      </p:sp>
      <p:sp>
        <p:nvSpPr>
          <p:cNvPr id="58" name="Облако 57">
            <a:hlinkClick r:id="rId14" action="ppaction://hlinksldjump"/>
          </p:cNvPr>
          <p:cNvSpPr/>
          <p:nvPr/>
        </p:nvSpPr>
        <p:spPr>
          <a:xfrm>
            <a:off x="388493" y="3617047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12</a:t>
            </a:r>
            <a:endParaRPr lang="ru-RU" sz="3200" b="1" dirty="0"/>
          </a:p>
        </p:txBody>
      </p:sp>
      <p:sp>
        <p:nvSpPr>
          <p:cNvPr id="59" name="Облако 58">
            <a:hlinkClick r:id="rId6" action="ppaction://hlinksldjump"/>
          </p:cNvPr>
          <p:cNvSpPr/>
          <p:nvPr/>
        </p:nvSpPr>
        <p:spPr>
          <a:xfrm>
            <a:off x="3225552" y="4296544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14</a:t>
            </a:r>
            <a:endParaRPr lang="ru-RU" sz="3200" b="1" dirty="0"/>
          </a:p>
        </p:txBody>
      </p:sp>
      <p:sp>
        <p:nvSpPr>
          <p:cNvPr id="60" name="Облако 59">
            <a:hlinkClick r:id="rId15" action="ppaction://hlinksldjump"/>
          </p:cNvPr>
          <p:cNvSpPr/>
          <p:nvPr/>
        </p:nvSpPr>
        <p:spPr>
          <a:xfrm>
            <a:off x="5127352" y="3961656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16</a:t>
            </a:r>
            <a:endParaRPr lang="ru-RU" sz="3200" b="1" dirty="0"/>
          </a:p>
        </p:txBody>
      </p:sp>
      <p:sp>
        <p:nvSpPr>
          <p:cNvPr id="61" name="Облако 60">
            <a:hlinkClick r:id="rId16" action="ppaction://hlinksldjump"/>
          </p:cNvPr>
          <p:cNvSpPr/>
          <p:nvPr/>
        </p:nvSpPr>
        <p:spPr>
          <a:xfrm>
            <a:off x="5090212" y="2702647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9</a:t>
            </a:r>
            <a:endParaRPr lang="ru-RU" sz="3200" b="1" dirty="0"/>
          </a:p>
        </p:txBody>
      </p:sp>
      <p:sp>
        <p:nvSpPr>
          <p:cNvPr id="62" name="Облако 61">
            <a:hlinkClick r:id="rId17" action="ppaction://hlinksldjump"/>
          </p:cNvPr>
          <p:cNvSpPr/>
          <p:nvPr/>
        </p:nvSpPr>
        <p:spPr>
          <a:xfrm>
            <a:off x="4139952" y="3382144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8</a:t>
            </a:r>
            <a:endParaRPr lang="ru-RU" sz="3200" b="1" dirty="0"/>
          </a:p>
        </p:txBody>
      </p:sp>
      <p:sp>
        <p:nvSpPr>
          <p:cNvPr id="63" name="Облако 62">
            <a:hlinkClick r:id="rId18" action="ppaction://hlinksldjump"/>
          </p:cNvPr>
          <p:cNvSpPr/>
          <p:nvPr/>
        </p:nvSpPr>
        <p:spPr>
          <a:xfrm>
            <a:off x="1500257" y="5794580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18</a:t>
            </a:r>
            <a:endParaRPr lang="ru-RU" sz="3200" b="1" dirty="0"/>
          </a:p>
        </p:txBody>
      </p:sp>
      <p:sp>
        <p:nvSpPr>
          <p:cNvPr id="64" name="Облако 63">
            <a:hlinkClick r:id="rId16" action="ppaction://hlinksldjump"/>
          </p:cNvPr>
          <p:cNvSpPr/>
          <p:nvPr/>
        </p:nvSpPr>
        <p:spPr>
          <a:xfrm>
            <a:off x="2699792" y="5310757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19</a:t>
            </a:r>
            <a:endParaRPr lang="ru-RU" sz="3200" b="1" dirty="0"/>
          </a:p>
        </p:txBody>
      </p:sp>
      <p:sp>
        <p:nvSpPr>
          <p:cNvPr id="65" name="Облако 64">
            <a:hlinkClick r:id="rId19" action="ppaction://hlinksldjump"/>
          </p:cNvPr>
          <p:cNvSpPr/>
          <p:nvPr/>
        </p:nvSpPr>
        <p:spPr>
          <a:xfrm>
            <a:off x="1500257" y="4296544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13</a:t>
            </a:r>
            <a:endParaRPr lang="ru-RU" sz="3200" b="1" dirty="0"/>
          </a:p>
        </p:txBody>
      </p:sp>
      <p:sp>
        <p:nvSpPr>
          <p:cNvPr id="66" name="Облако 65">
            <a:hlinkClick r:id="rId20" action="ppaction://hlinksldjump"/>
          </p:cNvPr>
          <p:cNvSpPr/>
          <p:nvPr/>
        </p:nvSpPr>
        <p:spPr>
          <a:xfrm>
            <a:off x="401032" y="5210944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17</a:t>
            </a:r>
            <a:endParaRPr lang="ru-RU" sz="3200" b="1" dirty="0"/>
          </a:p>
        </p:txBody>
      </p:sp>
      <p:sp>
        <p:nvSpPr>
          <p:cNvPr id="67" name="Облако 66">
            <a:hlinkClick r:id="rId21" action="ppaction://hlinksldjump"/>
          </p:cNvPr>
          <p:cNvSpPr/>
          <p:nvPr/>
        </p:nvSpPr>
        <p:spPr>
          <a:xfrm>
            <a:off x="4212952" y="4984889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15</a:t>
            </a:r>
            <a:endParaRPr lang="ru-RU" sz="3200" b="1" dirty="0"/>
          </a:p>
        </p:txBody>
      </p:sp>
      <p:sp>
        <p:nvSpPr>
          <p:cNvPr id="68" name="Облако 67">
            <a:hlinkClick r:id="rId22" action="ppaction://hlinksldjump"/>
          </p:cNvPr>
          <p:cNvSpPr/>
          <p:nvPr/>
        </p:nvSpPr>
        <p:spPr>
          <a:xfrm>
            <a:off x="4932579" y="5794580"/>
            <a:ext cx="914400" cy="914400"/>
          </a:xfrm>
          <a:prstGeom prst="cloud">
            <a:avLst/>
          </a:prstGeom>
          <a:solidFill>
            <a:schemeClr val="bg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20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71662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21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622" y="2420888"/>
            <a:ext cx="8229600" cy="1143000"/>
          </a:xfrm>
        </p:spPr>
        <p:txBody>
          <a:bodyPr>
            <a:noAutofit/>
          </a:bodyPr>
          <a:lstStyle/>
          <a:p>
            <a:r>
              <a:rPr lang="ru-RU" sz="8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Пропусти ход!</a:t>
            </a:r>
            <a:endParaRPr lang="ru-RU" sz="8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14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622" y="2420888"/>
            <a:ext cx="8229600" cy="1143000"/>
          </a:xfrm>
        </p:spPr>
        <p:txBody>
          <a:bodyPr>
            <a:noAutofit/>
          </a:bodyPr>
          <a:lstStyle/>
          <a:p>
            <a:r>
              <a:rPr lang="ru-RU" sz="8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Тебе зачислен 1 балл!</a:t>
            </a:r>
            <a:endParaRPr lang="ru-RU" sz="8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97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Какая </a:t>
            </a:r>
            <a: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ягода</a:t>
            </a:r>
            <a:b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</a:br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самая большая?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00" b="90000" l="9167" r="91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628800"/>
            <a:ext cx="5715000" cy="3810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18794" y="3140968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Арбуз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71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Документ, который содержит сведения о редких, исчезающих растениях и животных.</a:t>
            </a:r>
            <a:endParaRPr lang="ru-RU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371" b="89888" l="9899" r="899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132856"/>
            <a:ext cx="5676900" cy="33909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3568" y="2564904"/>
            <a:ext cx="35283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книга</a:t>
            </a:r>
            <a:endParaRPr lang="ru-RU" sz="66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72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08504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Лекарственное растение, растущее вдоль дорог.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86" b="93953" l="2979" r="965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204864"/>
            <a:ext cx="3226963" cy="29523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504" y="3068960"/>
            <a:ext cx="457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Подорожник</a:t>
            </a:r>
            <a:endParaRPr lang="ru-RU" sz="6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9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1143000"/>
          </a:xfrm>
        </p:spPr>
        <p:txBody>
          <a:bodyPr>
            <a:noAutofit/>
          </a:bodyPr>
          <a:lstStyle/>
          <a:p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С этим растением каждый день встречается тот, кто любит чистить зубы.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3284984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Мята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772816"/>
            <a:ext cx="3971283" cy="416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72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6512" y="476672"/>
            <a:ext cx="9180512" cy="1143000"/>
          </a:xfrm>
        </p:spPr>
        <p:txBody>
          <a:bodyPr>
            <a:noAutofit/>
          </a:bodyPr>
          <a:lstStyle/>
          <a:p>
            <a: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Какое дерево мы называем символом России</a:t>
            </a:r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?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8806" y="3039131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Берёза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950" b="93050" l="9794" r="90722">
                        <a14:foregroundMark x1="47938" y1="68726" x2="47423" y2="91120"/>
                        <a14:foregroundMark x1="18041" y1="70270" x2="23196" y2="66023"/>
                        <a14:foregroundMark x1="21134" y1="76834" x2="23196" y2="72973"/>
                        <a14:foregroundMark x1="42784" y1="12355" x2="38144" y2="9653"/>
                        <a14:foregroundMark x1="52062" y1="13514" x2="57732" y2="8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699544"/>
            <a:ext cx="2967454" cy="396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586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36712"/>
            <a:ext cx="91440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Цветок, символ Дня Матери в России. </a:t>
            </a:r>
            <a: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/>
            </a:r>
            <a:b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</a:b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3068960"/>
            <a:ext cx="3635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Незабудка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47" b="94689" l="9946" r="955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507" y="1903264"/>
            <a:ext cx="5221384" cy="417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190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43000"/>
          </a:xfrm>
        </p:spPr>
        <p:txBody>
          <a:bodyPr>
            <a:noAutofit/>
          </a:bodyPr>
          <a:lstStyle/>
          <a:p>
            <a:r>
              <a:rPr lang="ru-RU" sz="54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Из-под снега расцветает</a:t>
            </a:r>
            <a:r>
              <a:rPr lang="ru-RU" sz="5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,</a:t>
            </a:r>
            <a:r>
              <a:rPr lang="ru-RU" sz="54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/>
            </a:r>
            <a:br>
              <a:rPr lang="ru-RU" sz="54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</a:br>
            <a:r>
              <a:rPr lang="ru-RU" sz="54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Раньше всех весну встречает.</a:t>
            </a: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504" y="2836272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Подснежник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37" b="90737" l="1368" r="97684">
                        <a14:foregroundMark x1="15053" y1="58000" x2="12000" y2="54000"/>
                        <a14:foregroundMark x1="35263" y1="46000" x2="34737" y2="38947"/>
                        <a14:foregroundMark x1="33684" y1="37684" x2="32947" y2="44316"/>
                        <a14:backgroundMark x1="29895" y1="46737" x2="35263" y2="55368"/>
                        <a14:backgroundMark x1="71684" y1="50000" x2="75474" y2="49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812325"/>
            <a:ext cx="4293096" cy="429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22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324528" cy="1143000"/>
          </a:xfrm>
        </p:spPr>
        <p:txBody>
          <a:bodyPr>
            <a:noAutofit/>
          </a:bodyPr>
          <a:lstStyle/>
          <a:p>
            <a: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То он Солнышко лучистое,</a:t>
            </a:r>
            <a:b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</a:br>
            <a:r>
              <a:rPr lang="ru-RU" sz="60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То он Облачко пушистое.</a:t>
            </a: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924944"/>
            <a:ext cx="3707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Одуванчик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6" b="99250" l="0" r="96909">
                        <a14:foregroundMark x1="69864" y1="39945" x2="78591" y2="50034"/>
                        <a14:foregroundMark x1="59955" y1="39468" x2="62545" y2="55760"/>
                        <a14:foregroundMark x1="66545" y1="65372" x2="74455" y2="73142"/>
                        <a14:backgroundMark x1="14500" y1="8793" x2="7455" y2="18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772816"/>
            <a:ext cx="5651905" cy="376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05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416375"/>
            <a:ext cx="9649072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Хвойное дерево, сбрасывающее хвою на зиму.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0221" y="2818018"/>
            <a:ext cx="4355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Лиственница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86" b="99429" l="10000" r="90000">
                        <a14:foregroundMark x1="49857" y1="7429" x2="50143" y2="10000"/>
                        <a14:foregroundMark x1="52571" y1="7429" x2="52000" y2="9714"/>
                        <a14:foregroundMark x1="26286" y1="83143" x2="30143" y2="85714"/>
                        <a14:foregroundMark x1="39571" y1="26714" x2="41714" y2="28000"/>
                        <a14:backgroundMark x1="74714" y1="58714" x2="84857" y2="83000"/>
                        <a14:backgroundMark x1="28714" y1="52429" x2="19429" y2="85286"/>
                        <a14:backgroundMark x1="67714" y1="50429" x2="71571" y2="60714"/>
                        <a14:backgroundMark x1="23857" y1="72571" x2="22714" y2="95429"/>
                        <a14:backgroundMark x1="24286" y1="71857" x2="28857" y2="78714"/>
                        <a14:backgroundMark x1="82857" y1="81143" x2="70000" y2="97571"/>
                        <a14:backgroundMark x1="67857" y1="95429" x2="64429" y2="98286"/>
                        <a14:backgroundMark x1="24143" y1="90857" x2="31714" y2="97429"/>
                        <a14:backgroundMark x1="32143" y1="97429" x2="40000" y2="98000"/>
                        <a14:backgroundMark x1="60286" y1="98286" x2="60286" y2="98286"/>
                        <a14:backgroundMark x1="60286" y1="98286" x2="63857" y2="97571"/>
                        <a14:backgroundMark x1="63857" y1="96429" x2="56857" y2="97286"/>
                        <a14:backgroundMark x1="66286" y1="60143" x2="70000" y2="60286"/>
                        <a14:backgroundMark x1="31571" y1="17286" x2="31571" y2="17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354393"/>
            <a:ext cx="4773910" cy="477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7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Самое праздничное дерево.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632" y="3068960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108770"/>
            <a:ext cx="3344905" cy="50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35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Цвето</a:t>
            </a:r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к для гадания.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5" y="2708920"/>
            <a:ext cx="31683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Ромашка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86" b="97143" l="714" r="96286">
                        <a14:backgroundMark x1="90857" y1="23857" x2="95000" y2="31714"/>
                        <a14:backgroundMark x1="92000" y1="32571" x2="94429" y2="30714"/>
                        <a14:backgroundMark x1="92857" y1="42000" x2="96000" y2="41857"/>
                        <a14:backgroundMark x1="87143" y1="59571" x2="95000" y2="62714"/>
                        <a14:backgroundMark x1="93000" y1="62714" x2="94286" y2="68286"/>
                        <a14:backgroundMark x1="17143" y1="32714" x2="10857" y2="28714"/>
                        <a14:backgroundMark x1="11857" y1="32714" x2="19857" y2="3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09503"/>
            <a:ext cx="4248472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8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Эту траву определит на ощупь даже слепой.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4227" y="2996952"/>
            <a:ext cx="3003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Крапива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0000" l="2889" r="91111">
                        <a14:backgroundMark x1="65556" y1="52000" x2="68889" y2="52222"/>
                        <a14:backgroundMark x1="69778" y1="52889" x2="72444" y2="53778"/>
                        <a14:backgroundMark x1="52667" y1="33111" x2="52667" y2="33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801" y="1635070"/>
            <a:ext cx="4873724" cy="487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17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Названи</a:t>
            </a:r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е этого цветка означает «звезда»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3094586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Астра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5" b="9912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798520"/>
            <a:ext cx="4438792" cy="443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2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Считается самым красивым цветком.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3147914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055" b="89844" l="8496" r="100000">
                        <a14:backgroundMark x1="87109" y1="69043" x2="96875" y2="79395"/>
                        <a14:backgroundMark x1="65820" y1="81641" x2="83301" y2="80664"/>
                        <a14:backgroundMark x1="70313" y1="79004" x2="63379" y2="81152"/>
                        <a14:backgroundMark x1="78125" y1="74805" x2="83887" y2="76758"/>
                        <a14:backgroundMark x1="89746" y1="58984" x2="98438" y2="62891"/>
                        <a14:backgroundMark x1="44043" y1="80664" x2="48633" y2="809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524731"/>
            <a:ext cx="5328592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6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Растение, от которого люди плачут.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5599" y="3068960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Лук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078" b="89840" l="7000" r="92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809743"/>
            <a:ext cx="5065205" cy="369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Какой фрукт похож на лампочку?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9790" y="2996952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Груша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89" b="100000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060848"/>
            <a:ext cx="3468302" cy="346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2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620688"/>
            <a:ext cx="9649072" cy="1143000"/>
          </a:xfrm>
        </p:spPr>
        <p:txBody>
          <a:bodyPr>
            <a:noAutofit/>
          </a:bodyPr>
          <a:lstStyle/>
          <a:p>
            <a:r>
              <a:rPr lang="ru-RU" sz="48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И зелен, и густ на грядке вырос куст. Покопай немножко: под </a:t>
            </a:r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кустом…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924944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Картошка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45752" y1="83534" x2="75980" y2="72892"/>
                        <a14:backgroundMark x1="19281" y1="68876" x2="26307" y2="68675"/>
                        <a14:backgroundMark x1="80229" y1="59036" x2="84967" y2="576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988840"/>
            <a:ext cx="477855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50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На каком дереве растут жёлуди?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3178505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2" b="89035" l="7500" r="100000">
                        <a14:backgroundMark x1="96500" y1="51921" x2="99125" y2="56795"/>
                        <a14:backgroundMark x1="96250" y1="58388" x2="99625" y2="60918"/>
                        <a14:backgroundMark x1="37125" y1="37676" x2="37125" y2="37676"/>
                        <a14:backgroundMark x1="25250" y1="40862" x2="25250" y2="40862"/>
                        <a14:backgroundMark x1="81500" y1="35145" x2="81500" y2="35145"/>
                        <a14:backgroundMark x1="61375" y1="16120" x2="62125" y2="164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556792"/>
            <a:ext cx="3866686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4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Какой овощ посадил дед в сказке?</a:t>
            </a:r>
            <a:endParaRPr lang="ru-RU" sz="60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23528" y="6237312"/>
            <a:ext cx="1080120" cy="36004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00801" y="60932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Nautilus Pompilius" pitchFamily="50" charset="-52"/>
              </a:rPr>
              <a:t>Ответ</a:t>
            </a:r>
            <a:endParaRPr lang="ru-RU" sz="4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Nautilus Pompilius" pitchFamily="50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2996952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Репа</a:t>
            </a:r>
            <a:endParaRPr lang="ru-RU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1" b="97449" l="5447" r="972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060848"/>
            <a:ext cx="4608339" cy="3514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3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237</Words>
  <Application>Microsoft Office PowerPoint</Application>
  <PresentationFormat>Экран (4:3)</PresentationFormat>
  <Paragraphs>85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Интерактивная игра «Мир растений»  для детей 1-4 классов</vt:lpstr>
      <vt:lpstr>Мир растений</vt:lpstr>
      <vt:lpstr>Пропусти ход!</vt:lpstr>
      <vt:lpstr>Тебе зачислен 1 балл!</vt:lpstr>
      <vt:lpstr>Какая ягода самая большая?</vt:lpstr>
      <vt:lpstr>Документ, который содержит сведения о редких, исчезающих растениях и животных.</vt:lpstr>
      <vt:lpstr>Лекарственное растение, растущее вдоль дорог.</vt:lpstr>
      <vt:lpstr>С этим растением каждый день встречается тот, кто любит чистить зубы.</vt:lpstr>
      <vt:lpstr>Какое дерево мы называем символом России?</vt:lpstr>
      <vt:lpstr>Цветок, символ Дня Матери в России.  </vt:lpstr>
      <vt:lpstr>Из-под снега расцветает, Раньше всех весну встречает.</vt:lpstr>
      <vt:lpstr>То он Солнышко лучистое, То он Облачко пушистое.</vt:lpstr>
      <vt:lpstr>Хвойное дерево, сбрасывающее хвою на зиму.</vt:lpstr>
      <vt:lpstr>Самое праздничное дерево.</vt:lpstr>
      <vt:lpstr>Цветок для гадания.</vt:lpstr>
      <vt:lpstr>Эту траву определит на ощупь даже слепой.</vt:lpstr>
      <vt:lpstr>Название этого цветка означает «звезда»</vt:lpstr>
      <vt:lpstr>Считается самым красивым цветком.</vt:lpstr>
      <vt:lpstr>Растение, от которого люди плачут.</vt:lpstr>
      <vt:lpstr>Какой фрукт похож на лампочку?</vt:lpstr>
      <vt:lpstr>И зелен, и густ на грядке вырос куст. Покопай немножко: под кустом…</vt:lpstr>
      <vt:lpstr>На каком дереве растут жёлуди?</vt:lpstr>
      <vt:lpstr>Какой овощ посадил дед в сказке?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 растений</dc:title>
  <dc:creator>Пользователь</dc:creator>
  <cp:lastModifiedBy>Пользователь</cp:lastModifiedBy>
  <cp:revision>25</cp:revision>
  <dcterms:created xsi:type="dcterms:W3CDTF">2025-01-25T05:45:12Z</dcterms:created>
  <dcterms:modified xsi:type="dcterms:W3CDTF">2025-01-25T11:07:12Z</dcterms:modified>
</cp:coreProperties>
</file>