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2" r:id="rId3"/>
    <p:sldId id="262" r:id="rId4"/>
    <p:sldId id="263" r:id="rId5"/>
    <p:sldId id="264" r:id="rId6"/>
    <p:sldId id="265" r:id="rId7"/>
    <p:sldId id="283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80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9A7D0F60-0F7E-4EC8-9D43-0E9CBE22B4F5}" type="datetimeFigureOut">
              <a:rPr lang="ru-RU" smtClean="0"/>
              <a:pPr/>
              <a:t>02.12.2021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1436CFE5-6343-477A-A67A-BF708370F4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lib.spnet.ru/koi.pl/ZHURNAL/dybin.txt" TargetMode="External"/><Relationship Id="rId2" Type="http://schemas.openxmlformats.org/officeDocument/2006/relationships/hyperlink" Target="http://www.sakharov-center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openclass.ru/dig-resource/147442" TargetMode="External"/><Relationship Id="rId4" Type="http://schemas.openxmlformats.org/officeDocument/2006/relationships/hyperlink" Target="http://www.proshkolu.ru/user/sergeywaz/file/1037964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А,Д,Сахаров\00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16974" r="10531" b="25612"/>
          <a:stretch>
            <a:fillRect/>
          </a:stretch>
        </p:blipFill>
        <p:spPr bwMode="auto">
          <a:xfrm>
            <a:off x="285720" y="2214554"/>
            <a:ext cx="4643470" cy="4000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К 100-летию А.Д. Сахарова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/>
              <a:t>Подготовила учитель технологии МБОУ «Орлеанская основная общеобразовательная школа» </a:t>
            </a:r>
          </a:p>
          <a:p>
            <a:r>
              <a:rPr lang="ru-RU" dirty="0" err="1" smtClean="0"/>
              <a:t>Степченко</a:t>
            </a:r>
            <a:r>
              <a:rPr lang="ru-RU" dirty="0" smtClean="0"/>
              <a:t> Галина Николаевна </a:t>
            </a:r>
          </a:p>
          <a:p>
            <a:r>
              <a:rPr lang="ru-RU" dirty="0" smtClean="0"/>
              <a:t>               2021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4.infourok.ru/uploads/ex/0739/0003eb50-57c6033a/img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77245" cy="6357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ds04.infourok.ru/uploads/ex/0739/0003eb50-57c6033a/img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310622" cy="62329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ds04.infourok.ru/uploads/ex/0739/0003eb50-57c6033a/img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29652" cy="6322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ds04.infourok.ru/uploads/ex/0739/0003eb50-57c6033a/img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27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ds04.infourok.ru/uploads/ex/0739/0003eb50-57c6033a/img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21446"/>
            <a:ext cx="8334433" cy="6250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ds04.infourok.ru/uploads/ex/0739/0003eb50-57c6033a/img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477276" cy="6357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ds04.infourok.ru/uploads/ex/0739/0003eb50-57c6033a/img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417" y="271167"/>
            <a:ext cx="8501090" cy="6375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ds04.infourok.ru/uploads/ex/0739/0003eb50-57c6033a/img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9062" y="0"/>
            <a:ext cx="9263062" cy="69472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2"/>
            <a:ext cx="7772400" cy="2855931"/>
          </a:xfrm>
        </p:spPr>
        <p:txBody>
          <a:bodyPr>
            <a:normAutofit/>
          </a:bodyPr>
          <a:lstStyle/>
          <a:p>
            <a:endParaRPr lang="ru-RU" sz="6000" dirty="0" smtClean="0"/>
          </a:p>
          <a:p>
            <a:pPr algn="ctr"/>
            <a:r>
              <a:rPr lang="ru-RU" sz="6000" b="1" dirty="0" smtClean="0">
                <a:solidFill>
                  <a:schemeClr val="bg1"/>
                </a:solidFill>
              </a:rPr>
              <a:t>Спасибо за внимание!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Источники и литература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lvl="0"/>
            <a:r>
              <a:rPr lang="ru-RU" dirty="0" smtClean="0"/>
              <a:t>Сахаров А. Тревога и надежда. М., 1991.</a:t>
            </a:r>
          </a:p>
          <a:p>
            <a:pPr lvl="0"/>
            <a:r>
              <a:rPr lang="ru-RU" dirty="0" smtClean="0"/>
              <a:t>Андрей Дмитриевич Сахаров: Фрагменты биографии. М., 1991;</a:t>
            </a:r>
          </a:p>
          <a:p>
            <a:pPr lvl="0"/>
            <a:r>
              <a:rPr lang="ru-RU" dirty="0" smtClean="0"/>
              <a:t>Гражданин мира (А.Д.Сахаров): Рекомендательный указатель литературы. М., 1993;</a:t>
            </a:r>
          </a:p>
          <a:p>
            <a:pPr lvl="0"/>
            <a:r>
              <a:rPr lang="ru-RU" dirty="0" smtClean="0"/>
              <a:t>Сахаров А.Д. Мир, прогресс, права человека: Нобелевская лекция // Октябрь. 1990, №1.</a:t>
            </a:r>
          </a:p>
          <a:p>
            <a:pPr lvl="0"/>
            <a:r>
              <a:rPr lang="ru-RU" u="sng" dirty="0" smtClean="0">
                <a:hlinkClick r:id="rId2"/>
              </a:rPr>
              <a:t>http://www.sakharov-center.ru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http://lib.spnet.ru/koi.pl/ZHURNAL/dybin.txt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4"/>
              </a:rPr>
              <a:t>http://www.proshkolu.ru/user/sergeywaz/file/1037964/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http://www.openclass.ru/dig-resource/147442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1287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Тема:  «Человек  высоких нравственных принципов- А. Д. Сахаров»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1928802"/>
            <a:ext cx="7772400" cy="4572031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Не из ложной скромности, а из желания 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                               быть точным замечу, что судьба моя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                               оказалась крупнее, чем моя личность. 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                                  Я лишь старался быть на уровне</a:t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dirty="0" smtClean="0">
                <a:solidFill>
                  <a:schemeClr val="tx2"/>
                </a:solidFill>
              </a:rPr>
              <a:t>                                  собственной судьбы».                                                                            А.Д.Сахаров</a:t>
            </a:r>
          </a:p>
          <a:p>
            <a:pPr algn="l"/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b="1" dirty="0" smtClean="0">
                <a:solidFill>
                  <a:schemeClr val="tx2"/>
                </a:solidFill>
              </a:rPr>
              <a:t>Цель классного часа:</a:t>
            </a:r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r>
              <a:rPr lang="ru-RU" b="1" dirty="0" smtClean="0">
                <a:solidFill>
                  <a:schemeClr val="tx2"/>
                </a:solidFill>
              </a:rPr>
              <a:t> Познавательная: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</a:p>
          <a:p>
            <a:pPr algn="l"/>
            <a:r>
              <a:rPr lang="ru-RU" dirty="0" smtClean="0">
                <a:solidFill>
                  <a:schemeClr val="tx2"/>
                </a:solidFill>
              </a:rPr>
              <a:t>- Изучить жизненный путь А.Д. Сахарова, </a:t>
            </a:r>
          </a:p>
          <a:p>
            <a:pPr algn="l"/>
            <a:r>
              <a:rPr lang="ru-RU" dirty="0" smtClean="0">
                <a:solidFill>
                  <a:schemeClr val="tx2"/>
                </a:solidFill>
              </a:rPr>
              <a:t>- Определить роль А.Д. Сахарова в истории развития науки нашей страны </a:t>
            </a:r>
          </a:p>
          <a:p>
            <a:pPr algn="l"/>
            <a:r>
              <a:rPr lang="ru-RU" dirty="0" smtClean="0">
                <a:solidFill>
                  <a:schemeClr val="tx2"/>
                </a:solidFill>
              </a:rPr>
              <a:t>- Выяснить, почему Сахарова А.Д можно считать личностью и гражданином России. </a:t>
            </a:r>
          </a:p>
          <a:p>
            <a:pPr algn="l"/>
            <a:r>
              <a:rPr lang="ru-RU" b="1" dirty="0" smtClean="0">
                <a:solidFill>
                  <a:schemeClr val="tx2"/>
                </a:solidFill>
              </a:rPr>
              <a:t> Развивающая и воспитательная: </a:t>
            </a:r>
            <a:endParaRPr lang="ru-RU" dirty="0" smtClean="0">
              <a:solidFill>
                <a:schemeClr val="tx2"/>
              </a:solidFill>
            </a:endParaRPr>
          </a:p>
          <a:p>
            <a:pPr algn="l"/>
            <a:r>
              <a:rPr lang="ru-RU" dirty="0" smtClean="0">
                <a:solidFill>
                  <a:schemeClr val="tx2"/>
                </a:solidFill>
              </a:rPr>
              <a:t>- развитие активной жизненной позиции </a:t>
            </a:r>
          </a:p>
          <a:p>
            <a:pPr algn="l"/>
            <a:r>
              <a:rPr lang="ru-RU" dirty="0" smtClean="0">
                <a:solidFill>
                  <a:schemeClr val="tx2"/>
                </a:solidFill>
              </a:rPr>
              <a:t>- воспитание любви к ближнему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Андрей Дмитриевич Сахаров всемирно известный ученый и выдающий-ся общественн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00462"/>
            <a:ext cx="8323140" cy="6228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Родители А.Д.Сахарова - преподаватели физики, авторы ряда учебников и задачн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514276" cy="6371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ds04.infourok.ru/uploads/ex/0739/0003eb50-57c6033a/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72528" cy="6429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ds04.infourok.ru/uploads/ex/0739/0003eb50-57c6033a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82025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ds04.infourok.ru/uploads/ex/0739/0003eb50-57c6033a/img1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597" t="37079" r="4861"/>
          <a:stretch>
            <a:fillRect/>
          </a:stretch>
        </p:blipFill>
        <p:spPr bwMode="auto">
          <a:xfrm>
            <a:off x="357158" y="857232"/>
            <a:ext cx="8371854" cy="4461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ds04.infourok.ru/uploads/ex/0739/0003eb50-57c6033a/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572528" cy="6429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ds04.infourok.ru/uploads/ex/0739/0003eb50-57c6033a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28" cy="64293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90</TotalTime>
  <Words>117</Words>
  <Application>Microsoft Office PowerPoint</Application>
  <PresentationFormat>Экран (4:3)</PresentationFormat>
  <Paragraphs>28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Литейная</vt:lpstr>
      <vt:lpstr>К 100-летию А.Д. Сахарова</vt:lpstr>
      <vt:lpstr>Тема:  «Человек  высоких нравственных принципов- А. Д. Сахаров»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Источники и литература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 100-летию А.Д. Сахоарова</dc:title>
  <dc:creator>admin</dc:creator>
  <cp:lastModifiedBy>admin</cp:lastModifiedBy>
  <cp:revision>12</cp:revision>
  <dcterms:created xsi:type="dcterms:W3CDTF">2021-12-02T02:29:38Z</dcterms:created>
  <dcterms:modified xsi:type="dcterms:W3CDTF">2021-12-02T04:58:24Z</dcterms:modified>
</cp:coreProperties>
</file>