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zen.ru/a/YD8YqAY7ZFax4gZN" TargetMode="External"/><Relationship Id="rId2" Type="http://schemas.openxmlformats.org/officeDocument/2006/relationships/hyperlink" Target="https://www.tadviser.ru/index.php/%D0%A1%D1%82%D0%B0%D1%82%D1%8C%D1%8F:%D0%9A%D0%BE%D1%81%D0%BC%D0%BE%D0%BD%D0%B0%D0%B2%D1%82%D0%B8%D0%BA%D0%B0_%D0%A0%D0%BE%D1%81%D1%81%D0%B8%D0%B8_%D0%B8_%D0%A1%D0%A1%D0%A1%D0%A0?ysclid=lgf8z86qu4667000137#.D0.A0.D0.BE.D1.81.D1.81.D0.B8.D0.B9.D1.81.D0.BA.D0.B0.D1.8F_.D0.BD.D0.B0.D1.86.D0.B8.D0.BE.D0.BD.D0.B0.D0.BB.D1.8C.D0.BD.D0.B0.D1.8F_.D0.BE.D1.80.D0.B1.D0.B8.D1.82.D0.B0.D0.BB.D1.8C.D0.BD.D0.B0.D1.8F_.D1.81.D0.BB.D1.83.D0.B6.D0.B5.D0.B1.D0.BD.D0.B0.D1.8F_.D1.81.D1.82.D0.B0.D0.BD.D1.86.D0.B8.D1.8F_.28.D0.A0.D0.9E.D0.A1.D0.A1.2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iphones.ru/iNotes/12-sovetskih-i-rossiyskih-kosmicheskih-pobed-04-12-2021?ysclid=lgfb0nfy5m228630669" TargetMode="External"/><Relationship Id="rId4" Type="http://schemas.openxmlformats.org/officeDocument/2006/relationships/hyperlink" Target="https://myhistory.mirtesen.ru/blog/43132415698/Spichechnyie-korobki-SSSR-s-kosmicheskoy-simvoliko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День космонавтики: история праздника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Автор работы: </a:t>
            </a:r>
            <a:r>
              <a:rPr lang="ru-RU" dirty="0"/>
              <a:t>Михайлова Елизавета </a:t>
            </a:r>
          </a:p>
          <a:p>
            <a:r>
              <a:rPr lang="ru-RU" dirty="0" smtClean="0"/>
              <a:t>учитель русского языка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05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907">
        <p:cut/>
      </p:transition>
    </mc:Choice>
    <mc:Fallback>
      <p:transition advTm="4907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.pinimg.com/originals/23/67/69/2367696b08760c1b58df9aa35ea69ad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89"/>
            <a:ext cx="2068463" cy="206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101652"/>
            <a:ext cx="7745505" cy="3877815"/>
          </a:xfrm>
        </p:spPr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Первые планы о полете в дальнее пространство и их постепенная реализация началась в XIX веке. Тогда ученые пришли к выводу, что при определенной устойчивой скорости летательный аппарат может не только преодолеть гравитацию, но и вылететь за атмосферу Земли. Кроме того, летательный объект закрепится на орбите и, словно Луна, будет вращаться вокруг нашей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планеты.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80920" cy="1054250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 истории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освоения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космоса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469" y="4067685"/>
            <a:ext cx="3596413" cy="2796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23772"/>
            <a:ext cx="1691680" cy="283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5367"/>
            <a:ext cx="3889789" cy="2831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415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211">
        <p:fade/>
      </p:transition>
    </mc:Choice>
    <mc:Fallback>
      <p:transition spd="med" advTm="52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577" y="2348880"/>
            <a:ext cx="5253654" cy="3434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359595"/>
            <a:ext cx="3872753" cy="4381773"/>
          </a:xfrm>
        </p:spPr>
        <p:txBody>
          <a:bodyPr>
            <a:normAutofit fontScale="40000" lnSpcReduction="20000"/>
          </a:bodyPr>
          <a:lstStyle/>
          <a:p>
            <a: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Первая ракета для полета в космическое пространство была спроектирована в 1903 г. Ее проектировщиком стал известный изобретатель Константин Циолковский.</a:t>
            </a:r>
          </a:p>
          <a:p>
            <a: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практический шаг к воплощению проекта Циолковского в реальность - создание экспериментальной советской ракеты на гибридном топливе ГИРД-09. Ее характеристики были намного слабее, чем у современных ракет, но результаты эксперимента, проведенного в 1933 году, на то время были впечатляющими.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Известный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изобретатель Константин Циолковский</a:t>
            </a:r>
          </a:p>
        </p:txBody>
      </p:sp>
    </p:spTree>
    <p:extLst>
      <p:ext uri="{BB962C8B-B14F-4D97-AF65-F5344CB8AC3E}">
        <p14:creationId xmlns:p14="http://schemas.microsoft.com/office/powerpoint/2010/main" val="137272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8858">
        <p14:flash/>
      </p:transition>
    </mc:Choice>
    <mc:Fallback>
      <p:transition spd="slow" advTm="88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5851897" cy="379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508104" y="2467742"/>
            <a:ext cx="3528393" cy="3672408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r"/>
            <a:r>
              <a:rPr lang="ru-RU" sz="16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Хорошо </a:t>
            </a: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известно, что Советский Союз первым запустил в космическое 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пространство спутник</a:t>
            </a: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живое существо и человека. Космонавтика того времени представляла собой гонку между СССР и Америкой. Давайте узнаем, как и какой ценой Советский Союз гнался за первенство в освоении космоса.</a:t>
            </a:r>
            <a:endParaRPr lang="ru-RU" sz="18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620688"/>
            <a:ext cx="7756263" cy="105425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3d extrusionH="57150">
              <a:bevelT w="38100" h="38100" prst="relaxedInset"/>
            </a:sp3d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Советская космонавтика</a:t>
            </a:r>
            <a:b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042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8116">
        <p14:reveal/>
      </p:transition>
    </mc:Choice>
    <mc:Fallback>
      <p:transition spd="slow" advTm="81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88640"/>
            <a:ext cx="72008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запуск спутника в космос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265" y="2060848"/>
            <a:ext cx="6833460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35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583">
        <p14:flash/>
      </p:transition>
    </mc:Choice>
    <mc:Fallback>
      <p:transition spd="slow" advTm="65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8640"/>
            <a:ext cx="9163189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6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819">
        <p14:flash/>
      </p:transition>
    </mc:Choice>
    <mc:Fallback>
      <p:transition spd="slow" advTm="108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2908"/>
            <a:ext cx="440303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56263" cy="1054250"/>
          </a:xfr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Второй запуск.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Живое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существо в космосе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43797" y="1988840"/>
            <a:ext cx="4572000" cy="2308324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just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Почетным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героем стала собака по имени Лайка. Свой высокий полет дворняга совершила 3 ноября 1957 года, к 40-летию советской власти. Однако вернуть живность на Землю живой и невредимой в планах не было. Главной задачей исследователей была проверка выживаемости живого существа в процессе космического полета.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4439258"/>
            <a:ext cx="4572000" cy="2308324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июля 1959 года состоялся старт одноступенчатой геофизической баллистической ракеты, на борту которой находились кролик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Марфуша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собаки Отважная и Снежинка. В рамках испытания проводился плановый эксперимент по «изучению влияния космических полётов на живой организм».</a:t>
            </a:r>
          </a:p>
        </p:txBody>
      </p:sp>
      <p:pic>
        <p:nvPicPr>
          <p:cNvPr id="6148" name="Picture 4" descr="https://avatars.dzeninfra.ru/get-zen_doc/3484848/pub_603f18a8063b6456b1e2064d_603fd2570ea3ae5d4c606042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09715"/>
            <a:ext cx="2278038" cy="256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61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404">
        <p14:flash/>
      </p:transition>
    </mc:Choice>
    <mc:Fallback>
      <p:transition spd="slow" advTm="94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389591"/>
            <a:ext cx="7756263" cy="1054250"/>
          </a:xfr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полет человека в космос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872"/>
            <a:ext cx="517363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48064" y="2132856"/>
            <a:ext cx="3995936" cy="452431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Спустя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некоторое время после праздничного, но трагичного запуска на орбиту животного, доработали и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окончательно утвердили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космический корабль для запуска в космос человека. В этот же период времени в СССР произошел запуск первого искусственного спутника Солнца. Результатом запуска стало получение первых фотографий обратной от Земли стороны Луны.</a:t>
            </a:r>
          </a:p>
          <a:p>
            <a:pPr algn="just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Полет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одноместного космического корабля Восток-1 с человеком на борту состоялся 12 апреля 1961 г. с космодрома Байконур, совершив полный оборот вокруг Земли.</a:t>
            </a:r>
          </a:p>
        </p:txBody>
      </p:sp>
    </p:spTree>
    <p:extLst>
      <p:ext uri="{BB962C8B-B14F-4D97-AF65-F5344CB8AC3E}">
        <p14:creationId xmlns:p14="http://schemas.microsoft.com/office/powerpoint/2010/main" val="401118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441">
        <p14:flash/>
      </p:transition>
    </mc:Choice>
    <mc:Fallback>
      <p:transition spd="slow" advTm="94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1842"/>
            <a:ext cx="9144000" cy="5148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938" y="332656"/>
            <a:ext cx="8640960" cy="83099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в мире космонавт Юрий Гагарин пробыл в космосе 108 минут и вернулся на Землю живым и невредимым.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9519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8607">
        <p14:flash/>
      </p:transition>
    </mc:Choice>
    <mc:Fallback>
      <p:transition spd="slow" advTm="186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7977209" cy="1054250"/>
          </a:xfrm>
        </p:spPr>
        <p:txBody>
          <a:bodyPr/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Записка Юрия Гагарина, которую он написал после полета вокруг Земли</a:t>
            </a:r>
            <a:endParaRPr lang="ru-RU" sz="3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5976664" cy="4482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854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543">
        <p14:flash/>
      </p:transition>
    </mc:Choice>
    <mc:Fallback>
      <p:transition spd="slow" advTm="125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496944" cy="1054250"/>
          </a:xfrm>
        </p:spPr>
        <p:txBody>
          <a:bodyPr/>
          <a:lstStyle/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тех пор день первого полета человека в космос мы отмечаем, как День космонавтики. А в честь Юрия Гагарина в каждом городе нашей страны и даже за рубежом названы улицы.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6221192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08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733">
        <p14:flash/>
      </p:transition>
    </mc:Choice>
    <mc:Fallback>
      <p:transition spd="slow" advTm="137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764704"/>
            <a:ext cx="7756263" cy="1054250"/>
          </a:xfrm>
        </p:spPr>
        <p:txBody>
          <a:bodyPr/>
          <a:lstStyle/>
          <a:p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олет 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первой женщины-космонавта 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Валентины Терешковой 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1963 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году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12876"/>
            <a:ext cx="4876769" cy="352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4283968" cy="355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72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474">
        <p14:flash/>
      </p:transition>
    </mc:Choice>
    <mc:Fallback>
      <p:transition spd="slow" advTm="114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420888"/>
            <a:ext cx="4412479" cy="374441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     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году Россия выделит на развитие космической отрасли более 251 млрд рублей. Об этом 12 апреля 2023 года заявил президент РФ Владимир Путин в ходе встречи с главой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Роскосмоса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Юрием Борисовым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«В 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этом году у нас чуть больше, по-моему, даже запланировано бюджетных ассигнований на космическую деятельность: в прошлом [2022] году где-то 224 с небольшим миллиарда рублей, а в этом — уже 251 с лишним, — сказал российский лидер, добавив, что выручка от деятельности в этой сфере 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растёт»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Владимир Путин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692696"/>
            <a:ext cx="7756263" cy="1054250"/>
          </a:xfrm>
        </p:spPr>
        <p:txBody>
          <a:bodyPr/>
          <a:lstStyle/>
          <a:p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Путин: Россия потратит 251 млрд рублей на развитие космической отрасли</a:t>
            </a:r>
            <a:b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2" name="Picture 4" descr="https://www.tadviser.ru/images/thumb/a/a0/1858711565_0_134_3070_1861_1920x0_80_0_0_8394f178c58db3907b28e9f6b223223e.jpg/840px-1858711565_0_134_3070_1861_1920x0_80_0_0_8394f178c58db3907b28e9f6b223223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479" y="2636912"/>
            <a:ext cx="4731519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242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755">
        <p:fade/>
      </p:transition>
    </mc:Choice>
    <mc:Fallback>
      <p:transition spd="med" advTm="107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Космонавтика России и СССР (tadviser.ru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)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Все 48 "космических" собак из СССР | Мифы и тайны истории | Дзен (dzen.ru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)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Спичечные коробки СССР с космической символикой - Любители истории - 28 марта - 43132415698 -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Медиаплатформа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МирТесен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 (mirtesen.ru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)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Главные 12 космических побед СССР и России. От Спутника до Мира (iphones.ru)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Используемая литература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988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930">
        <p:fade/>
      </p:transition>
    </mc:Choice>
    <mc:Fallback>
      <p:transition spd="med" advTm="39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58</TotalTime>
  <Words>616</Words>
  <Application>Microsoft Office PowerPoint</Application>
  <PresentationFormat>Экран (4:3)</PresentationFormat>
  <Paragraphs>30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Твердый переплет</vt:lpstr>
      <vt:lpstr>День космонавтики: история праздника</vt:lpstr>
      <vt:lpstr>Начало истории  освоения космоса </vt:lpstr>
      <vt:lpstr>Известный изобретатель Константин Циолковский</vt:lpstr>
      <vt:lpstr>Советская космонавтика </vt:lpstr>
      <vt:lpstr> </vt:lpstr>
      <vt:lpstr>Презентация PowerPoint</vt:lpstr>
      <vt:lpstr>Второй запуск. Живое существо в космосе</vt:lpstr>
      <vt:lpstr>Первый полет человека в космос</vt:lpstr>
      <vt:lpstr>Презентация PowerPoint</vt:lpstr>
      <vt:lpstr>Записка Юрия Гагарина, которую он написал после полета вокруг Земли</vt:lpstr>
      <vt:lpstr>С тех пор день первого полета человека в космос мы отмечаем, как День космонавтики. А в честь Юрия Гагарина в каждом городе нашей страны и даже за рубежом названы улицы.</vt:lpstr>
      <vt:lpstr>Полет первой женщины-космонавта Валентины Терешковой в 1963 году </vt:lpstr>
      <vt:lpstr>Путин: Россия потратит 251 млрд рублей на развитие космической отрасли </vt:lpstr>
      <vt:lpstr>Используемая литература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космонавтики: история праздника</dc:title>
  <dc:creator>Demon_Girl</dc:creator>
  <cp:lastModifiedBy>Demon_Girl</cp:lastModifiedBy>
  <cp:revision>7</cp:revision>
  <dcterms:created xsi:type="dcterms:W3CDTF">2023-04-13T15:00:45Z</dcterms:created>
  <dcterms:modified xsi:type="dcterms:W3CDTF">2023-04-13T16:15:19Z</dcterms:modified>
</cp:coreProperties>
</file>