
<file path=[Content_Types].xml><?xml version="1.0" encoding="utf-8"?>
<Types xmlns="http://schemas.openxmlformats.org/package/2006/content-types">
  <Default Extension="jpeg" ContentType="image/jpeg"/>
  <Default Extension="JPG" ContentType="image/.jpg"/>
  <Default Extension="vml" ContentType="application/vnd.openxmlformats-officedocument.vmlDrawing"/>
  <Default Extension="bin" ContentType="application/vnd.openxmlformats-officedocument.oleObject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60" r:id="rId4"/>
    <p:sldId id="259" r:id="rId5"/>
    <p:sldId id="261" r:id="rId6"/>
    <p:sldId id="262" r:id="rId7"/>
    <p:sldId id="257" r:id="rId8"/>
    <p:sldId id="258" r:id="rId9"/>
    <p:sldId id="263" r:id="rId10"/>
    <p:sldId id="264" r:id="rId11"/>
    <p:sldId id="266" r:id="rId12"/>
    <p:sldId id="267" r:id="rId13"/>
    <p:sldId id="268" r:id="rId14"/>
    <p:sldId id="270" r:id="rId15"/>
    <p:sldId id="271" r:id="rId16"/>
    <p:sldId id="273" r:id="rId17"/>
    <p:sldId id="272" r:id="rId18"/>
    <p:sldId id="274" r:id="rId19"/>
    <p:sldId id="265" r:id="rId20"/>
    <p:sldId id="276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>
        <p:scale>
          <a:sx n="58" d="100"/>
          <a:sy n="58" d="100"/>
        </p:scale>
        <p:origin x="-1424" y="-13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4" Type="http://schemas.openxmlformats.org/officeDocument/2006/relationships/tableStyles" Target="tableStyles.xml"/><Relationship Id="rId23" Type="http://schemas.openxmlformats.org/officeDocument/2006/relationships/viewProps" Target="viewProps.xml"/><Relationship Id="rId22" Type="http://schemas.openxmlformats.org/officeDocument/2006/relationships/presProps" Target="presProps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8F32-04B2-433A-B124-6563D5BE11AC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BE38B-0B01-430B-B436-1C5408BD75F7}" type="slidenum">
              <a:rPr lang="ru-RU" smtClean="0"/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8F32-04B2-433A-B124-6563D5BE11AC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BE38B-0B01-430B-B436-1C5408BD75F7}" type="slidenum">
              <a:rPr lang="ru-RU" smtClean="0"/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8F32-04B2-433A-B124-6563D5BE11AC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BE38B-0B01-430B-B436-1C5408BD75F7}" type="slidenum">
              <a:rPr lang="ru-RU" smtClean="0"/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8F32-04B2-433A-B124-6563D5BE11AC}" type="datetimeFigureOut">
              <a:rPr lang="ru-RU" smtClean="0"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BE38B-0B01-430B-B436-1C5408BD75F7}" type="slidenum">
              <a:rPr lang="ru-RU" smtClean="0"/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8F32-04B2-433A-B124-6563D5BE11AC}" type="datetimeFigureOut">
              <a:rPr lang="ru-RU" smtClean="0"/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BE38B-0B01-430B-B436-1C5408BD75F7}" type="slidenum">
              <a:rPr lang="ru-RU" smtClean="0"/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8F32-04B2-433A-B124-6563D5BE11AC}" type="datetimeFigureOut">
              <a:rPr lang="ru-RU" smtClean="0"/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BE38B-0B01-430B-B436-1C5408BD75F7}" type="slidenum">
              <a:rPr lang="ru-RU" smtClean="0"/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8F32-04B2-433A-B124-6563D5BE11AC}" type="datetimeFigureOut">
              <a:rPr lang="ru-RU" smtClean="0"/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BE38B-0B01-430B-B436-1C5408BD75F7}" type="slidenum">
              <a:rPr lang="ru-RU" smtClean="0"/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8F32-04B2-433A-B124-6563D5BE11AC}" type="datetimeFigureOut">
              <a:rPr lang="ru-RU" smtClean="0"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BE38B-0B01-430B-B436-1C5408BD75F7}" type="slidenum">
              <a:rPr lang="ru-RU" smtClean="0"/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8F32-04B2-433A-B124-6563D5BE11AC}" type="datetimeFigureOut">
              <a:rPr lang="ru-RU" smtClean="0"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BE38B-0B01-430B-B436-1C5408BD75F7}" type="slidenum">
              <a:rPr lang="ru-RU" smtClean="0"/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8F32-04B2-433A-B124-6563D5BE11AC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BE38B-0B01-430B-B436-1C5408BD75F7}" type="slidenum">
              <a:rPr lang="ru-RU" smtClean="0"/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8F32-04B2-433A-B124-6563D5BE11AC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BE38B-0B01-430B-B436-1C5408BD75F7}" type="slidenum">
              <a:rPr lang="ru-RU" smtClean="0"/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E58F32-04B2-433A-B124-6563D5BE11AC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8BE38B-0B01-430B-B436-1C5408BD75F7}" type="slidenum">
              <a:rPr lang="ru-RU" smtClean="0"/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fad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1.vml"/><Relationship Id="rId5" Type="http://schemas.openxmlformats.org/officeDocument/2006/relationships/slideLayout" Target="../slideLayouts/slideLayout3.xml"/><Relationship Id="rId4" Type="http://schemas.openxmlformats.org/officeDocument/2006/relationships/image" Target="../media/image3.png"/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oleObject" Target="../embeddings/oleObject1.bin"/></Relationships>
</file>

<file path=ppt/slides/_rels/slide2.xml.rels><?xml version="1.0" encoding="UTF-8" standalone="yes"?>
<Relationships xmlns="http://schemas.openxmlformats.org/package/2006/relationships"><Relationship Id="rId9" Type="http://schemas.openxmlformats.org/officeDocument/2006/relationships/image" Target="../media/image11.png"/><Relationship Id="rId8" Type="http://schemas.openxmlformats.org/officeDocument/2006/relationships/image" Target="../media/image10.png"/><Relationship Id="rId7" Type="http://schemas.openxmlformats.org/officeDocument/2006/relationships/image" Target="../media/image9.png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jpeg"/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0" Type="http://schemas.openxmlformats.org/officeDocument/2006/relationships/slideLayout" Target="../slideLayouts/slideLayout7.xml"/><Relationship Id="rId1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9" Type="http://schemas.openxmlformats.org/officeDocument/2006/relationships/image" Target="../media/image19.png"/><Relationship Id="rId8" Type="http://schemas.openxmlformats.org/officeDocument/2006/relationships/image" Target="../media/image18.png"/><Relationship Id="rId7" Type="http://schemas.openxmlformats.org/officeDocument/2006/relationships/image" Target="../media/image17.png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4" Type="http://schemas.openxmlformats.org/officeDocument/2006/relationships/slideLayout" Target="../slideLayouts/slideLayout7.xml"/><Relationship Id="rId13" Type="http://schemas.openxmlformats.org/officeDocument/2006/relationships/image" Target="../media/image23.png"/><Relationship Id="rId12" Type="http://schemas.openxmlformats.org/officeDocument/2006/relationships/image" Target="../media/image22.png"/><Relationship Id="rId11" Type="http://schemas.openxmlformats.org/officeDocument/2006/relationships/image" Target="../media/image21.png"/><Relationship Id="rId10" Type="http://schemas.openxmlformats.org/officeDocument/2006/relationships/image" Target="../media/image20.png"/><Relationship Id="rId1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Relationship Id="rId3" Type="http://schemas.openxmlformats.org/officeDocument/2006/relationships/image" Target="../media/image11.png"/><Relationship Id="rId2" Type="http://schemas.openxmlformats.org/officeDocument/2006/relationships/image" Target="../media/image3.png"/><Relationship Id="rId1" Type="http://schemas.openxmlformats.org/officeDocument/2006/relationships/image" Target="../media/image2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8.png"/><Relationship Id="rId1" Type="http://schemas.openxmlformats.org/officeDocument/2006/relationships/image" Target="../media/image27.png"/></Relationships>
</file>

<file path=ppt/slides/_rels/slide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3.png"/><Relationship Id="rId2" Type="http://schemas.openxmlformats.org/officeDocument/2006/relationships/image" Target="../media/image30.png"/><Relationship Id="rId1" Type="http://schemas.openxmlformats.org/officeDocument/2006/relationships/image" Target="../media/image2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3.png"/><Relationship Id="rId1" Type="http://schemas.openxmlformats.org/officeDocument/2006/relationships/image" Target="../media/image31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33.jpeg"/><Relationship Id="rId1" Type="http://schemas.openxmlformats.org/officeDocument/2006/relationships/image" Target="../media/image32.jpeg"/></Relationships>
</file>

<file path=ppt/slides/_rels/slide1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3.png"/><Relationship Id="rId2" Type="http://schemas.openxmlformats.org/officeDocument/2006/relationships/image" Target="../media/image35.png"/><Relationship Id="rId1" Type="http://schemas.openxmlformats.org/officeDocument/2006/relationships/image" Target="../media/image34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9" Type="http://schemas.openxmlformats.org/officeDocument/2006/relationships/image" Target="../media/image21.png"/><Relationship Id="rId8" Type="http://schemas.openxmlformats.org/officeDocument/2006/relationships/image" Target="../media/image20.png"/><Relationship Id="rId7" Type="http://schemas.openxmlformats.org/officeDocument/2006/relationships/image" Target="../media/image19.png"/><Relationship Id="rId6" Type="http://schemas.openxmlformats.org/officeDocument/2006/relationships/image" Target="../media/image18.png"/><Relationship Id="rId5" Type="http://schemas.openxmlformats.org/officeDocument/2006/relationships/image" Target="../media/image10.png"/><Relationship Id="rId4" Type="http://schemas.openxmlformats.org/officeDocument/2006/relationships/image" Target="../media/image9.png"/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2" Type="http://schemas.openxmlformats.org/officeDocument/2006/relationships/slideLayout" Target="../slideLayouts/slideLayout7.xml"/><Relationship Id="rId11" Type="http://schemas.openxmlformats.org/officeDocument/2006/relationships/image" Target="../media/image23.png"/><Relationship Id="rId10" Type="http://schemas.openxmlformats.org/officeDocument/2006/relationships/image" Target="../media/image22.png"/><Relationship Id="rId1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42.png"/><Relationship Id="rId7" Type="http://schemas.openxmlformats.org/officeDocument/2006/relationships/image" Target="../media/image26.png"/><Relationship Id="rId6" Type="http://schemas.openxmlformats.org/officeDocument/2006/relationships/image" Target="../media/image41.png"/><Relationship Id="rId5" Type="http://schemas.openxmlformats.org/officeDocument/2006/relationships/image" Target="../media/image40.png"/><Relationship Id="rId4" Type="http://schemas.openxmlformats.org/officeDocument/2006/relationships/image" Target="../media/image39.png"/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image" Target="../media/image36.png"/></Relationships>
</file>

<file path=ppt/slides/_rels/slide15.xml.rels><?xml version="1.0" encoding="UTF-8" standalone="yes"?>
<Relationships xmlns="http://schemas.openxmlformats.org/package/2006/relationships"><Relationship Id="rId9" Type="http://schemas.openxmlformats.org/officeDocument/2006/relationships/image" Target="../media/image51.jpeg"/><Relationship Id="rId8" Type="http://schemas.openxmlformats.org/officeDocument/2006/relationships/image" Target="../media/image50.jpeg"/><Relationship Id="rId7" Type="http://schemas.openxmlformats.org/officeDocument/2006/relationships/image" Target="../media/image49.jpeg"/><Relationship Id="rId6" Type="http://schemas.openxmlformats.org/officeDocument/2006/relationships/image" Target="../media/image48.jpeg"/><Relationship Id="rId5" Type="http://schemas.openxmlformats.org/officeDocument/2006/relationships/image" Target="../media/image47.jpeg"/><Relationship Id="rId4" Type="http://schemas.openxmlformats.org/officeDocument/2006/relationships/image" Target="../media/image46.jpeg"/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1" Type="http://schemas.openxmlformats.org/officeDocument/2006/relationships/slideLayout" Target="../slideLayouts/slideLayout7.xml"/><Relationship Id="rId10" Type="http://schemas.openxmlformats.org/officeDocument/2006/relationships/image" Target="../media/image52.jpeg"/><Relationship Id="rId1" Type="http://schemas.openxmlformats.org/officeDocument/2006/relationships/image" Target="../media/image43.jpeg"/></Relationships>
</file>

<file path=ppt/slides/_rels/slide1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55.png"/><Relationship Id="rId2" Type="http://schemas.openxmlformats.org/officeDocument/2006/relationships/image" Target="../media/image54.png"/><Relationship Id="rId1" Type="http://schemas.openxmlformats.org/officeDocument/2006/relationships/image" Target="../media/image53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9" Type="http://schemas.openxmlformats.org/officeDocument/2006/relationships/image" Target="../media/image64.png"/><Relationship Id="rId8" Type="http://schemas.openxmlformats.org/officeDocument/2006/relationships/image" Target="../media/image63.png"/><Relationship Id="rId7" Type="http://schemas.openxmlformats.org/officeDocument/2006/relationships/image" Target="../media/image62.png"/><Relationship Id="rId6" Type="http://schemas.openxmlformats.org/officeDocument/2006/relationships/image" Target="../media/image61.png"/><Relationship Id="rId5" Type="http://schemas.openxmlformats.org/officeDocument/2006/relationships/image" Target="../media/image60.png"/><Relationship Id="rId4" Type="http://schemas.openxmlformats.org/officeDocument/2006/relationships/image" Target="../media/image59.png"/><Relationship Id="rId3" Type="http://schemas.openxmlformats.org/officeDocument/2006/relationships/image" Target="../media/image58.png"/><Relationship Id="rId2" Type="http://schemas.openxmlformats.org/officeDocument/2006/relationships/image" Target="../media/image57.png"/><Relationship Id="rId11" Type="http://schemas.openxmlformats.org/officeDocument/2006/relationships/slideLayout" Target="../slideLayouts/slideLayout7.xml"/><Relationship Id="rId10" Type="http://schemas.openxmlformats.org/officeDocument/2006/relationships/image" Target="../media/image65.png"/><Relationship Id="rId1" Type="http://schemas.openxmlformats.org/officeDocument/2006/relationships/image" Target="../media/image56.png"/></Relationships>
</file>

<file path=ppt/slides/_rels/slide19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2.vml"/><Relationship Id="rId5" Type="http://schemas.openxmlformats.org/officeDocument/2006/relationships/slideLayout" Target="../slideLayouts/slideLayout3.xml"/><Relationship Id="rId4" Type="http://schemas.openxmlformats.org/officeDocument/2006/relationships/image" Target="../media/image3.png"/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oleObject" Target="../embeddings/oleObject2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мещающий текст 4"/>
          <p:cNvSpPr>
            <a:spLocks noGrp="1"/>
          </p:cNvSpPr>
          <p:nvPr>
            <p:ph type="body" idx="1"/>
          </p:nvPr>
        </p:nvSpPr>
        <p:spPr>
          <a:xfrm>
            <a:off x="1763688" y="1916832"/>
            <a:ext cx="6768752" cy="1499870"/>
          </a:xfrm>
        </p:spPr>
        <p:txBody>
          <a:bodyPr>
            <a:normAutofit/>
          </a:bodyPr>
          <a:lstStyle/>
          <a:p>
            <a:pPr algn="ctr"/>
            <a:r>
              <a:rPr lang="ru-RU" altLang="en-US" sz="3600" b="1" dirty="0">
                <a:solidFill>
                  <a:schemeClr val="tx1"/>
                </a:solidFill>
                <a:latin typeface="Arial Black" panose="020B0A04020102020204" pitchFamily="34" charset="0"/>
              </a:rPr>
              <a:t>Команда 4 Б класса</a:t>
            </a:r>
            <a:endParaRPr lang="ru-RU" altLang="en-US" sz="3600" b="1" dirty="0">
              <a:solidFill>
                <a:schemeClr val="tx1"/>
              </a:solidFill>
              <a:latin typeface="Arial Black" panose="020B0A04020102020204" pitchFamily="34" charset="0"/>
            </a:endParaRPr>
          </a:p>
          <a:p>
            <a:pPr algn="ctr"/>
            <a:r>
              <a:rPr lang="ru-RU" altLang="en-US" sz="3600" b="1" dirty="0">
                <a:solidFill>
                  <a:schemeClr val="tx1"/>
                </a:solidFill>
                <a:latin typeface="Arial Black" panose="020B0A04020102020204" pitchFamily="34" charset="0"/>
              </a:rPr>
              <a:t>«ПЕРЕЗАГРУЗКА»</a:t>
            </a:r>
            <a:endParaRPr lang="ru-RU" altLang="en-US" sz="3600" b="1" dirty="0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  <p:graphicFrame>
        <p:nvGraphicFramePr>
          <p:cNvPr id="6" name="Объект 5"/>
          <p:cNvGraphicFramePr/>
          <p:nvPr/>
        </p:nvGraphicFramePr>
        <p:xfrm>
          <a:off x="179512" y="260648"/>
          <a:ext cx="1584176" cy="16541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5" name="" r:id="rId1" imgW="3251200" imgH="3251200" progId="PBrush">
                  <p:embed/>
                </p:oleObj>
              </mc:Choice>
              <mc:Fallback>
                <p:oleObj name="" r:id="rId1" imgW="3251200" imgH="3251200" progId="PBrush">
                  <p:embed/>
                  <p:pic>
                    <p:nvPicPr>
                      <p:cNvPr id="0" name="Изображение 1024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79512" y="260648"/>
                        <a:ext cx="1584176" cy="1654180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83568" y="1196752"/>
            <a:ext cx="1976297" cy="1834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2483768" y="476672"/>
            <a:ext cx="465223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400" b="1" dirty="0" smtClean="0">
                <a:latin typeface="Arial Narrow" panose="020B0606020202030204" pitchFamily="34" charset="0"/>
              </a:rPr>
              <a:t>Научно-практическая конференция</a:t>
            </a:r>
            <a:endParaRPr lang="ru-RU" sz="2400" b="1" dirty="0" smtClean="0">
              <a:latin typeface="Arial Narrow" panose="020B0606020202030204" pitchFamily="34" charset="0"/>
            </a:endParaRPr>
          </a:p>
          <a:p>
            <a:pPr algn="ctr"/>
            <a:r>
              <a:rPr lang="ru-RU" sz="2400" b="1" dirty="0" smtClean="0">
                <a:latin typeface="Arial Narrow" panose="020B0606020202030204" pitchFamily="34" charset="0"/>
              </a:rPr>
              <a:t>«Шаг в будущее – 2025»</a:t>
            </a:r>
            <a:endParaRPr lang="ru-RU" sz="2400" b="1" dirty="0">
              <a:latin typeface="Arial Narrow" panose="020B0606020202030204" pitchFamily="34" charset="0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31640" y="3645024"/>
            <a:ext cx="6978268" cy="288032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2483768" y="2348880"/>
            <a:ext cx="4236394" cy="2664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88640"/>
            <a:ext cx="2088232" cy="86192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Picture 7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228184" y="3340979"/>
            <a:ext cx="2304256" cy="35170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6" descr="https://cdn2.imgbb.ru/user/19/199480/201909/2d503ed044364b6bfe92005fd4452bf3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860463" y="4437112"/>
            <a:ext cx="1283537" cy="1357587"/>
          </a:xfrm>
          <a:prstGeom prst="rect">
            <a:avLst/>
          </a:prstGeom>
          <a:noFill/>
        </p:spPr>
      </p:pic>
      <p:pic>
        <p:nvPicPr>
          <p:cNvPr id="15365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63888" y="188640"/>
            <a:ext cx="2636316" cy="186831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5366" name="Picture 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300192" y="692696"/>
            <a:ext cx="2408084" cy="187699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5367" name="Picture 7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23528" y="3717032"/>
            <a:ext cx="1920435" cy="162686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5368" name="Picture 8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907704" y="5013176"/>
            <a:ext cx="2662162" cy="165618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5369" name="Picture 9"/>
          <p:cNvPicPr>
            <a:picLocks noChangeAspect="1" noChangeArrowheads="1"/>
          </p:cNvPicPr>
          <p:nvPr/>
        </p:nvPicPr>
        <p:blipFill>
          <a:blip r:embed="rId9" cstate="print"/>
          <a:srcRect t="4515" r="20100" b="10789"/>
          <a:stretch>
            <a:fillRect/>
          </a:stretch>
        </p:blipFill>
        <p:spPr bwMode="auto">
          <a:xfrm>
            <a:off x="179512" y="1268760"/>
            <a:ext cx="2982554" cy="223224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179512" y="188640"/>
            <a:ext cx="2088232" cy="86192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27784" y="260648"/>
            <a:ext cx="1325886" cy="164097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4340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1484784"/>
            <a:ext cx="1296144" cy="357717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4344" name="Picture 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19672" y="2348880"/>
            <a:ext cx="1406546" cy="237150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4345" name="Picture 9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139952" y="260648"/>
            <a:ext cx="1296144" cy="169614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4347" name="Picture 1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300192" y="2060848"/>
            <a:ext cx="2520280" cy="165969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2" name="Picture 10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796136" y="764704"/>
            <a:ext cx="2088232" cy="139365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491880" y="2492896"/>
            <a:ext cx="1728192" cy="158331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9" cstate="print">
            <a:clrChange>
              <a:clrFrom>
                <a:srgbClr val="F7F7F7"/>
              </a:clrFrom>
              <a:clrTo>
                <a:srgbClr val="F7F7F7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355976" y="3645024"/>
            <a:ext cx="1461407" cy="13918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51520" y="5085184"/>
            <a:ext cx="1900755" cy="155411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4341" name="Picture 5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907704" y="5157192"/>
            <a:ext cx="1512168" cy="9356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2" name="Picture 6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6156176" y="4365104"/>
            <a:ext cx="2664296" cy="152359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9" name="Picture 4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4355976" y="5229200"/>
            <a:ext cx="1944216" cy="14266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8" name="Picture 4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6948264" y="2060848"/>
            <a:ext cx="1956428" cy="258355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11560" y="1412776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latin typeface="Arial Black" panose="020B0A04020102020204" pitchFamily="34" charset="0"/>
              </a:rPr>
              <a:t>Сказочные помощники или  современные </a:t>
            </a:r>
            <a:r>
              <a:rPr lang="ru-RU" dirty="0" err="1" smtClean="0">
                <a:latin typeface="Arial Black" panose="020B0A04020102020204" pitchFamily="34" charset="0"/>
              </a:rPr>
              <a:t>гаджеты</a:t>
            </a:r>
            <a:r>
              <a:rPr lang="ru-RU" dirty="0" smtClean="0">
                <a:latin typeface="Arial Black" panose="020B0A04020102020204" pitchFamily="34" charset="0"/>
              </a:rPr>
              <a:t>?</a:t>
            </a:r>
            <a:endParaRPr lang="ru-RU" dirty="0">
              <a:latin typeface="Arial Black" panose="020B0A04020102020204" pitchFamily="34" charset="0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88640"/>
            <a:ext cx="2088232" cy="86192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Picture 9"/>
          <p:cNvPicPr>
            <a:picLocks noChangeAspect="1" noChangeArrowheads="1"/>
          </p:cNvPicPr>
          <p:nvPr/>
        </p:nvPicPr>
        <p:blipFill>
          <a:blip r:embed="rId3" cstate="print"/>
          <a:srcRect t="4515" r="20100" b="10789"/>
          <a:stretch>
            <a:fillRect/>
          </a:stretch>
        </p:blipFill>
        <p:spPr bwMode="auto">
          <a:xfrm>
            <a:off x="251520" y="2564904"/>
            <a:ext cx="2592288" cy="194015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51720" y="4221088"/>
            <a:ext cx="2736304" cy="206125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148064" y="4293096"/>
            <a:ext cx="2520280" cy="196401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1" cstate="print">
            <a:clrChange>
              <a:clrFrom>
                <a:srgbClr val="FDFFFE"/>
              </a:clrFrom>
              <a:clrTo>
                <a:srgbClr val="FDFF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23528" y="260648"/>
            <a:ext cx="5832648" cy="32808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2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99792" y="3429000"/>
            <a:ext cx="5868144" cy="33008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2483768" y="260648"/>
            <a:ext cx="4752528" cy="356439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3162300"/>
            <a:ext cx="7435850" cy="3695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188640"/>
            <a:ext cx="2088232" cy="86192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0" y="1052736"/>
            <a:ext cx="9195245" cy="50405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88640"/>
            <a:ext cx="2088232" cy="86192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Главный вопрос: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1196752"/>
            <a:ext cx="8229600" cy="4525963"/>
          </a:xfrm>
        </p:spPr>
        <p:txBody>
          <a:bodyPr>
            <a:normAutofit fontScale="92500" lnSpcReduction="10000"/>
          </a:bodyPr>
          <a:lstStyle/>
          <a:p>
            <a:pPr marL="0" indent="0" algn="just">
              <a:buNone/>
            </a:pPr>
            <a:r>
              <a:rPr lang="ru-RU" b="1" dirty="0" smtClean="0"/>
              <a:t>Можно ли в современном мире найти сказочные </a:t>
            </a:r>
            <a:r>
              <a:rPr lang="ru-RU" b="1" dirty="0" err="1" smtClean="0"/>
              <a:t>гаджеты</a:t>
            </a:r>
            <a:r>
              <a:rPr lang="ru-RU" b="1" dirty="0" smtClean="0"/>
              <a:t>?</a:t>
            </a:r>
            <a:endParaRPr lang="ru-RU" b="1" dirty="0" smtClean="0"/>
          </a:p>
          <a:p>
            <a:pPr marL="0" indent="0" algn="just">
              <a:buNone/>
            </a:pPr>
            <a:endParaRPr lang="ru-RU" b="1" dirty="0" smtClean="0"/>
          </a:p>
          <a:p>
            <a:pPr marL="0" indent="0" algn="ctr">
              <a:buNone/>
            </a:pPr>
            <a:r>
              <a:rPr lang="ru-RU" sz="4400" b="1" dirty="0" smtClean="0"/>
              <a:t>Дополнительные вопросы:</a:t>
            </a:r>
            <a:endParaRPr lang="ru-RU" sz="4400" b="1" dirty="0" smtClean="0"/>
          </a:p>
          <a:p>
            <a:pPr marL="0" indent="0">
              <a:buNone/>
            </a:pPr>
            <a:r>
              <a:rPr lang="ru-RU" b="1" dirty="0" smtClean="0"/>
              <a:t>1. Какие волшебные сказки знают в наших семьях?</a:t>
            </a:r>
            <a:endParaRPr lang="ru-RU" b="1" dirty="0" smtClean="0"/>
          </a:p>
          <a:p>
            <a:pPr marL="0" indent="0">
              <a:buNone/>
            </a:pPr>
            <a:r>
              <a:rPr lang="ru-RU" b="1" dirty="0" smtClean="0"/>
              <a:t>2. Какие волшебные предметы из сказок могут назвать наши близкие?</a:t>
            </a:r>
            <a:endParaRPr lang="ru-RU" b="1" dirty="0" smtClean="0"/>
          </a:p>
          <a:p>
            <a:pPr marL="0" indent="0">
              <a:buNone/>
            </a:pPr>
            <a:r>
              <a:rPr lang="ru-RU" b="1" dirty="0" smtClean="0"/>
              <a:t>3. Можно ли придумать новый </a:t>
            </a:r>
            <a:r>
              <a:rPr lang="ru-RU" b="1" dirty="0" err="1" smtClean="0"/>
              <a:t>гаджет</a:t>
            </a:r>
            <a:r>
              <a:rPr lang="ru-RU" b="1" dirty="0" smtClean="0"/>
              <a:t>?</a:t>
            </a:r>
            <a:endParaRPr lang="ru-RU" b="1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179512" y="188640"/>
            <a:ext cx="2088232" cy="86192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latin typeface="Arial Black" panose="020B0A04020102020204" pitchFamily="34" charset="0"/>
              </a:rPr>
              <a:t>Цель:</a:t>
            </a:r>
            <a:endParaRPr lang="ru-RU" b="1" dirty="0">
              <a:latin typeface="Arial Black" panose="020B0A04020102020204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1268760"/>
            <a:ext cx="8229600" cy="4525963"/>
          </a:xfrm>
        </p:spPr>
        <p:txBody>
          <a:bodyPr/>
          <a:lstStyle/>
          <a:p>
            <a:pPr marL="0" indent="0" algn="just">
              <a:buNone/>
            </a:pPr>
            <a:r>
              <a:rPr lang="ru-RU" sz="4000" b="1" dirty="0" smtClean="0"/>
              <a:t>проанализировать известные сказки, в которых упоминаются различные волшебные предметы, найти их заменители в современном мире.</a:t>
            </a:r>
            <a:endParaRPr lang="ru-RU" sz="4000" b="1" dirty="0" smtClean="0"/>
          </a:p>
          <a:p>
            <a:pPr>
              <a:buNone/>
            </a:pPr>
            <a:endParaRPr lang="ru-RU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179512" y="188640"/>
            <a:ext cx="2088232" cy="86192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:\Users\Штраух Г В\Downloads\20250331_212630.jpg"/>
          <p:cNvPicPr>
            <a:picLocks noChangeAspect="1" noChangeArrowheads="1"/>
          </p:cNvPicPr>
          <p:nvPr/>
        </p:nvPicPr>
        <p:blipFill>
          <a:blip r:embed="rId1" cstate="print">
            <a:lum bright="-10000"/>
          </a:blip>
          <a:srcRect l="1316" t="5263" r="5264" b="5263"/>
          <a:stretch>
            <a:fillRect/>
          </a:stretch>
        </p:blipFill>
        <p:spPr bwMode="auto">
          <a:xfrm rot="5400000">
            <a:off x="-595633" y="1323825"/>
            <a:ext cx="6014786" cy="43204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1507" name="Picture 3" descr="C:\Users\Штраух Г В\Downloads\20250331_212638.jpg"/>
          <p:cNvPicPr>
            <a:picLocks noChangeAspect="1" noChangeArrowheads="1"/>
          </p:cNvPicPr>
          <p:nvPr/>
        </p:nvPicPr>
        <p:blipFill>
          <a:blip r:embed="rId2" cstate="print"/>
          <a:srcRect l="1299" t="4762" r="3896" b="5195"/>
          <a:stretch>
            <a:fillRect/>
          </a:stretch>
        </p:blipFill>
        <p:spPr bwMode="auto">
          <a:xfrm rot="5400000">
            <a:off x="3846001" y="1346686"/>
            <a:ext cx="6048672" cy="430864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4283968" y="3212976"/>
            <a:ext cx="4424536" cy="322622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253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052736"/>
            <a:ext cx="4222469" cy="348944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188640"/>
            <a:ext cx="2088232" cy="86192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1143000"/>
          </a:xfrm>
        </p:spPr>
        <p:txBody>
          <a:bodyPr/>
          <a:lstStyle/>
          <a:p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Сказки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5536" y="1052736"/>
            <a:ext cx="4040188" cy="639762"/>
          </a:xfrm>
        </p:spPr>
        <p:txBody>
          <a:bodyPr>
            <a:noAutofit/>
          </a:bodyPr>
          <a:lstStyle/>
          <a:p>
            <a:r>
              <a:rPr lang="ru-RU" sz="3600" dirty="0" smtClean="0"/>
              <a:t>Авторские:</a:t>
            </a:r>
            <a:endParaRPr lang="ru-RU" sz="3600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179512" y="1628800"/>
            <a:ext cx="4536504" cy="3951288"/>
          </a:xfrm>
        </p:spPr>
        <p:txBody>
          <a:bodyPr>
            <a:noAutofit/>
          </a:bodyPr>
          <a:lstStyle/>
          <a:p>
            <a:pPr marL="0" indent="0">
              <a:buFont typeface="Wingdings" panose="05000000000000000000" pitchFamily="2" charset="2"/>
              <a:buChar char="ü"/>
            </a:pPr>
            <a:r>
              <a:rPr lang="ru-RU" b="1" dirty="0" smtClean="0"/>
              <a:t>«Три орешка для Золушки»</a:t>
            </a:r>
            <a:r>
              <a:rPr lang="ru-RU" dirty="0" smtClean="0"/>
              <a:t> (братья Гримм),</a:t>
            </a:r>
            <a:endParaRPr lang="ru-RU" dirty="0" smtClean="0"/>
          </a:p>
          <a:p>
            <a:pPr marL="0" indent="0">
              <a:buFont typeface="Wingdings" panose="05000000000000000000" pitchFamily="2" charset="2"/>
              <a:buChar char="ü"/>
            </a:pPr>
            <a:r>
              <a:rPr lang="ru-RU" b="1" dirty="0" smtClean="0"/>
              <a:t>«Сказка о рыбаке и рыбке» </a:t>
            </a:r>
            <a:r>
              <a:rPr lang="ru-RU" dirty="0" smtClean="0"/>
              <a:t>(А.С. Пушкин),</a:t>
            </a:r>
            <a:endParaRPr lang="ru-RU" dirty="0" smtClean="0"/>
          </a:p>
          <a:p>
            <a:pPr marL="0" indent="0">
              <a:buFont typeface="Wingdings" panose="05000000000000000000" pitchFamily="2" charset="2"/>
              <a:buChar char="ü"/>
            </a:pPr>
            <a:r>
              <a:rPr lang="ru-RU" b="1" dirty="0" smtClean="0"/>
              <a:t>«Конёк-Горбунок» </a:t>
            </a:r>
            <a:r>
              <a:rPr lang="ru-RU" dirty="0" smtClean="0"/>
              <a:t>(П.Ершов),</a:t>
            </a:r>
            <a:endParaRPr lang="ru-RU" dirty="0" smtClean="0"/>
          </a:p>
          <a:p>
            <a:pPr marL="0" indent="0">
              <a:buFont typeface="Wingdings" panose="05000000000000000000" pitchFamily="2" charset="2"/>
              <a:buChar char="ü"/>
            </a:pPr>
            <a:r>
              <a:rPr lang="ru-RU" b="1" dirty="0" smtClean="0"/>
              <a:t>«Ковёр-самолёт» </a:t>
            </a:r>
            <a:r>
              <a:rPr lang="ru-RU" dirty="0" smtClean="0"/>
              <a:t>(В. Крапивин),</a:t>
            </a:r>
            <a:endParaRPr lang="ru-RU" dirty="0" smtClean="0"/>
          </a:p>
          <a:p>
            <a:pPr marL="0" indent="0">
              <a:buFont typeface="Wingdings" panose="05000000000000000000" pitchFamily="2" charset="2"/>
              <a:buChar char="ü"/>
            </a:pPr>
            <a:r>
              <a:rPr lang="ru-RU" b="1" dirty="0" smtClean="0"/>
              <a:t>«Двенадцать месяцев» </a:t>
            </a:r>
            <a:r>
              <a:rPr lang="ru-RU" dirty="0" smtClean="0"/>
              <a:t>(С. Маршак),</a:t>
            </a:r>
            <a:endParaRPr lang="ru-RU" dirty="0" smtClean="0"/>
          </a:p>
          <a:p>
            <a:pPr marL="0" indent="0">
              <a:buFont typeface="Wingdings" panose="05000000000000000000" pitchFamily="2" charset="2"/>
              <a:buChar char="ü"/>
            </a:pPr>
            <a:r>
              <a:rPr lang="ru-RU" b="1" dirty="0" smtClean="0"/>
              <a:t>«Золушка»</a:t>
            </a:r>
            <a:r>
              <a:rPr lang="ru-RU" dirty="0" smtClean="0"/>
              <a:t>  (Ш. Перро),</a:t>
            </a:r>
            <a:endParaRPr lang="ru-RU" dirty="0" smtClean="0"/>
          </a:p>
          <a:p>
            <a:pPr marL="0" indent="0">
              <a:buFont typeface="Wingdings" panose="05000000000000000000" pitchFamily="2" charset="2"/>
              <a:buChar char="ü"/>
            </a:pPr>
            <a:r>
              <a:rPr lang="ru-RU" b="1" dirty="0" smtClean="0"/>
              <a:t>«Сказка о золотом петушке» </a:t>
            </a:r>
            <a:r>
              <a:rPr lang="ru-RU" dirty="0" smtClean="0"/>
              <a:t>(А.С. Пушкин)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788024" y="1196752"/>
            <a:ext cx="4041775" cy="639762"/>
          </a:xfrm>
        </p:spPr>
        <p:txBody>
          <a:bodyPr>
            <a:normAutofit lnSpcReduction="10000"/>
          </a:bodyPr>
          <a:lstStyle/>
          <a:p>
            <a:r>
              <a:rPr lang="ru-RU" sz="3600" dirty="0" smtClean="0"/>
              <a:t>Народные:</a:t>
            </a:r>
            <a:endParaRPr lang="ru-RU" sz="3600" dirty="0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788024" y="1844824"/>
            <a:ext cx="4041775" cy="3951288"/>
          </a:xfrm>
        </p:spPr>
        <p:txBody>
          <a:bodyPr/>
          <a:lstStyle/>
          <a:p>
            <a:pPr>
              <a:buFont typeface="Wingdings" panose="05000000000000000000" pitchFamily="2" charset="2"/>
              <a:buChar char="ü"/>
            </a:pPr>
            <a:r>
              <a:rPr lang="ru-RU" b="1" dirty="0" smtClean="0"/>
              <a:t>«Мальчик с пальчик»,</a:t>
            </a:r>
            <a:endParaRPr lang="ru-RU" b="1" dirty="0" smtClean="0"/>
          </a:p>
          <a:p>
            <a:pPr>
              <a:buFont typeface="Wingdings" panose="05000000000000000000" pitchFamily="2" charset="2"/>
              <a:buChar char="ü"/>
            </a:pPr>
            <a:r>
              <a:rPr lang="ru-RU" b="1" dirty="0" smtClean="0"/>
              <a:t>«Аладдин» ,</a:t>
            </a:r>
            <a:endParaRPr lang="ru-RU" b="1" dirty="0" smtClean="0"/>
          </a:p>
          <a:p>
            <a:pPr>
              <a:buFont typeface="Wingdings" panose="05000000000000000000" pitchFamily="2" charset="2"/>
              <a:buChar char="ü"/>
            </a:pPr>
            <a:r>
              <a:rPr lang="ru-RU" b="1" dirty="0" smtClean="0"/>
              <a:t>«Царевна-лягушка»,</a:t>
            </a:r>
            <a:endParaRPr lang="ru-RU" b="1" dirty="0" smtClean="0"/>
          </a:p>
          <a:p>
            <a:pPr>
              <a:buNone/>
            </a:pPr>
            <a:endParaRPr lang="ru-RU" b="1" dirty="0" smtClean="0"/>
          </a:p>
          <a:p>
            <a:pPr>
              <a:buNone/>
            </a:pPr>
            <a:endParaRPr lang="ru-RU" dirty="0"/>
          </a:p>
        </p:txBody>
      </p:sp>
      <p:sp>
        <p:nvSpPr>
          <p:cNvPr id="7" name="Загнутый угол 6"/>
          <p:cNvSpPr/>
          <p:nvPr/>
        </p:nvSpPr>
        <p:spPr>
          <a:xfrm>
            <a:off x="107504" y="1052736"/>
            <a:ext cx="4392488" cy="5688632"/>
          </a:xfrm>
          <a:prstGeom prst="foldedCorner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Загнутый угол 7"/>
          <p:cNvSpPr/>
          <p:nvPr/>
        </p:nvSpPr>
        <p:spPr>
          <a:xfrm>
            <a:off x="4679504" y="1052736"/>
            <a:ext cx="4284984" cy="5688632"/>
          </a:xfrm>
          <a:prstGeom prst="foldedCorner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179512" y="116632"/>
            <a:ext cx="2088232" cy="86192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179512" y="188640"/>
            <a:ext cx="2088232" cy="86192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5365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63888" y="188640"/>
            <a:ext cx="2636316" cy="186831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5366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00192" y="692696"/>
            <a:ext cx="2408084" cy="187699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5367" name="Picture 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3717032"/>
            <a:ext cx="1920435" cy="162686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5368" name="Picture 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331640" y="4941168"/>
            <a:ext cx="2662162" cy="165618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03848" y="2348880"/>
            <a:ext cx="1728192" cy="158331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7F7F7"/>
              </a:clrFrom>
              <a:clrTo>
                <a:srgbClr val="F7F7F7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283968" y="3501008"/>
            <a:ext cx="1461407" cy="13918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4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3528" y="1340768"/>
            <a:ext cx="1900755" cy="155411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4" name="Picture 5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331640" y="2276872"/>
            <a:ext cx="1512168" cy="9356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6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156176" y="4365104"/>
            <a:ext cx="2664296" cy="152359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6" name="Picture 4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4716016" y="5229200"/>
            <a:ext cx="1944216" cy="14266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323528" y="548680"/>
            <a:ext cx="2880320" cy="201139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355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99792" y="3212976"/>
            <a:ext cx="2438400" cy="30384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3556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0032" y="3356992"/>
            <a:ext cx="1924050" cy="26098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3557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935532" y="3645024"/>
            <a:ext cx="2208468" cy="223224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3558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347864" y="476672"/>
            <a:ext cx="1789741" cy="224561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3559" name="Picture 7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220072" y="476672"/>
            <a:ext cx="3645404" cy="223224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51520" y="2708920"/>
            <a:ext cx="2520280" cy="196401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3560" name="Picture 8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51520" y="4797152"/>
            <a:ext cx="2592288" cy="178778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C:\Users\Штраух Г В\Downloads\31-03-2025_22-20-28\20250331_221717.jpg"/>
          <p:cNvPicPr>
            <a:picLocks noChangeAspect="1" noChangeArrowheads="1"/>
          </p:cNvPicPr>
          <p:nvPr/>
        </p:nvPicPr>
        <p:blipFill>
          <a:blip r:embed="rId1" cstate="print">
            <a:lum contrast="20000"/>
          </a:blip>
          <a:srcRect/>
          <a:stretch>
            <a:fillRect/>
          </a:stretch>
        </p:blipFill>
        <p:spPr bwMode="auto">
          <a:xfrm>
            <a:off x="3923928" y="4941168"/>
            <a:ext cx="2232248" cy="167418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5603" name="Picture 3" descr="C:\Users\Штраух Г В\Downloads\31-03-2025_22-20-28\20250331_221724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4211960" y="2708920"/>
            <a:ext cx="2232248" cy="167418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5604" name="Picture 4" descr="C:\Users\Штраух Г В\Downloads\31-03-2025_22-20-28\20250331_221736.jpg"/>
          <p:cNvPicPr>
            <a:picLocks noChangeAspect="1" noChangeArrowheads="1"/>
          </p:cNvPicPr>
          <p:nvPr/>
        </p:nvPicPr>
        <p:blipFill>
          <a:blip r:embed="rId3" cstate="print">
            <a:lum contrast="20000"/>
          </a:blip>
          <a:srcRect/>
          <a:stretch>
            <a:fillRect/>
          </a:stretch>
        </p:blipFill>
        <p:spPr bwMode="auto">
          <a:xfrm>
            <a:off x="1259632" y="4869160"/>
            <a:ext cx="2304256" cy="172819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5605" name="Picture 5" descr="C:\Users\Штраух Г В\Downloads\31-03-2025_22-20-28\20250331_221741.jpg"/>
          <p:cNvPicPr>
            <a:picLocks noChangeAspect="1" noChangeArrowheads="1"/>
          </p:cNvPicPr>
          <p:nvPr/>
        </p:nvPicPr>
        <p:blipFill>
          <a:blip r:embed="rId4" cstate="print">
            <a:lum contrast="20000"/>
          </a:blip>
          <a:srcRect/>
          <a:stretch>
            <a:fillRect/>
          </a:stretch>
        </p:blipFill>
        <p:spPr bwMode="auto">
          <a:xfrm>
            <a:off x="6444208" y="908720"/>
            <a:ext cx="2376264" cy="178219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5606" name="Picture 6" descr="C:\Users\Штраух Г В\Downloads\31-03-2025_22-20-28\20250331_221746.jpg"/>
          <p:cNvPicPr>
            <a:picLocks noChangeAspect="1" noChangeArrowheads="1"/>
          </p:cNvPicPr>
          <p:nvPr/>
        </p:nvPicPr>
        <p:blipFill>
          <a:blip r:embed="rId5" cstate="print">
            <a:lum contrast="20000"/>
          </a:blip>
          <a:srcRect/>
          <a:stretch>
            <a:fillRect/>
          </a:stretch>
        </p:blipFill>
        <p:spPr bwMode="auto">
          <a:xfrm>
            <a:off x="2195736" y="2996952"/>
            <a:ext cx="2232248" cy="167418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5607" name="Picture 7" descr="C:\Users\Штраух Г В\Downloads\31-03-2025_22-20-28\20250331_221752.jpg"/>
          <p:cNvPicPr>
            <a:picLocks noChangeAspect="1" noChangeArrowheads="1"/>
          </p:cNvPicPr>
          <p:nvPr/>
        </p:nvPicPr>
        <p:blipFill>
          <a:blip r:embed="rId6" cstate="print">
            <a:lum contrast="20000"/>
          </a:blip>
          <a:srcRect/>
          <a:stretch>
            <a:fillRect/>
          </a:stretch>
        </p:blipFill>
        <p:spPr bwMode="auto">
          <a:xfrm>
            <a:off x="179512" y="2348880"/>
            <a:ext cx="2232248" cy="167418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5608" name="Picture 8" descr="C:\Users\Штраух Г В\Downloads\31-03-2025_22-20-28\20250331_221759.jpg"/>
          <p:cNvPicPr>
            <a:picLocks noChangeAspect="1" noChangeArrowheads="1"/>
          </p:cNvPicPr>
          <p:nvPr/>
        </p:nvPicPr>
        <p:blipFill>
          <a:blip r:embed="rId7" cstate="print">
            <a:lum contrast="20000"/>
          </a:blip>
          <a:srcRect/>
          <a:stretch>
            <a:fillRect/>
          </a:stretch>
        </p:blipFill>
        <p:spPr bwMode="auto">
          <a:xfrm>
            <a:off x="4211960" y="188640"/>
            <a:ext cx="2496277" cy="187220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5609" name="Picture 9" descr="C:\Users\Штраух Г В\Downloads\31-03-2025_22-20-28\20250331_221807.jpg"/>
          <p:cNvPicPr>
            <a:picLocks noChangeAspect="1" noChangeArrowheads="1"/>
          </p:cNvPicPr>
          <p:nvPr/>
        </p:nvPicPr>
        <p:blipFill>
          <a:blip r:embed="rId8" cstate="print">
            <a:lum contrast="20000"/>
          </a:blip>
          <a:srcRect/>
          <a:stretch>
            <a:fillRect/>
          </a:stretch>
        </p:blipFill>
        <p:spPr bwMode="auto">
          <a:xfrm>
            <a:off x="2267744" y="836712"/>
            <a:ext cx="2304256" cy="172819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5610" name="Picture 10" descr="C:\Users\Штраух Г В\Downloads\31-03-2025_22-20-28\20250331_221812.jpg"/>
          <p:cNvPicPr>
            <a:picLocks noChangeAspect="1" noChangeArrowheads="1"/>
          </p:cNvPicPr>
          <p:nvPr/>
        </p:nvPicPr>
        <p:blipFill>
          <a:blip r:embed="rId9" cstate="print">
            <a:lum contrast="20000"/>
          </a:blip>
          <a:srcRect/>
          <a:stretch>
            <a:fillRect/>
          </a:stretch>
        </p:blipFill>
        <p:spPr bwMode="auto">
          <a:xfrm>
            <a:off x="179512" y="188640"/>
            <a:ext cx="2304256" cy="172819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5611" name="Picture 11" descr="C:\Users\Штраух Г В\Downloads\20250331_221710.jpg"/>
          <p:cNvPicPr>
            <a:picLocks noChangeAspect="1" noChangeArrowheads="1"/>
          </p:cNvPicPr>
          <p:nvPr/>
        </p:nvPicPr>
        <p:blipFill>
          <a:blip r:embed="rId10" cstate="print">
            <a:lum contrast="20000"/>
          </a:blip>
          <a:srcRect/>
          <a:stretch>
            <a:fillRect/>
          </a:stretch>
        </p:blipFill>
        <p:spPr bwMode="auto">
          <a:xfrm>
            <a:off x="6156176" y="3501008"/>
            <a:ext cx="2500331" cy="187524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179512" y="188640"/>
            <a:ext cx="2798268" cy="354012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4580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43250" y="908720"/>
            <a:ext cx="6000750" cy="532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/>
          <a:srcRect l="13075" r="13377"/>
          <a:stretch>
            <a:fillRect/>
          </a:stretch>
        </p:blipFill>
        <p:spPr bwMode="auto">
          <a:xfrm>
            <a:off x="1763688" y="2780928"/>
            <a:ext cx="2816677" cy="382972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302359"/>
            <a:ext cx="8892480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Словарь сказочных </a:t>
            </a:r>
            <a:r>
              <a:rPr lang="ru-RU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гаджетов</a:t>
            </a:r>
            <a:endPara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sz="1500" b="1" dirty="0" smtClean="0"/>
              <a:t>3D-принтер и скатерть самобранка</a:t>
            </a:r>
            <a:endParaRPr lang="ru-RU" sz="1500" dirty="0" smtClean="0"/>
          </a:p>
          <a:p>
            <a:r>
              <a:rPr lang="ru-RU" sz="1500" dirty="0" smtClean="0"/>
              <a:t>Волшебная скатерть создает продукты и кухонные предметы, в которых находятся угощения  по желанию хозяина. </a:t>
            </a:r>
            <a:endParaRPr lang="ru-RU" sz="1500" dirty="0" smtClean="0"/>
          </a:p>
          <a:p>
            <a:r>
              <a:rPr lang="ru-RU" sz="1500" dirty="0" smtClean="0"/>
              <a:t>Сказка: «Скатерть самобранка», «Два Ивана».</a:t>
            </a:r>
            <a:endParaRPr lang="ru-RU" sz="1500" dirty="0" smtClean="0"/>
          </a:p>
          <a:p>
            <a:r>
              <a:rPr lang="ru-RU" sz="1500" b="1" dirty="0" err="1" smtClean="0"/>
              <a:t>Гироскутер</a:t>
            </a:r>
            <a:r>
              <a:rPr lang="ru-RU" sz="1500" b="1" dirty="0" smtClean="0"/>
              <a:t> и сапоги-скороходы</a:t>
            </a:r>
            <a:endParaRPr lang="ru-RU" sz="1500" dirty="0" smtClean="0"/>
          </a:p>
          <a:p>
            <a:r>
              <a:rPr lang="ru-RU" sz="1500" dirty="0" smtClean="0"/>
              <a:t>Обладатель </a:t>
            </a:r>
            <a:r>
              <a:rPr lang="ru-RU" sz="1500" dirty="0" err="1" smtClean="0"/>
              <a:t>сапогов-скороходов</a:t>
            </a:r>
            <a:r>
              <a:rPr lang="ru-RU" sz="1500" dirty="0" smtClean="0"/>
              <a:t>, преодолевая большие расстояния за короткое время, оказывается в нужном месте.</a:t>
            </a:r>
            <a:endParaRPr lang="ru-RU" sz="1500" dirty="0" smtClean="0"/>
          </a:p>
          <a:p>
            <a:r>
              <a:rPr lang="ru-RU" sz="1500" dirty="0" smtClean="0"/>
              <a:t>Сказки: "Вещий сон", "Ночные пляски", "Заколдованная королевна".</a:t>
            </a:r>
            <a:endParaRPr lang="ru-RU" sz="1500" dirty="0" smtClean="0"/>
          </a:p>
          <a:p>
            <a:r>
              <a:rPr lang="ru-RU" sz="1500" b="1" dirty="0" err="1" smtClean="0"/>
              <a:t>Дрон</a:t>
            </a:r>
            <a:r>
              <a:rPr lang="ru-RU" sz="1500" b="1" dirty="0" smtClean="0"/>
              <a:t> и ковер-самолет</a:t>
            </a:r>
            <a:endParaRPr lang="ru-RU" sz="1500" dirty="0" smtClean="0"/>
          </a:p>
          <a:p>
            <a:r>
              <a:rPr lang="ru-RU" sz="1500" dirty="0" smtClean="0"/>
              <a:t>Ковер-самолет—это летательное средство, способное поднимать в воздух людей и предметы, переносить их на любые расстояния.</a:t>
            </a:r>
            <a:endParaRPr lang="ru-RU" sz="1500" dirty="0" smtClean="0"/>
          </a:p>
          <a:p>
            <a:r>
              <a:rPr lang="ru-RU" sz="1500" dirty="0" smtClean="0"/>
              <a:t>Сказка: "Старик </a:t>
            </a:r>
            <a:r>
              <a:rPr lang="ru-RU" sz="1500" dirty="0" err="1" smtClean="0"/>
              <a:t>Хоттабыч</a:t>
            </a:r>
            <a:r>
              <a:rPr lang="ru-RU" sz="1500" dirty="0" smtClean="0"/>
              <a:t>" Лазарь </a:t>
            </a:r>
            <a:r>
              <a:rPr lang="ru-RU" sz="1500" dirty="0" err="1" smtClean="0"/>
              <a:t>Лагин</a:t>
            </a:r>
            <a:r>
              <a:rPr lang="ru-RU" sz="1500" dirty="0" smtClean="0"/>
              <a:t>.</a:t>
            </a:r>
            <a:endParaRPr lang="ru-RU" sz="1500" dirty="0" smtClean="0"/>
          </a:p>
          <a:p>
            <a:r>
              <a:rPr lang="ru-RU" sz="1500" b="1" dirty="0" err="1" smtClean="0"/>
              <a:t>Мультиварка</a:t>
            </a:r>
            <a:r>
              <a:rPr lang="ru-RU" sz="1500" b="1" dirty="0" smtClean="0"/>
              <a:t>—волшебный горшочек</a:t>
            </a:r>
            <a:endParaRPr lang="ru-RU" sz="1500" dirty="0" smtClean="0"/>
          </a:p>
          <a:p>
            <a:r>
              <a:rPr lang="ru-RU" sz="1500" dirty="0" smtClean="0"/>
              <a:t>Волшебный горшочек,  способен сам сварить кашу.</a:t>
            </a:r>
            <a:endParaRPr lang="ru-RU" sz="1500" dirty="0" smtClean="0"/>
          </a:p>
          <a:p>
            <a:r>
              <a:rPr lang="ru-RU" sz="1500" dirty="0" smtClean="0"/>
              <a:t>Сказка: Братья Гримм «Сладкая каша».  </a:t>
            </a:r>
            <a:endParaRPr lang="ru-RU" sz="1500" dirty="0" smtClean="0"/>
          </a:p>
          <a:p>
            <a:r>
              <a:rPr lang="ru-RU" sz="1500" b="1" dirty="0" smtClean="0"/>
              <a:t>Навигатор - волшебный клубочек</a:t>
            </a:r>
            <a:endParaRPr lang="ru-RU" sz="1500" dirty="0" smtClean="0"/>
          </a:p>
          <a:p>
            <a:r>
              <a:rPr lang="ru-RU" sz="1500" dirty="0" smtClean="0"/>
              <a:t>Волшебный клубочек указывает дорогу к месту назначения.</a:t>
            </a:r>
            <a:endParaRPr lang="ru-RU" sz="1500" dirty="0" smtClean="0"/>
          </a:p>
          <a:p>
            <a:r>
              <a:rPr lang="ru-RU" sz="1500" dirty="0" smtClean="0"/>
              <a:t>Сказка: «Сказка о молодце-удальце, </a:t>
            </a:r>
            <a:r>
              <a:rPr lang="ru-RU" sz="1500" dirty="0" err="1" smtClean="0"/>
              <a:t>молодильных</a:t>
            </a:r>
            <a:r>
              <a:rPr lang="ru-RU" sz="1500" dirty="0" smtClean="0"/>
              <a:t> яблоках и живой воде», "Царевна лягушка".</a:t>
            </a:r>
            <a:endParaRPr lang="ru-RU" sz="1500" dirty="0" smtClean="0"/>
          </a:p>
          <a:p>
            <a:r>
              <a:rPr lang="ru-RU" sz="1500" b="1" dirty="0" smtClean="0"/>
              <a:t>Планшет - яблочко на тарелочке</a:t>
            </a:r>
            <a:endParaRPr lang="ru-RU" sz="1500" dirty="0" smtClean="0"/>
          </a:p>
          <a:p>
            <a:r>
              <a:rPr lang="ru-RU" sz="1500" dirty="0" smtClean="0"/>
              <a:t>Прокатив яблочко по тарелочке можно увидеть, что и где происходит, понаблюдать за миром.</a:t>
            </a:r>
            <a:endParaRPr lang="ru-RU" sz="1500" dirty="0" smtClean="0"/>
          </a:p>
          <a:p>
            <a:r>
              <a:rPr lang="ru-RU" sz="1500" dirty="0" smtClean="0"/>
              <a:t>Сказка: "Сказка о серебряном блюдечке и наливном яблочке"</a:t>
            </a:r>
            <a:endParaRPr lang="ru-RU" sz="1500" dirty="0" smtClean="0"/>
          </a:p>
          <a:p>
            <a:r>
              <a:rPr lang="ru-RU" sz="1500" b="1" dirty="0" smtClean="0"/>
              <a:t>Портативная колонка и </a:t>
            </a:r>
            <a:r>
              <a:rPr lang="ru-RU" sz="1500" b="1" dirty="0" err="1" smtClean="0"/>
              <a:t>гусли-самогуды</a:t>
            </a:r>
            <a:endParaRPr lang="ru-RU" sz="1500" dirty="0" smtClean="0"/>
          </a:p>
          <a:p>
            <a:r>
              <a:rPr lang="ru-RU" sz="1500" dirty="0" smtClean="0"/>
              <a:t>Достаточно начать играть на волшебных гуслях, как все вокруг тут же пускаются в пляс.</a:t>
            </a:r>
            <a:endParaRPr lang="ru-RU" sz="1500" dirty="0" smtClean="0"/>
          </a:p>
          <a:p>
            <a:r>
              <a:rPr lang="ru-RU" sz="1500" dirty="0" smtClean="0"/>
              <a:t>Сказка: «</a:t>
            </a:r>
            <a:r>
              <a:rPr lang="ru-RU" sz="1500" dirty="0" err="1" smtClean="0"/>
              <a:t>Гусли-самогуды</a:t>
            </a:r>
            <a:r>
              <a:rPr lang="ru-RU" sz="1500" dirty="0" smtClean="0"/>
              <a:t>», «Мудрая жена».</a:t>
            </a:r>
            <a:endParaRPr lang="ru-RU" sz="1500" dirty="0" smtClean="0"/>
          </a:p>
          <a:p>
            <a:r>
              <a:rPr lang="ru-RU" sz="1500" b="1" dirty="0" smtClean="0"/>
              <a:t>Смартфон- волшебное зеркальце</a:t>
            </a:r>
            <a:endParaRPr lang="ru-RU" sz="1500" dirty="0" smtClean="0"/>
          </a:p>
          <a:p>
            <a:r>
              <a:rPr lang="ru-RU" sz="1500" dirty="0" smtClean="0"/>
              <a:t>При помощи волшебного зеркала можно установить связь с любым объектом.</a:t>
            </a:r>
            <a:endParaRPr lang="ru-RU" sz="1500" dirty="0" smtClean="0"/>
          </a:p>
          <a:p>
            <a:r>
              <a:rPr lang="ru-RU" sz="1500" dirty="0" smtClean="0"/>
              <a:t>Сказка: «Волшебное зеркальце».</a:t>
            </a:r>
            <a:endParaRPr lang="ru-RU" sz="1500" dirty="0" smtClean="0"/>
          </a:p>
        </p:txBody>
      </p:sp>
      <p:sp>
        <p:nvSpPr>
          <p:cNvPr id="3" name="Загнутый угол 2"/>
          <p:cNvSpPr/>
          <p:nvPr/>
        </p:nvSpPr>
        <p:spPr>
          <a:xfrm>
            <a:off x="0" y="0"/>
            <a:ext cx="9036496" cy="6858000"/>
          </a:xfrm>
          <a:prstGeom prst="foldedCorner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179512" y="116632"/>
            <a:ext cx="3715795" cy="25349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96" name="Рисунок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2780928"/>
            <a:ext cx="1919538" cy="2702446"/>
          </a:xfrm>
          <a:prstGeom prst="rect">
            <a:avLst/>
          </a:prstGeom>
          <a:noFill/>
        </p:spPr>
      </p:pic>
      <p:pic>
        <p:nvPicPr>
          <p:cNvPr id="20495" name="Рисунок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39752" y="2852936"/>
            <a:ext cx="1894880" cy="2672730"/>
          </a:xfrm>
          <a:prstGeom prst="rect">
            <a:avLst/>
          </a:prstGeom>
          <a:noFill/>
        </p:spPr>
      </p:pic>
      <p:pic>
        <p:nvPicPr>
          <p:cNvPr id="20494" name="Рисунок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8305800"/>
            <a:ext cx="2686050" cy="2108200"/>
          </a:xfrm>
          <a:prstGeom prst="rect">
            <a:avLst/>
          </a:prstGeom>
          <a:noFill/>
        </p:spPr>
      </p:pic>
      <p:pic>
        <p:nvPicPr>
          <p:cNvPr id="20493" name="Рисунок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10871200"/>
            <a:ext cx="2609850" cy="3422650"/>
          </a:xfrm>
          <a:prstGeom prst="rect">
            <a:avLst/>
          </a:prstGeom>
          <a:noFill/>
        </p:spPr>
      </p:pic>
      <p:pic>
        <p:nvPicPr>
          <p:cNvPr id="20492" name="Рисунок 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14751050"/>
            <a:ext cx="2546350" cy="3524250"/>
          </a:xfrm>
          <a:prstGeom prst="rect">
            <a:avLst/>
          </a:prstGeom>
          <a:noFill/>
        </p:spPr>
      </p:pic>
      <p:pic>
        <p:nvPicPr>
          <p:cNvPr id="20491" name="Рисунок 6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18275300"/>
            <a:ext cx="2616200" cy="3244850"/>
          </a:xfrm>
          <a:prstGeom prst="rect">
            <a:avLst/>
          </a:prstGeom>
          <a:noFill/>
        </p:spPr>
      </p:pic>
      <p:pic>
        <p:nvPicPr>
          <p:cNvPr id="20490" name="Рисунок 7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1977350"/>
            <a:ext cx="3594100" cy="5276850"/>
          </a:xfrm>
          <a:prstGeom prst="rect">
            <a:avLst/>
          </a:prstGeom>
          <a:noFill/>
        </p:spPr>
      </p:pic>
      <p:pic>
        <p:nvPicPr>
          <p:cNvPr id="20489" name="Рисунок 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0" y="27254200"/>
            <a:ext cx="3676650" cy="3067050"/>
          </a:xfrm>
          <a:prstGeom prst="rect">
            <a:avLst/>
          </a:prstGeom>
          <a:noFill/>
        </p:spPr>
      </p:pic>
      <p:sp>
        <p:nvSpPr>
          <p:cNvPr id="20497" name="Rectangle 1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none" lIns="91440" tIns="45720" rIns="91440" bIns="45720" numCol="1" anchor="ctr" anchorCtr="0" compatLnSpc="1">
            <a:spAutoFit/>
          </a:bodyPr>
          <a:lstStyle/>
          <a:p>
            <a:endParaRPr lang="ru-RU"/>
          </a:p>
        </p:txBody>
      </p:sp>
      <p:sp>
        <p:nvSpPr>
          <p:cNvPr id="20498" name="Rectangle 18"/>
          <p:cNvSpPr>
            <a:spLocks noChangeArrowheads="1"/>
          </p:cNvSpPr>
          <p:nvPr/>
        </p:nvSpPr>
        <p:spPr bwMode="auto">
          <a:xfrm>
            <a:off x="0" y="7848600"/>
            <a:ext cx="9144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none" lIns="91440" tIns="45720" rIns="91440" bIns="45720" numCol="1" anchor="ctr" anchorCtr="0" compatLnSpc="1">
            <a:spAutoFit/>
          </a:bodyPr>
          <a:lstStyle/>
          <a:p>
            <a:endParaRPr lang="ru-RU"/>
          </a:p>
        </p:txBody>
      </p:sp>
      <p:sp>
        <p:nvSpPr>
          <p:cNvPr id="20499" name="Rectangle 19"/>
          <p:cNvSpPr>
            <a:spLocks noChangeArrowheads="1"/>
          </p:cNvSpPr>
          <p:nvPr/>
        </p:nvSpPr>
        <p:spPr bwMode="auto">
          <a:xfrm>
            <a:off x="0" y="10414000"/>
            <a:ext cx="9144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none" lIns="91440" tIns="45720" rIns="91440" bIns="45720" numCol="1" anchor="ctr" anchorCtr="0" compatLnSpc="1">
            <a:spAutoFit/>
          </a:bodyPr>
          <a:lstStyle/>
          <a:p>
            <a:endParaRPr lang="ru-RU"/>
          </a:p>
        </p:txBody>
      </p:sp>
      <p:sp>
        <p:nvSpPr>
          <p:cNvPr id="20500" name="Rectangle 20"/>
          <p:cNvSpPr>
            <a:spLocks noChangeArrowheads="1"/>
          </p:cNvSpPr>
          <p:nvPr/>
        </p:nvSpPr>
        <p:spPr bwMode="auto">
          <a:xfrm>
            <a:off x="0" y="14293850"/>
            <a:ext cx="9144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none" lIns="91440" tIns="45720" rIns="91440" bIns="45720" numCol="1" anchor="ctr" anchorCtr="0" compatLnSpc="1">
            <a:spAutoFit/>
          </a:bodyPr>
          <a:lstStyle/>
          <a:p>
            <a:endParaRPr lang="ru-RU"/>
          </a:p>
        </p:txBody>
      </p:sp>
      <p:sp>
        <p:nvSpPr>
          <p:cNvPr id="20501" name="Rectangle 21"/>
          <p:cNvSpPr>
            <a:spLocks noChangeArrowheads="1"/>
          </p:cNvSpPr>
          <p:nvPr/>
        </p:nvSpPr>
        <p:spPr bwMode="auto">
          <a:xfrm>
            <a:off x="0" y="21520150"/>
            <a:ext cx="9144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none" lIns="91440" tIns="45720" rIns="91440" bIns="45720" numCol="1" anchor="ctr" anchorCtr="0" compatLnSpc="1">
            <a:spAutoFit/>
          </a:bodyPr>
          <a:lstStyle/>
          <a:p>
            <a:endParaRPr lang="ru-RU"/>
          </a:p>
        </p:txBody>
      </p:sp>
      <p:pic>
        <p:nvPicPr>
          <p:cNvPr id="22" name="Рисунок 21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35696" y="1052736"/>
            <a:ext cx="2160240" cy="1748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Рисунок 23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139952" y="0"/>
            <a:ext cx="2232248" cy="28290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Рисунок 24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516216" y="0"/>
            <a:ext cx="2075378" cy="28892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" name="Рисунок 27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148064" y="2348880"/>
            <a:ext cx="2160240" cy="26311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Рисунок 28"/>
          <p:cNvPicPr/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491880" y="4509120"/>
            <a:ext cx="2808312" cy="2204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" name="Рисунок 29"/>
          <p:cNvPicPr/>
          <p:nvPr/>
        </p:nvPicPr>
        <p:blipFill>
          <a:blip r:embed="rId10" cstate="print"/>
          <a:srcRect b="15779"/>
          <a:stretch>
            <a:fillRect/>
          </a:stretch>
        </p:blipFill>
        <p:spPr bwMode="auto">
          <a:xfrm>
            <a:off x="7092280" y="4221088"/>
            <a:ext cx="1728192" cy="2376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мещающий текст 4"/>
          <p:cNvSpPr>
            <a:spLocks noGrp="1"/>
          </p:cNvSpPr>
          <p:nvPr>
            <p:ph type="body" idx="1"/>
          </p:nvPr>
        </p:nvSpPr>
        <p:spPr>
          <a:xfrm>
            <a:off x="1763688" y="1916832"/>
            <a:ext cx="6768752" cy="1499870"/>
          </a:xfrm>
        </p:spPr>
        <p:txBody>
          <a:bodyPr>
            <a:normAutofit/>
          </a:bodyPr>
          <a:lstStyle/>
          <a:p>
            <a:pPr algn="ctr"/>
            <a:r>
              <a:rPr lang="ru-RU" altLang="en-US" sz="3600" b="1" dirty="0">
                <a:solidFill>
                  <a:schemeClr val="tx1"/>
                </a:solidFill>
                <a:latin typeface="Arial Black" panose="020B0A04020102020204" pitchFamily="34" charset="0"/>
              </a:rPr>
              <a:t>Команда 4 Б класса</a:t>
            </a:r>
            <a:endParaRPr lang="ru-RU" altLang="en-US" sz="3600" b="1" dirty="0">
              <a:solidFill>
                <a:schemeClr val="tx1"/>
              </a:solidFill>
              <a:latin typeface="Arial Black" panose="020B0A04020102020204" pitchFamily="34" charset="0"/>
            </a:endParaRPr>
          </a:p>
          <a:p>
            <a:pPr algn="ctr"/>
            <a:r>
              <a:rPr lang="ru-RU" altLang="en-US" sz="3600" b="1" dirty="0">
                <a:solidFill>
                  <a:schemeClr val="tx1"/>
                </a:solidFill>
                <a:latin typeface="Arial Black" panose="020B0A04020102020204" pitchFamily="34" charset="0"/>
              </a:rPr>
              <a:t>«ПЕРЕЗАГРУЗКА»</a:t>
            </a:r>
            <a:endParaRPr lang="ru-RU" altLang="en-US" sz="3600" b="1" dirty="0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  <p:graphicFrame>
        <p:nvGraphicFramePr>
          <p:cNvPr id="6" name="Объект 5"/>
          <p:cNvGraphicFramePr/>
          <p:nvPr/>
        </p:nvGraphicFramePr>
        <p:xfrm>
          <a:off x="179512" y="260648"/>
          <a:ext cx="1584176" cy="16541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49" name="" r:id="rId1" imgW="3251200" imgH="3251200" progId="PBrush">
                  <p:embed/>
                </p:oleObj>
              </mc:Choice>
              <mc:Fallback>
                <p:oleObj name="" r:id="rId1" imgW="3251200" imgH="3251200" progId="PBrush">
                  <p:embed/>
                  <p:pic>
                    <p:nvPicPr>
                      <p:cNvPr id="0" name="Изображение 2048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79512" y="260648"/>
                        <a:ext cx="1584176" cy="1654180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83568" y="1196752"/>
            <a:ext cx="1976297" cy="1834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2483768" y="476672"/>
            <a:ext cx="465223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400" b="1" dirty="0" smtClean="0">
                <a:latin typeface="Arial Narrow" panose="020B0606020202030204" pitchFamily="34" charset="0"/>
              </a:rPr>
              <a:t>Научно-практическая конференция</a:t>
            </a:r>
            <a:endParaRPr lang="ru-RU" sz="2400" b="1" dirty="0" smtClean="0">
              <a:latin typeface="Arial Narrow" panose="020B0606020202030204" pitchFamily="34" charset="0"/>
            </a:endParaRPr>
          </a:p>
          <a:p>
            <a:pPr algn="ctr"/>
            <a:r>
              <a:rPr lang="ru-RU" sz="2400" b="1" dirty="0" smtClean="0">
                <a:latin typeface="Arial Narrow" panose="020B0606020202030204" pitchFamily="34" charset="0"/>
              </a:rPr>
              <a:t>«Шаг в будущее – 2025»</a:t>
            </a:r>
            <a:endParaRPr lang="ru-RU" sz="2400" b="1" dirty="0">
              <a:latin typeface="Arial Narrow" panose="020B0606020202030204" pitchFamily="34" charset="0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31640" y="3645024"/>
            <a:ext cx="6978268" cy="288032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2231</Words>
  <Application>WPS Presentation</Application>
  <PresentationFormat>Экран (4:3)</PresentationFormat>
  <Paragraphs>74</Paragraphs>
  <Slides>19</Slides>
  <Notes>0</Notes>
  <HiddenSlides>0</HiddenSlides>
  <MMClips>1</MMClips>
  <ScaleCrop>false</ScaleCrop>
  <HeadingPairs>
    <vt:vector size="8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2</vt:i4>
      </vt:variant>
      <vt:variant>
        <vt:lpstr>幻灯片标题</vt:lpstr>
      </vt:variant>
      <vt:variant>
        <vt:i4>19</vt:i4>
      </vt:variant>
    </vt:vector>
  </HeadingPairs>
  <TitlesOfParts>
    <vt:vector size="30" baseType="lpstr">
      <vt:lpstr>Arial</vt:lpstr>
      <vt:lpstr>SimSun</vt:lpstr>
      <vt:lpstr>Wingdings</vt:lpstr>
      <vt:lpstr>Arial Black</vt:lpstr>
      <vt:lpstr>Arial Narrow</vt:lpstr>
      <vt:lpstr>Microsoft YaHei</vt:lpstr>
      <vt:lpstr>Arial Unicode MS</vt:lpstr>
      <vt:lpstr>Calibri</vt:lpstr>
      <vt:lpstr>Тема Office</vt:lpstr>
      <vt:lpstr>PBrush</vt:lpstr>
      <vt:lpstr>PBrush</vt:lpstr>
      <vt:lpstr>PowerPoint 演示文稿</vt:lpstr>
      <vt:lpstr>PowerPoint 演示文稿</vt:lpstr>
      <vt:lpstr>PowerPoint 演示文稿</vt:lpstr>
      <vt:lpstr>Сказочные помощники или  современные гаджеты?</vt:lpstr>
      <vt:lpstr>PowerPoint 演示文稿</vt:lpstr>
      <vt:lpstr>PowerPoint 演示文稿</vt:lpstr>
      <vt:lpstr>PowerPoint 演示文稿</vt:lpstr>
      <vt:lpstr>Главный вопрос:</vt:lpstr>
      <vt:lpstr>Цель:</vt:lpstr>
      <vt:lpstr>PowerPoint 演示文稿</vt:lpstr>
      <vt:lpstr>PowerPoint 演示文稿</vt:lpstr>
      <vt:lpstr>Сказки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Штраух Г В</dc:creator>
  <cp:lastModifiedBy>Галина Штраух</cp:lastModifiedBy>
  <cp:revision>75</cp:revision>
  <dcterms:created xsi:type="dcterms:W3CDTF">2025-03-26T06:25:00Z</dcterms:created>
  <dcterms:modified xsi:type="dcterms:W3CDTF">2026-01-29T13:41:39Z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50D12DBF90C8493386CB8BB170BC24A6_13</vt:lpwstr>
  </property>
  <property fmtid="{D5CDD505-2E9C-101B-9397-08002B2CF9AE}" pid="3" name="KSOProductBuildVer">
    <vt:lpwstr>1049-12.2.0.23196</vt:lpwstr>
  </property>
</Properties>
</file>