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543665-CCED-474B-90D2-586B24FBF4EA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D850C0-846F-4045-9F3C-57A7135BF5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0747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D850C0-846F-4045-9F3C-57A7135BF598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6455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portniha.com/wp-content/uploads/2019/12/3-6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portniha.com/wp-content/uploads/2019/12/23-5.jpg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hyperlink" Target="http://portniha.com/wp-content/uploads/2019/12/24-4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hyperlink" Target="http://portniha.com/wp-content/uploads/2019/12/26-4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ortniha.com/wp-content/uploads/2019/12/1-1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31217">
            <a:off x="393081" y="1714605"/>
            <a:ext cx="4536504" cy="45365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2387241"/>
            <a:ext cx="3981128" cy="1143000"/>
          </a:xfrm>
          <a:effectLst/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sz="3200" dirty="0" smtClean="0">
                <a:solidFill>
                  <a:srgbClr val="C00000"/>
                </a:solidFill>
                <a:effectLst/>
              </a:rPr>
              <a:t>Мастер – класс </a:t>
            </a:r>
            <a:br>
              <a:rPr lang="ru-RU" sz="3200" dirty="0" smtClean="0">
                <a:solidFill>
                  <a:srgbClr val="C00000"/>
                </a:solidFill>
                <a:effectLst/>
              </a:rPr>
            </a:br>
            <a:r>
              <a:rPr lang="ru-RU" sz="3200" dirty="0" smtClean="0">
                <a:solidFill>
                  <a:srgbClr val="C00000"/>
                </a:solidFill>
                <a:effectLst/>
              </a:rPr>
              <a:t>«Интерьерная кукла»</a:t>
            </a:r>
            <a:r>
              <a:rPr lang="ru-RU" sz="3200" dirty="0">
                <a:solidFill>
                  <a:srgbClr val="C00000"/>
                </a:solidFill>
                <a:effectLst/>
              </a:rPr>
              <a:t/>
            </a:r>
            <a:br>
              <a:rPr lang="ru-RU" sz="3200" dirty="0">
                <a:solidFill>
                  <a:srgbClr val="C00000"/>
                </a:solidFill>
                <a:effectLst/>
              </a:rPr>
            </a:br>
            <a:endParaRPr lang="ru-RU" sz="3200" dirty="0">
              <a:solidFill>
                <a:srgbClr val="C00000"/>
              </a:solidFill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9592" y="188640"/>
            <a:ext cx="72282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МБУ «Комплексный центр социального обслуживания населения </a:t>
            </a:r>
          </a:p>
          <a:p>
            <a:pPr algn="ctr"/>
            <a:r>
              <a:rPr lang="ru-RU" dirty="0" err="1" smtClean="0"/>
              <a:t>Чановского</a:t>
            </a:r>
            <a:r>
              <a:rPr lang="ru-RU" dirty="0" smtClean="0"/>
              <a:t> района Новосибирской области»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Отделение реабилитации инвалидов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995936" y="6381328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2022 г.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436096" y="5661248"/>
            <a:ext cx="33137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Составитель: специалист по </a:t>
            </a:r>
          </a:p>
          <a:p>
            <a:r>
              <a:rPr lang="ru-RU" dirty="0" smtClean="0"/>
              <a:t>реабилитации </a:t>
            </a:r>
            <a:r>
              <a:rPr lang="ru-RU" dirty="0" err="1" smtClean="0"/>
              <a:t>Синкевич</a:t>
            </a:r>
            <a:r>
              <a:rPr lang="ru-RU" dirty="0" smtClean="0"/>
              <a:t> Т.Д.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4367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5184576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188640"/>
            <a:ext cx="792088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arial black"/>
              </a:rPr>
              <a:t>Для изготовления куклы потребуется</a:t>
            </a:r>
            <a:r>
              <a:rPr lang="ru-RU" dirty="0" smtClean="0">
                <a:latin typeface="arial black"/>
              </a:rPr>
              <a:t>:</a:t>
            </a:r>
          </a:p>
          <a:p>
            <a:pPr algn="just"/>
            <a:endParaRPr lang="ru-RU" dirty="0">
              <a:latin typeface="Segoe UI"/>
            </a:endParaRPr>
          </a:p>
          <a:p>
            <a:pPr algn="just">
              <a:buFont typeface="Arial"/>
              <a:buChar char="•"/>
            </a:pPr>
            <a:r>
              <a:rPr lang="ru-RU" dirty="0">
                <a:latin typeface="inherit"/>
              </a:rPr>
              <a:t>трикотажная ткань для тела;</a:t>
            </a:r>
            <a:endParaRPr lang="ru-RU" dirty="0">
              <a:latin typeface="Segoe UI"/>
            </a:endParaRPr>
          </a:p>
          <a:p>
            <a:pPr algn="just">
              <a:buFont typeface="Arial"/>
              <a:buChar char="•"/>
            </a:pPr>
            <a:r>
              <a:rPr lang="ru-RU" dirty="0">
                <a:latin typeface="inherit"/>
              </a:rPr>
              <a:t>ткань для одежды – хлопок, трикотаж;</a:t>
            </a:r>
            <a:endParaRPr lang="ru-RU" dirty="0">
              <a:latin typeface="Segoe UI"/>
            </a:endParaRPr>
          </a:p>
          <a:p>
            <a:pPr algn="just">
              <a:buFont typeface="Arial"/>
              <a:buChar char="•"/>
            </a:pPr>
            <a:r>
              <a:rPr lang="ru-RU" dirty="0" err="1">
                <a:latin typeface="inherit"/>
              </a:rPr>
              <a:t>флизелин</a:t>
            </a:r>
            <a:r>
              <a:rPr lang="ru-RU" dirty="0">
                <a:latin typeface="inherit"/>
              </a:rPr>
              <a:t>;</a:t>
            </a:r>
            <a:endParaRPr lang="ru-RU" dirty="0">
              <a:latin typeface="Segoe UI"/>
            </a:endParaRPr>
          </a:p>
          <a:p>
            <a:pPr algn="just">
              <a:buFont typeface="Arial"/>
              <a:buChar char="•"/>
            </a:pPr>
            <a:r>
              <a:rPr lang="ru-RU" dirty="0">
                <a:latin typeface="inherit"/>
              </a:rPr>
              <a:t>готовая обувь для куклы;</a:t>
            </a:r>
            <a:endParaRPr lang="ru-RU" dirty="0">
              <a:latin typeface="Segoe UI"/>
            </a:endParaRPr>
          </a:p>
          <a:p>
            <a:pPr algn="just">
              <a:buFont typeface="Arial"/>
              <a:buChar char="•"/>
            </a:pPr>
            <a:r>
              <a:rPr lang="ru-RU" dirty="0">
                <a:latin typeface="inherit"/>
              </a:rPr>
              <a:t>шапочка для куклы;</a:t>
            </a:r>
            <a:endParaRPr lang="ru-RU" dirty="0">
              <a:latin typeface="Segoe UI"/>
            </a:endParaRPr>
          </a:p>
          <a:p>
            <a:pPr algn="just">
              <a:buFont typeface="Arial"/>
              <a:buChar char="•"/>
            </a:pPr>
            <a:r>
              <a:rPr lang="ru-RU" dirty="0" err="1">
                <a:latin typeface="inherit"/>
              </a:rPr>
              <a:t>трессы</a:t>
            </a:r>
            <a:r>
              <a:rPr lang="ru-RU" dirty="0">
                <a:latin typeface="inherit"/>
              </a:rPr>
              <a:t> для волос;</a:t>
            </a:r>
            <a:endParaRPr lang="ru-RU" dirty="0">
              <a:latin typeface="Segoe UI"/>
            </a:endParaRPr>
          </a:p>
          <a:p>
            <a:pPr algn="just">
              <a:buFont typeface="Arial"/>
              <a:buChar char="•"/>
            </a:pPr>
            <a:r>
              <a:rPr lang="ru-RU" dirty="0">
                <a:latin typeface="inherit"/>
              </a:rPr>
              <a:t>пенопластовый шарик Ø 8 см;</a:t>
            </a:r>
            <a:endParaRPr lang="ru-RU" dirty="0">
              <a:latin typeface="Segoe UI"/>
            </a:endParaRPr>
          </a:p>
          <a:p>
            <a:pPr algn="just">
              <a:buFont typeface="Arial"/>
              <a:buChar char="•"/>
            </a:pPr>
            <a:r>
              <a:rPr lang="ru-RU" dirty="0">
                <a:latin typeface="inherit"/>
              </a:rPr>
              <a:t>наполнитель двух видов – синтепон и </a:t>
            </a:r>
            <a:r>
              <a:rPr lang="ru-RU" dirty="0" err="1">
                <a:latin typeface="inherit"/>
              </a:rPr>
              <a:t>синтепух</a:t>
            </a:r>
            <a:r>
              <a:rPr lang="ru-RU" dirty="0">
                <a:latin typeface="inherit"/>
              </a:rPr>
              <a:t> (можно обойтись одним синтепоном);</a:t>
            </a:r>
            <a:endParaRPr lang="ru-RU" dirty="0">
              <a:latin typeface="Segoe UI"/>
            </a:endParaRPr>
          </a:p>
          <a:p>
            <a:pPr algn="just">
              <a:buFont typeface="Arial"/>
              <a:buChar char="•"/>
            </a:pPr>
            <a:r>
              <a:rPr lang="ru-RU" dirty="0">
                <a:latin typeface="inherit"/>
              </a:rPr>
              <a:t>нитки белого и бежевого цветов;</a:t>
            </a:r>
            <a:endParaRPr lang="ru-RU" dirty="0">
              <a:latin typeface="Segoe UI"/>
            </a:endParaRPr>
          </a:p>
          <a:p>
            <a:pPr algn="just">
              <a:buFont typeface="Arial"/>
              <a:buChar char="•"/>
            </a:pPr>
            <a:r>
              <a:rPr lang="ru-RU" dirty="0">
                <a:latin typeface="inherit"/>
              </a:rPr>
              <a:t>кружевная тесьма для отделки;</a:t>
            </a:r>
            <a:endParaRPr lang="ru-RU" dirty="0">
              <a:latin typeface="Segoe UI"/>
            </a:endParaRPr>
          </a:p>
          <a:p>
            <a:pPr algn="just">
              <a:buFont typeface="Arial"/>
              <a:buChar char="•"/>
            </a:pPr>
            <a:r>
              <a:rPr lang="ru-RU" dirty="0">
                <a:latin typeface="inherit"/>
              </a:rPr>
              <a:t>клей «Момент» прозрачный;</a:t>
            </a:r>
            <a:endParaRPr lang="ru-RU" dirty="0">
              <a:latin typeface="Segoe UI"/>
            </a:endParaRPr>
          </a:p>
          <a:p>
            <a:pPr algn="just">
              <a:buFont typeface="Arial"/>
              <a:buChar char="•"/>
            </a:pPr>
            <a:r>
              <a:rPr lang="ru-RU" dirty="0">
                <a:latin typeface="inherit"/>
              </a:rPr>
              <a:t>китайские палочки для еды;</a:t>
            </a:r>
            <a:endParaRPr lang="ru-RU" dirty="0">
              <a:latin typeface="Segoe UI"/>
            </a:endParaRPr>
          </a:p>
          <a:p>
            <a:pPr algn="just">
              <a:buFont typeface="Arial"/>
              <a:buChar char="•"/>
            </a:pPr>
            <a:r>
              <a:rPr lang="ru-RU" dirty="0">
                <a:latin typeface="inherit"/>
              </a:rPr>
              <a:t>швейные булавки;</a:t>
            </a:r>
            <a:endParaRPr lang="ru-RU" dirty="0">
              <a:latin typeface="Segoe UI"/>
            </a:endParaRPr>
          </a:p>
          <a:p>
            <a:pPr algn="just">
              <a:buFont typeface="Arial"/>
              <a:buChar char="•"/>
            </a:pPr>
            <a:r>
              <a:rPr lang="ru-RU" dirty="0">
                <a:latin typeface="inherit"/>
              </a:rPr>
              <a:t>длинная игла;</a:t>
            </a:r>
            <a:endParaRPr lang="ru-RU" dirty="0">
              <a:latin typeface="Segoe UI"/>
            </a:endParaRPr>
          </a:p>
          <a:p>
            <a:pPr algn="just">
              <a:buFont typeface="Arial"/>
              <a:buChar char="•"/>
            </a:pPr>
            <a:r>
              <a:rPr lang="ru-RU" dirty="0">
                <a:latin typeface="inherit"/>
              </a:rPr>
              <a:t>пуговицы по диаметру ручек и ножек – 4 шт.</a:t>
            </a:r>
            <a:endParaRPr lang="ru-RU" dirty="0">
              <a:latin typeface="Segoe UI"/>
            </a:endParaRPr>
          </a:p>
          <a:p>
            <a:pPr algn="just">
              <a:buFont typeface="Arial"/>
              <a:buChar char="•"/>
            </a:pPr>
            <a:r>
              <a:rPr lang="ru-RU" dirty="0">
                <a:latin typeface="inherit"/>
              </a:rPr>
              <a:t>ножницы.</a:t>
            </a:r>
            <a:endParaRPr lang="ru-RU" b="0" i="0" dirty="0">
              <a:effectLst/>
              <a:latin typeface="Segoe UI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88640"/>
            <a:ext cx="2260476" cy="22604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068960"/>
            <a:ext cx="1285875" cy="266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671921"/>
            <a:ext cx="2109614" cy="21096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9595" y="3091383"/>
            <a:ext cx="1582514" cy="158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7963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716016" y="620688"/>
            <a:ext cx="4248472" cy="21602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788024" y="836712"/>
            <a:ext cx="41764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inherit"/>
              </a:rPr>
              <a:t>Начинаем </a:t>
            </a:r>
            <a:r>
              <a:rPr lang="ru-RU" dirty="0">
                <a:latin typeface="inherit"/>
              </a:rPr>
              <a:t>с изготовления выкройки: распечатываем в натуральную величину на формате А4, вырезаем. Оптимальный размер куклы – 25 см, но вы можете выполнить куколку любого размера.</a:t>
            </a:r>
            <a:endParaRPr lang="ru-RU" b="0" i="0" dirty="0">
              <a:effectLst/>
              <a:latin typeface="Segoe UI"/>
            </a:endParaRPr>
          </a:p>
        </p:txBody>
      </p:sp>
      <p:pic>
        <p:nvPicPr>
          <p:cNvPr id="2050" name="Picture 2" descr="http://portniha.com/wp-content/uploads/2019/12/2-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4204453" cy="57832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915135"/>
            <a:ext cx="4203036" cy="28028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3750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0864" y="319373"/>
            <a:ext cx="4321615" cy="53418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570864" y="319373"/>
            <a:ext cx="432161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inherit"/>
              </a:rPr>
              <a:t>Из трикотажа вырезаем детали для туловища. Интерьерные куклы обычно изготавливают из специального трикотажа, имеющего особую структуру и свойства. Он почти не тянется. Если вы будете использовать обычный трикотаж, то, чтобы он не сильно растягивался, проклейте его </a:t>
            </a:r>
            <a:r>
              <a:rPr lang="ru-RU" dirty="0" err="1">
                <a:latin typeface="inherit"/>
              </a:rPr>
              <a:t>флизелином</a:t>
            </a:r>
            <a:r>
              <a:rPr lang="ru-RU" dirty="0">
                <a:latin typeface="inherit"/>
              </a:rPr>
              <a:t>, кроме участка для головы.</a:t>
            </a:r>
            <a:endParaRPr lang="ru-RU" dirty="0">
              <a:latin typeface="Segoe UI"/>
            </a:endParaRPr>
          </a:p>
          <a:p>
            <a:pPr algn="just"/>
            <a:r>
              <a:rPr lang="ru-RU" dirty="0">
                <a:latin typeface="inherit"/>
              </a:rPr>
              <a:t>Вырезать детали лучше ножницами зигзаг. Если у вас таких нет, то просто сделайте насечки на участках сгибов, чтобы после выворачивания ткань не тянуло.</a:t>
            </a:r>
            <a:endParaRPr lang="ru-RU" dirty="0">
              <a:latin typeface="Segoe UI"/>
            </a:endParaRPr>
          </a:p>
          <a:p>
            <a:pPr algn="just"/>
            <a:r>
              <a:rPr lang="ru-RU" dirty="0">
                <a:latin typeface="inherit"/>
              </a:rPr>
              <a:t>Складываем детали попарно, стачиваем, оставив место для выворачивания.</a:t>
            </a:r>
            <a:endParaRPr lang="ru-RU" dirty="0">
              <a:latin typeface="Segoe UI"/>
            </a:endParaRPr>
          </a:p>
          <a:p>
            <a:r>
              <a:rPr lang="ru-RU" dirty="0">
                <a:solidFill>
                  <a:srgbClr val="6E5773"/>
                </a:solidFill>
                <a:latin typeface="Segoe UI"/>
                <a:hlinkClick r:id="rId2"/>
              </a:rPr>
              <a:t/>
            </a:r>
            <a:br>
              <a:rPr lang="ru-RU" dirty="0">
                <a:solidFill>
                  <a:srgbClr val="6E5773"/>
                </a:solidFill>
                <a:latin typeface="Segoe UI"/>
                <a:hlinkClick r:id="rId2"/>
              </a:rPr>
            </a:br>
            <a:endParaRPr lang="ru-RU" dirty="0"/>
          </a:p>
        </p:txBody>
      </p:sp>
      <p:pic>
        <p:nvPicPr>
          <p:cNvPr id="3074" name="Picture 2" descr="http://portniha.com/wp-content/uploads/2019/12/3-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36" y="319373"/>
            <a:ext cx="4239326" cy="56524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126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3933056"/>
            <a:ext cx="6840760" cy="43204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79512" y="188640"/>
            <a:ext cx="8136904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8864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После стачивания дорабатываем ножки. Складываем ступню, совместив выполненные швы, прорисовываем полукруглый контур стопы.</a:t>
            </a:r>
          </a:p>
        </p:txBody>
      </p:sp>
      <p:pic>
        <p:nvPicPr>
          <p:cNvPr id="4098" name="Picture 2" descr="http://portniha.com/wp-content/uploads/2019/12/4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36127"/>
            <a:ext cx="3600400" cy="270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1520" y="3933056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Выполняем строчку по этой линии, отрезаем лишнюю ткань.</a:t>
            </a:r>
          </a:p>
        </p:txBody>
      </p:sp>
      <p:pic>
        <p:nvPicPr>
          <p:cNvPr id="4100" name="Picture 4" descr="http://portniha.com/wp-content/uploads/2019/12/5-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581128"/>
            <a:ext cx="2736304" cy="20522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2" descr="https://pickimage.ru/wp-content/uploads/2021/04/nozhnici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539987"/>
            <a:ext cx="2253630" cy="2134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130834"/>
            <a:ext cx="4147939" cy="2510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885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75856" y="188640"/>
            <a:ext cx="5472608" cy="72008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 descr="http://portniha.com/wp-content/uploads/2019/12/6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0538"/>
            <a:ext cx="2740413" cy="36538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75856" y="188640"/>
            <a:ext cx="56886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Выворачиваем детали, используя узкую длинную палочку.</a:t>
            </a:r>
          </a:p>
        </p:txBody>
      </p:sp>
      <p:pic>
        <p:nvPicPr>
          <p:cNvPr id="5124" name="Picture 4" descr="http://portniha.com/wp-content/uploads/2019/12/7-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948" y="1146123"/>
            <a:ext cx="4032448" cy="53765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885" y="4077072"/>
            <a:ext cx="2016224" cy="2700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832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546848" y="188640"/>
            <a:ext cx="4489648" cy="923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79512" y="188640"/>
            <a:ext cx="4050328" cy="923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8864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Из синтепона выкраиваем круглый лоскут, достаточный для того, чтобы обернуть полностью шарик.</a:t>
            </a:r>
          </a:p>
        </p:txBody>
      </p:sp>
      <p:sp>
        <p:nvSpPr>
          <p:cNvPr id="5" name="AutoShape 2" descr="http://portniha.com/wp-content/uploads/2019/12/8-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://portniha.com/wp-content/uploads/2019/12/8-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268760"/>
            <a:ext cx="3921865" cy="43924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Прямоугольник 28"/>
          <p:cNvSpPr/>
          <p:nvPr/>
        </p:nvSpPr>
        <p:spPr>
          <a:xfrm>
            <a:off x="4546848" y="160337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Segoe UI"/>
              </a:rPr>
              <a:t>Шарик в синтепоне вставляем в сшитые детали головы через оставленное вверху отверстие</a:t>
            </a:r>
            <a:endParaRPr lang="ru-RU" dirty="0"/>
          </a:p>
        </p:txBody>
      </p:sp>
      <p:sp>
        <p:nvSpPr>
          <p:cNvPr id="30" name="AutoShape 63" descr="http://portniha.com/wp-content/uploads/2019/12/9-4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" name="AutoShape 65" descr="http://portniha.com/wp-content/uploads/2019/12/9-4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4" name="AutoShape 67" descr="http://portniha.com/wp-content/uploads/2019/12/9-4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212" name="Picture 6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268760"/>
            <a:ext cx="3240360" cy="43690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541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810059" y="4293096"/>
            <a:ext cx="4231721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07504" y="116632"/>
            <a:ext cx="4572000" cy="17543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116632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/>
              <a:t>Теперь сделаем носик для куколки. Если вы решите обойтись без него, то просто пропустите этот этап. Для изготовления носика нам понадобится булавка с бусинкой на конце, немного синтепона, нитки и клей.</a:t>
            </a:r>
          </a:p>
        </p:txBody>
      </p:sp>
      <p:sp>
        <p:nvSpPr>
          <p:cNvPr id="5" name="AutoShape 2" descr="http://portniha.com/wp-content/uploads/2019/12/10-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757" y="2455065"/>
            <a:ext cx="4261266" cy="39345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810059" y="4293096"/>
            <a:ext cx="4283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Смазываем клеем кончик бусинки, наматываем на неё синтепон.</a:t>
            </a:r>
          </a:p>
        </p:txBody>
      </p:sp>
      <p:sp>
        <p:nvSpPr>
          <p:cNvPr id="7" name="AutoShape 5" descr="http://portniha.com/wp-content/uploads/2019/12/11-4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0632" y="942357"/>
            <a:ext cx="4261148" cy="30254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1632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355976" y="1628800"/>
            <a:ext cx="4572000" cy="923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07504" y="160337"/>
            <a:ext cx="4572000" cy="103641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18864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/>
              <a:t>Складываем намотанный синтепон пополам и перевязываем ниткой у основания бусинки.</a:t>
            </a:r>
          </a:p>
        </p:txBody>
      </p:sp>
      <p:sp>
        <p:nvSpPr>
          <p:cNvPr id="5" name="AutoShape 2" descr="http://portniha.com/wp-content/uploads/2019/12/12-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81542"/>
            <a:ext cx="3696345" cy="2661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355976" y="16288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/>
              <a:t>Находим на голове место, где будем делать нос кукле, вкалываем туда булавку.</a:t>
            </a:r>
          </a:p>
        </p:txBody>
      </p:sp>
      <p:sp>
        <p:nvSpPr>
          <p:cNvPr id="7" name="AutoShape 5" descr="http://portniha.com/wp-content/uploads/2019/12/13-4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712226"/>
            <a:ext cx="2965004" cy="39533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29"/>
          <a:stretch/>
        </p:blipFill>
        <p:spPr bwMode="auto">
          <a:xfrm>
            <a:off x="1176400" y="4305534"/>
            <a:ext cx="2434208" cy="2360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8094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031939" y="5949280"/>
            <a:ext cx="4995151" cy="62595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60375" y="312737"/>
            <a:ext cx="6576665" cy="8640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12775" y="465138"/>
            <a:ext cx="62646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Аккуратно отворачиваем ткань, убираем булавку и на это место внутри головы вставляем сделанный носик.</a:t>
            </a:r>
          </a:p>
        </p:txBody>
      </p:sp>
      <p:sp>
        <p:nvSpPr>
          <p:cNvPr id="5" name="AutoShape 2" descr="http://portniha.com/wp-content/uploads/2019/12/14-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880552"/>
            <a:ext cx="2606352" cy="34751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AutoShape 5" descr="http://portniha.com/wp-content/uploads/2019/12/15-4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2222" y="1719009"/>
            <a:ext cx="2848668" cy="37982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103947" y="6077591"/>
            <a:ext cx="49231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dirty="0"/>
              <a:t>Вручную зашиваем верхний край на голове.</a:t>
            </a:r>
          </a:p>
        </p:txBody>
      </p:sp>
      <p:sp>
        <p:nvSpPr>
          <p:cNvPr id="8" name="AutoShape 8" descr="http://portniha.com/wp-content/uploads/2019/12/17-4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898833"/>
            <a:ext cx="2592642" cy="34568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878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716016" y="5877272"/>
            <a:ext cx="3672408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07504" y="116632"/>
            <a:ext cx="8784976" cy="23083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116632"/>
            <a:ext cx="87849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Следующий </a:t>
            </a:r>
            <a:r>
              <a:rPr lang="ru-RU" dirty="0" smtClean="0"/>
              <a:t>этап– </a:t>
            </a:r>
            <a:r>
              <a:rPr lang="ru-RU" dirty="0"/>
              <a:t>изготовление шеи. Для этого нам потребуется китайская деревянная палочка для еды. Её нужно обрезать и заточить один конец. Можно вместо такой палочки использовать деревянные шпажки, но они менее прочные.</a:t>
            </a:r>
          </a:p>
          <a:p>
            <a:r>
              <a:rPr lang="ru-RU" dirty="0"/>
              <a:t>Кроме этого нам потребуется клей и полоска синтепона. Полоска должна иметь ширину, равную размеру цилиндрического участка палочки, а её длина должна быть такой, чтобы после оборачивания палочки получился цилиндр, равный охвату шеи куколки.</a:t>
            </a:r>
          </a:p>
        </p:txBody>
      </p:sp>
      <p:sp>
        <p:nvSpPr>
          <p:cNvPr id="5" name="AutoShape 2" descr="http://portniha.com/wp-content/uploads/2019/12/18-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622202"/>
            <a:ext cx="2951113" cy="39348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211960" y="580526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/>
              <a:t>Промазываем палочку клеем и постепенно наматываем на неё </a:t>
            </a:r>
            <a:r>
              <a:rPr lang="ru-RU" dirty="0" err="1" smtClean="0"/>
              <a:t>синтепонновую</a:t>
            </a:r>
            <a:r>
              <a:rPr lang="ru-RU" dirty="0" smtClean="0"/>
              <a:t> </a:t>
            </a:r>
            <a:r>
              <a:rPr lang="ru-RU" dirty="0"/>
              <a:t>полоску.</a:t>
            </a:r>
          </a:p>
          <a:p>
            <a:endParaRPr lang="ru-RU" dirty="0"/>
          </a:p>
        </p:txBody>
      </p:sp>
      <p:sp>
        <p:nvSpPr>
          <p:cNvPr id="7" name="AutoShape 5" descr="http://portniha.com/wp-content/uploads/2019/12/19-4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6704" y="2557902"/>
            <a:ext cx="2322512" cy="30966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926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5042" y="5157192"/>
            <a:ext cx="4642982" cy="10801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067944" y="225978"/>
            <a:ext cx="4968552" cy="23083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45042" y="515719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/>
              <a:t>Вставляем шею через открытое нижнее отверстие туловища, накалываем голову на острый конец палочки.</a:t>
            </a:r>
          </a:p>
        </p:txBody>
      </p:sp>
      <p:sp>
        <p:nvSpPr>
          <p:cNvPr id="5" name="AutoShape 2" descr="http://portniha.com/wp-content/uploads/2019/12/20-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522" y="188938"/>
            <a:ext cx="3343554" cy="44580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283968" y="22597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/>
              <a:t>Заполняем плотно туловище </a:t>
            </a:r>
            <a:r>
              <a:rPr lang="ru-RU" dirty="0" err="1"/>
              <a:t>синтепухом</a:t>
            </a:r>
            <a:r>
              <a:rPr lang="ru-RU" dirty="0"/>
              <a:t>. Для этого берём маленькие кусочки наполнителя и постепенно укладываем их, распределяя деревянной палочкой. Если вы будете использовать синтепон, то его нужно разрывать на мелкие кусочки и </a:t>
            </a:r>
            <a:r>
              <a:rPr lang="ru-RU" dirty="0" err="1"/>
              <a:t>распушивать</a:t>
            </a:r>
            <a:r>
              <a:rPr lang="ru-RU" dirty="0"/>
              <a:t>.</a:t>
            </a:r>
          </a:p>
        </p:txBody>
      </p:sp>
      <p:sp>
        <p:nvSpPr>
          <p:cNvPr id="7" name="AutoShape 5" descr="http://portniha.com/wp-content/uploads/2019/12/21-5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780928"/>
            <a:ext cx="2808312" cy="37444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5297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7898" y="5373216"/>
            <a:ext cx="4722134" cy="134675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995936" y="168805"/>
            <a:ext cx="4968552" cy="282814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37898" y="537321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/>
              <a:t>Сначала плотно и равномерно заполняем участок шеи. При этом стараемся, чтобы не образовались бугры.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458" y="168805"/>
            <a:ext cx="3600400" cy="4800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139952" y="141299"/>
            <a:ext cx="46394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Дальнейшую набивку можно выполнять уже руками, без использования палочки. Чтобы готовая куколка могла стоять, набиваем её плотно, не спеша, используя маленькие кусочки наполнителя. Если поторопиться и уложить наполнитель большими кусками, получится бугристая поверхность тела куклы, так называемый целлюлит.</a:t>
            </a:r>
          </a:p>
          <a:p>
            <a:r>
              <a:rPr lang="ru-RU" dirty="0">
                <a:hlinkClick r:id="rId3"/>
              </a:rPr>
              <a:t/>
            </a:r>
            <a:br>
              <a:rPr lang="ru-RU" dirty="0">
                <a:hlinkClick r:id="rId3"/>
              </a:rPr>
            </a:br>
            <a:endParaRPr lang="ru-RU" dirty="0"/>
          </a:p>
        </p:txBody>
      </p:sp>
      <p:sp>
        <p:nvSpPr>
          <p:cNvPr id="6" name="AutoShape 4" descr="http://portniha.com/wp-content/uploads/2019/12/23-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167574"/>
            <a:ext cx="2664296" cy="3552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096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5575" y="5373216"/>
            <a:ext cx="4632449" cy="10801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211960" y="157326"/>
            <a:ext cx="4752528" cy="298364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32879" y="547219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/>
              <a:t>Закончив набивку, зашиваем нижнее отверстие.</a:t>
            </a:r>
          </a:p>
          <a:p>
            <a:r>
              <a:rPr lang="ru-RU" dirty="0">
                <a:hlinkClick r:id="rId2"/>
              </a:rPr>
              <a:t/>
            </a:r>
            <a:br>
              <a:rPr lang="ru-RU" dirty="0">
                <a:hlinkClick r:id="rId2"/>
              </a:rPr>
            </a:br>
            <a:endParaRPr lang="ru-RU" dirty="0"/>
          </a:p>
        </p:txBody>
      </p:sp>
      <p:sp>
        <p:nvSpPr>
          <p:cNvPr id="5" name="AutoShape 2" descr="http://portniha.com/wp-content/uploads/2019/12/24-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200389"/>
            <a:ext cx="3667590" cy="48901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283968" y="157326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/>
              <a:t>Следующий </a:t>
            </a:r>
            <a:r>
              <a:rPr lang="ru-RU" dirty="0" smtClean="0"/>
              <a:t>этап— </a:t>
            </a:r>
            <a:r>
              <a:rPr lang="ru-RU" dirty="0"/>
              <a:t>набивка ручек и ножек игрушки.  Для этой операции обязательно потребуется палочка. Сначала в ножку вставляем палочку, а потом ножку вставляем в ботинок. Затем приступаем к набивке. В этом случае стопа не деформируется, а при набивке примет форму ноги. Закончив плотную набивку ручек и ножек, зашиваем отверстия.</a:t>
            </a: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084" y="3341094"/>
            <a:ext cx="2520280" cy="33603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2994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7975" y="114731"/>
            <a:ext cx="5056113" cy="259418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38671" y="114731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Теперь разберёмся, как сшить одежду для интерьерной куклы.</a:t>
            </a:r>
          </a:p>
          <a:p>
            <a:pPr algn="just"/>
            <a:r>
              <a:rPr lang="ru-RU" dirty="0"/>
              <a:t>Сначала выкраиваем штанишки. На сложенной вдвое ткани размечаем контуры, вырезаем. Подворачиваем и прострачиваем верхние и нижние срезы. Выполняем боковые швы.</a:t>
            </a:r>
          </a:p>
          <a:p>
            <a:r>
              <a:rPr lang="ru-RU" dirty="0"/>
              <a:t>По нижнему краю пришиваем узкую кружевную тесьму.</a:t>
            </a:r>
          </a:p>
          <a:p>
            <a:r>
              <a:rPr lang="ru-RU" dirty="0">
                <a:hlinkClick r:id="rId2"/>
              </a:rPr>
              <a:t/>
            </a:r>
            <a:br>
              <a:rPr lang="ru-RU" dirty="0">
                <a:hlinkClick r:id="rId2"/>
              </a:rPr>
            </a:b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72" y="2852936"/>
            <a:ext cx="5715000" cy="3714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AutoShape 4" descr="http://portniha.com/wp-content/uploads/2019/12/28-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60648"/>
            <a:ext cx="3277547" cy="39330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8650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6632"/>
            <a:ext cx="8712968" cy="72008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16632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Для следующего этапа </a:t>
            </a:r>
            <a:r>
              <a:rPr lang="ru-RU" dirty="0" smtClean="0"/>
              <a:t>нужно </a:t>
            </a:r>
            <a:r>
              <a:rPr lang="ru-RU" dirty="0"/>
              <a:t>подготовить длинную иглу, пуговицы, крепкие нитки, напёрсток и плоскогубцы.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124744"/>
            <a:ext cx="5715000" cy="4895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937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5575" y="160338"/>
            <a:ext cx="4992489" cy="110842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07975" y="19040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/>
              <a:t>Как прикрепить руки и ноги кукле, схематически показано на следующем рисунке. </a:t>
            </a:r>
          </a:p>
        </p:txBody>
      </p:sp>
      <p:sp>
        <p:nvSpPr>
          <p:cNvPr id="5" name="AutoShape 2" descr="http://portniha.com/wp-content/uploads/2019/12/30-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31" y="1484784"/>
            <a:ext cx="3361556" cy="4482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88029"/>
            <a:ext cx="2641476" cy="35219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2078" y="3925333"/>
            <a:ext cx="2065412" cy="27538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4147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6632"/>
            <a:ext cx="8856984" cy="12241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116632"/>
            <a:ext cx="88569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Последним этапом нашего мастер-класса по пошиву интерьерной куклы будет создание причёски. Волосики будем делать из </a:t>
            </a:r>
            <a:r>
              <a:rPr lang="ru-RU" dirty="0" err="1"/>
              <a:t>трессов</a:t>
            </a:r>
            <a:r>
              <a:rPr lang="ru-RU" dirty="0"/>
              <a:t>. Их можно пришить (что проще выполнить для начинающих рукодельниц) или приклеить. </a:t>
            </a:r>
          </a:p>
        </p:txBody>
      </p:sp>
      <p:sp>
        <p:nvSpPr>
          <p:cNvPr id="5" name="AutoShape 2" descr="http://portniha.com/wp-content/uploads/2019/12/45-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4" y="2120279"/>
            <a:ext cx="2461979" cy="32826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373" y="1733723"/>
            <a:ext cx="3051245" cy="40683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9110" y="2132856"/>
            <a:ext cx="2452547" cy="32700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9022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48064" y="332656"/>
            <a:ext cx="3851920" cy="403244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148064" y="729911"/>
            <a:ext cx="3600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Для оформления личика куколки рисуем глазки акриловой краской, подкрашиваем щёчки румянами или пастелью.</a:t>
            </a:r>
          </a:p>
        </p:txBody>
      </p:sp>
      <p:sp>
        <p:nvSpPr>
          <p:cNvPr id="5" name="AutoShape 2" descr="http://portniha.com/wp-content/uploads/2019/12/48-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979" y="160338"/>
            <a:ext cx="4793668" cy="63915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220072" y="2505518"/>
            <a:ext cx="37799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Дополняем образ деталями – надеваем шапочку, делаем сумочку или игрушку. Кукла готова!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355976" y="1700808"/>
            <a:ext cx="4752528" cy="4968552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>
                <a:gd name="adj1" fmla="val 3951366"/>
                <a:gd name="adj2" fmla="val 57030"/>
              </a:avLst>
            </a:prstTxWarp>
            <a:spAutoFit/>
          </a:bodyPr>
          <a:lstStyle/>
          <a:p>
            <a:pPr algn="ctr"/>
            <a:r>
              <a:rPr lang="ru-RU" sz="3200" dirty="0" smtClean="0">
                <a:solidFill>
                  <a:srgbClr val="7030A0"/>
                </a:solidFill>
              </a:rPr>
              <a:t>Спасибо за</a:t>
            </a:r>
          </a:p>
          <a:p>
            <a:pPr algn="ctr"/>
            <a:r>
              <a:rPr lang="ru-RU" sz="3200" dirty="0" smtClean="0">
                <a:solidFill>
                  <a:srgbClr val="7030A0"/>
                </a:solidFill>
              </a:rPr>
              <a:t> внимание!</a:t>
            </a:r>
            <a:endParaRPr lang="ru-RU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097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63</TotalTime>
  <Words>756</Words>
  <Application>Microsoft Office PowerPoint</Application>
  <PresentationFormat>Экран (4:3)</PresentationFormat>
  <Paragraphs>65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Воздушный поток</vt:lpstr>
      <vt:lpstr>Мастер – класс  «Интерьерная кукла»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Интерьерная кукла </dc:title>
  <dc:creator>Пользователь</dc:creator>
  <cp:lastModifiedBy>Пользователь</cp:lastModifiedBy>
  <cp:revision>8</cp:revision>
  <dcterms:created xsi:type="dcterms:W3CDTF">2022-03-04T08:08:00Z</dcterms:created>
  <dcterms:modified xsi:type="dcterms:W3CDTF">2022-03-11T09:07:54Z</dcterms:modified>
</cp:coreProperties>
</file>