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6" r:id="rId4"/>
    <p:sldId id="267" r:id="rId5"/>
    <p:sldId id="258" r:id="rId6"/>
    <p:sldId id="268" r:id="rId7"/>
    <p:sldId id="259" r:id="rId8"/>
    <p:sldId id="269" r:id="rId9"/>
    <p:sldId id="260" r:id="rId10"/>
    <p:sldId id="270" r:id="rId11"/>
    <p:sldId id="261" r:id="rId12"/>
    <p:sldId id="272" r:id="rId13"/>
    <p:sldId id="262" r:id="rId14"/>
    <p:sldId id="273" r:id="rId15"/>
    <p:sldId id="263" r:id="rId16"/>
    <p:sldId id="264" r:id="rId17"/>
    <p:sldId id="274" r:id="rId18"/>
    <p:sldId id="265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7709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88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20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817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940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16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916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571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375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817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858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391748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47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94897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140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394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72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6B5632B-EBE2-41A6-AE84-622AC0649486}" type="datetimeFigureOut">
              <a:rPr lang="ru-RU" smtClean="0"/>
              <a:t>23.10.2021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22B4E7B-5A0B-4ACF-A14D-2C732FD1EE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7573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/>
              <a:t>Презентация </a:t>
            </a:r>
            <a:r>
              <a:rPr lang="ru-RU" dirty="0"/>
              <a:t>к 170 </a:t>
            </a:r>
            <a:r>
              <a:rPr lang="ru-RU" dirty="0" err="1"/>
              <a:t>летию</a:t>
            </a:r>
            <a:r>
              <a:rPr lang="ru-RU" dirty="0"/>
              <a:t> Самарской губернии </a:t>
            </a:r>
            <a:br>
              <a:rPr lang="ru-RU" dirty="0"/>
            </a:br>
            <a:r>
              <a:rPr lang="ru-RU" dirty="0"/>
              <a:t>Парк Победы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ГБОУ гимназии №1</a:t>
            </a:r>
            <a:r>
              <a:rPr lang="en-US" dirty="0"/>
              <a:t> </a:t>
            </a:r>
            <a:r>
              <a:rPr lang="ru-RU" dirty="0"/>
              <a:t>СП</a:t>
            </a:r>
            <a:r>
              <a:rPr lang="en-US" dirty="0"/>
              <a:t> “</a:t>
            </a:r>
            <a:r>
              <a:rPr lang="ru-RU" dirty="0"/>
              <a:t>Детский сад</a:t>
            </a:r>
            <a:r>
              <a:rPr lang="en-US" dirty="0"/>
              <a:t>”</a:t>
            </a:r>
            <a:r>
              <a:rPr lang="ru-RU" dirty="0"/>
              <a:t>Ладушки</a:t>
            </a:r>
            <a:r>
              <a:rPr lang="en-US" dirty="0"/>
              <a:t>”</a:t>
            </a:r>
            <a:r>
              <a:rPr lang="ru-RU" dirty="0"/>
              <a:t> города Новокуйбышевска Самарской области группы </a:t>
            </a:r>
            <a:r>
              <a:rPr lang="en-US" dirty="0"/>
              <a:t>“</a:t>
            </a:r>
            <a:r>
              <a:rPr lang="ru-RU" dirty="0"/>
              <a:t>Журавлик</a:t>
            </a:r>
            <a:r>
              <a:rPr lang="en-US" dirty="0"/>
              <a:t>”</a:t>
            </a:r>
            <a:r>
              <a:rPr lang="ru-RU" dirty="0"/>
              <a:t> Лихачевой Валентины Валентиновны </a:t>
            </a:r>
          </a:p>
        </p:txBody>
      </p:sp>
    </p:spTree>
    <p:extLst>
      <p:ext uri="{BB962C8B-B14F-4D97-AF65-F5344CB8AC3E}">
        <p14:creationId xmlns:p14="http://schemas.microsoft.com/office/powerpoint/2010/main" val="1388685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96636"/>
          </a:xfrm>
        </p:spPr>
      </p:pic>
    </p:spTree>
    <p:extLst>
      <p:ext uri="{BB962C8B-B14F-4D97-AF65-F5344CB8AC3E}">
        <p14:creationId xmlns:p14="http://schemas.microsoft.com/office/powerpoint/2010/main" val="3846222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013EF4-D936-43D3-9814-187749C36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5A6BB82-E130-4912-BACD-AB1DE0B2C2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161159"/>
            <a:ext cx="10643695" cy="6535682"/>
          </a:xfrm>
        </p:spPr>
      </p:pic>
    </p:spTree>
    <p:extLst>
      <p:ext uri="{BB962C8B-B14F-4D97-AF65-F5344CB8AC3E}">
        <p14:creationId xmlns:p14="http://schemas.microsoft.com/office/powerpoint/2010/main" val="3099640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166E80-118B-4C18-B2F3-542E7F55B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925" y="776466"/>
            <a:ext cx="9214390" cy="4159518"/>
          </a:xfrm>
        </p:spPr>
        <p:txBody>
          <a:bodyPr>
            <a:normAutofit/>
          </a:bodyPr>
          <a:lstStyle/>
          <a:p>
            <a:r>
              <a:rPr lang="ru-RU" dirty="0"/>
              <a:t>Перед входом в парк встречает монумент «Добрый Ангел – Мира». Этот монумент добра и милосердия уже был установлен в 23 х городах России и мира</a:t>
            </a:r>
          </a:p>
        </p:txBody>
      </p:sp>
    </p:spTree>
    <p:extLst>
      <p:ext uri="{BB962C8B-B14F-4D97-AF65-F5344CB8AC3E}">
        <p14:creationId xmlns:p14="http://schemas.microsoft.com/office/powerpoint/2010/main" val="816793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995" y="0"/>
            <a:ext cx="5169149" cy="6892200"/>
          </a:xfrm>
        </p:spPr>
      </p:pic>
    </p:spTree>
    <p:extLst>
      <p:ext uri="{BB962C8B-B14F-4D97-AF65-F5344CB8AC3E}">
        <p14:creationId xmlns:p14="http://schemas.microsoft.com/office/powerpoint/2010/main" val="1259607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6DF902-A30A-4EDF-9F96-BC10CB1EA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882" y="1016163"/>
            <a:ext cx="8534400" cy="3617981"/>
          </a:xfrm>
        </p:spPr>
        <p:txBody>
          <a:bodyPr>
            <a:normAutofit/>
          </a:bodyPr>
          <a:lstStyle/>
          <a:p>
            <a:r>
              <a:rPr lang="ru-RU" dirty="0"/>
              <a:t>Спускаясь вниз в парк, мы видим трогательные скульптуры</a:t>
            </a:r>
            <a:br>
              <a:rPr lang="ru-RU" dirty="0"/>
            </a:br>
            <a:r>
              <a:rPr lang="ru-RU" dirty="0"/>
              <a:t>«Солдат возвращается домой» и «Женщина с </a:t>
            </a:r>
            <a:r>
              <a:rPr lang="ru-RU"/>
              <a:t>ребенком, с</a:t>
            </a:r>
            <a:br>
              <a:rPr lang="ru-RU" dirty="0"/>
            </a:br>
            <a:r>
              <a:rPr lang="ru-RU" dirty="0"/>
              <a:t> букетом цветов, встречающая воина»</a:t>
            </a:r>
          </a:p>
        </p:txBody>
      </p:sp>
    </p:spTree>
    <p:extLst>
      <p:ext uri="{BB962C8B-B14F-4D97-AF65-F5344CB8AC3E}">
        <p14:creationId xmlns:p14="http://schemas.microsoft.com/office/powerpoint/2010/main" val="2888078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46" y="0"/>
            <a:ext cx="10263389" cy="6839587"/>
          </a:xfrm>
        </p:spPr>
      </p:pic>
    </p:spTree>
    <p:extLst>
      <p:ext uri="{BB962C8B-B14F-4D97-AF65-F5344CB8AC3E}">
        <p14:creationId xmlns:p14="http://schemas.microsoft.com/office/powerpoint/2010/main" val="2603743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AEFBBE-D2F5-4813-A4AA-1E4C1FACA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924" y="1149328"/>
            <a:ext cx="8534400" cy="3342773"/>
          </a:xfrm>
        </p:spPr>
        <p:txBody>
          <a:bodyPr>
            <a:normAutofit fontScale="90000"/>
          </a:bodyPr>
          <a:lstStyle/>
          <a:p>
            <a:r>
              <a:rPr lang="ru-RU"/>
              <a:t>Предлагаем </a:t>
            </a:r>
            <a:r>
              <a:rPr lang="ru-RU" dirty="0"/>
              <a:t>ознакомиться: с «Аллеей героев» Воздвигнут стендовой комплекс, фотографии на   мраморной подставки в виде книг с именами и наградами солдат</a:t>
            </a:r>
          </a:p>
        </p:txBody>
      </p:sp>
    </p:spTree>
    <p:extLst>
      <p:ext uri="{BB962C8B-B14F-4D97-AF65-F5344CB8AC3E}">
        <p14:creationId xmlns:p14="http://schemas.microsoft.com/office/powerpoint/2010/main" val="1419184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890" y="0"/>
            <a:ext cx="10290220" cy="6858000"/>
          </a:xfrm>
        </p:spPr>
      </p:pic>
    </p:spTree>
    <p:extLst>
      <p:ext uri="{BB962C8B-B14F-4D97-AF65-F5344CB8AC3E}">
        <p14:creationId xmlns:p14="http://schemas.microsoft.com/office/powerpoint/2010/main" val="3434545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6A266A7F-BED5-429F-83AE-8D7C58694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740" y="1833440"/>
            <a:ext cx="8534400" cy="2303554"/>
          </a:xfrm>
        </p:spPr>
        <p:txBody>
          <a:bodyPr>
            <a:normAutofit fontScale="90000"/>
          </a:bodyPr>
          <a:lstStyle/>
          <a:p>
            <a:r>
              <a:rPr lang="ru-RU"/>
              <a:t> </a:t>
            </a:r>
            <a:r>
              <a:rPr lang="ru-RU" dirty="0"/>
              <a:t>На территории парка построена детская площадка, куда родители могут привести детей и спокойно наблюдать за их играми, удобно расположившись на удобных лавочках</a:t>
            </a:r>
          </a:p>
        </p:txBody>
      </p:sp>
    </p:spTree>
    <p:extLst>
      <p:ext uri="{BB962C8B-B14F-4D97-AF65-F5344CB8AC3E}">
        <p14:creationId xmlns:p14="http://schemas.microsoft.com/office/powerpoint/2010/main" val="2414951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07" y="-7890"/>
            <a:ext cx="10367493" cy="6865890"/>
          </a:xfrm>
        </p:spPr>
      </p:pic>
    </p:spTree>
    <p:extLst>
      <p:ext uri="{BB962C8B-B14F-4D97-AF65-F5344CB8AC3E}">
        <p14:creationId xmlns:p14="http://schemas.microsoft.com/office/powerpoint/2010/main" val="1482254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4AA546-2146-4827-83AA-88099D9E8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74" y="1080685"/>
            <a:ext cx="8534400" cy="2170673"/>
          </a:xfrm>
        </p:spPr>
        <p:txBody>
          <a:bodyPr>
            <a:normAutofit fontScale="90000"/>
          </a:bodyPr>
          <a:lstStyle/>
          <a:p>
            <a:r>
              <a:rPr lang="ru-RU" dirty="0"/>
              <a:t>                                                                                             В парке находится дубовая роща, вокруг двух озер создана зона отдыха для жителей организованы пешеходные велосипедные дорожки</a:t>
            </a:r>
          </a:p>
        </p:txBody>
      </p:sp>
    </p:spTree>
    <p:extLst>
      <p:ext uri="{BB962C8B-B14F-4D97-AF65-F5344CB8AC3E}">
        <p14:creationId xmlns:p14="http://schemas.microsoft.com/office/powerpoint/2010/main" val="1456181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065" y="-8798"/>
            <a:ext cx="9155731" cy="6866798"/>
          </a:xfrm>
        </p:spPr>
      </p:pic>
    </p:spTree>
    <p:extLst>
      <p:ext uri="{BB962C8B-B14F-4D97-AF65-F5344CB8AC3E}">
        <p14:creationId xmlns:p14="http://schemas.microsoft.com/office/powerpoint/2010/main" val="358476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:a16="http://schemas.microsoft.com/office/drawing/2014/main" id="{B9E3E7D6-18C4-4D2A-A0C4-F833E844C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616" y="1025572"/>
            <a:ext cx="8534400" cy="2889480"/>
          </a:xfrm>
        </p:spPr>
        <p:txBody>
          <a:bodyPr>
            <a:normAutofit fontScale="90000"/>
          </a:bodyPr>
          <a:lstStyle/>
          <a:p>
            <a:r>
              <a:rPr lang="ru-RU" dirty="0"/>
              <a:t>Хорошая спортивная площадка с турниками. </a:t>
            </a:r>
            <a:r>
              <a:rPr lang="ru-RU"/>
              <a:t>А также </a:t>
            </a:r>
            <a:r>
              <a:rPr lang="ru-RU" dirty="0"/>
              <a:t>площадка для людей – занимающихся экстремальными видами спорта, такими как скейтборд, самокат, велосипед </a:t>
            </a:r>
          </a:p>
        </p:txBody>
      </p:sp>
    </p:spTree>
    <p:extLst>
      <p:ext uri="{BB962C8B-B14F-4D97-AF65-F5344CB8AC3E}">
        <p14:creationId xmlns:p14="http://schemas.microsoft.com/office/powerpoint/2010/main" val="1577650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426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2751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:a16="http://schemas.microsoft.com/office/drawing/2014/main" id="{00E2E853-FBD5-425C-AFB0-63DBC9922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926" y="1274146"/>
            <a:ext cx="8534400" cy="2436720"/>
          </a:xfrm>
        </p:spPr>
        <p:txBody>
          <a:bodyPr>
            <a:normAutofit/>
          </a:bodyPr>
          <a:lstStyle/>
          <a:p>
            <a:r>
              <a:rPr lang="ru-RU"/>
              <a:t> </a:t>
            </a:r>
            <a:r>
              <a:rPr lang="ru-RU" dirty="0"/>
              <a:t>музей под открытым небом «Военной техники». Прекрасное место для изучения военной техники</a:t>
            </a:r>
          </a:p>
        </p:txBody>
      </p:sp>
    </p:spTree>
    <p:extLst>
      <p:ext uri="{BB962C8B-B14F-4D97-AF65-F5344CB8AC3E}">
        <p14:creationId xmlns:p14="http://schemas.microsoft.com/office/powerpoint/2010/main" val="22989625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77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:a16="http://schemas.microsoft.com/office/drawing/2014/main" id="{B770DCCF-5EF4-42B1-986C-BE062705C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852" y="1078636"/>
            <a:ext cx="8534400" cy="2419165"/>
          </a:xfrm>
        </p:spPr>
        <p:txBody>
          <a:bodyPr>
            <a:normAutofit fontScale="90000"/>
          </a:bodyPr>
          <a:lstStyle/>
          <a:p>
            <a:r>
              <a:rPr lang="ru-RU"/>
              <a:t> </a:t>
            </a:r>
            <a:r>
              <a:rPr lang="ru-RU" dirty="0"/>
              <a:t>«Организация досуговой деятельности»</a:t>
            </a:r>
            <a:br>
              <a:rPr lang="ru-RU" dirty="0"/>
            </a:br>
            <a:r>
              <a:rPr lang="ru-RU" dirty="0"/>
              <a:t>Посетить большую летнюю сцену где проводят разные мероприятия и концерты</a:t>
            </a:r>
          </a:p>
        </p:txBody>
      </p:sp>
    </p:spTree>
    <p:extLst>
      <p:ext uri="{BB962C8B-B14F-4D97-AF65-F5344CB8AC3E}">
        <p14:creationId xmlns:p14="http://schemas.microsoft.com/office/powerpoint/2010/main" val="35394279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:a16="http://schemas.microsoft.com/office/drawing/2014/main" id="{7F32410E-6087-4CEB-AFC9-385C4E6C1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048" y="2028748"/>
            <a:ext cx="8534400" cy="1506537"/>
          </a:xfrm>
        </p:spPr>
        <p:txBody>
          <a:bodyPr>
            <a:normAutofit fontScale="90000"/>
          </a:bodyPr>
          <a:lstStyle/>
          <a:p>
            <a:r>
              <a:rPr lang="ru-RU" dirty="0"/>
              <a:t>Заключении о парке можно сказать. В парке отличное озеленение, прекрасный ландшафтный дизайн, свежий воздух</a:t>
            </a:r>
            <a:br>
              <a:rPr lang="ru-RU" dirty="0"/>
            </a:br>
            <a:br>
              <a:rPr lang="ru-RU" dirty="0"/>
            </a:br>
            <a:r>
              <a:rPr lang="ru-RU" dirty="0"/>
              <a:t> Приходите всей семьей</a:t>
            </a:r>
            <a:br>
              <a:rPr lang="ru-RU" dirty="0"/>
            </a:br>
            <a:r>
              <a:rPr lang="ru-RU" dirty="0"/>
              <a:t> большое спасибо</a:t>
            </a:r>
          </a:p>
        </p:txBody>
      </p:sp>
    </p:spTree>
    <p:extLst>
      <p:ext uri="{BB962C8B-B14F-4D97-AF65-F5344CB8AC3E}">
        <p14:creationId xmlns:p14="http://schemas.microsoft.com/office/powerpoint/2010/main" val="320490160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</TotalTime>
  <Words>194</Words>
  <Application>Microsoft Office PowerPoint</Application>
  <PresentationFormat>Широкоэкранный</PresentationFormat>
  <Paragraphs>11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Century Gothic</vt:lpstr>
      <vt:lpstr>Wingdings 3</vt:lpstr>
      <vt:lpstr>Сектор</vt:lpstr>
      <vt:lpstr>Презентация к 170 летию Самарской губернии  Парк Победы</vt:lpstr>
      <vt:lpstr>Презентация PowerPoint</vt:lpstr>
      <vt:lpstr>Презентация PowerPoint</vt:lpstr>
      <vt:lpstr>Перед входом в парк встречает монумент «Добрый Ангел – Мира». Этот монумент добра и милосердия уже был установлен в 23 х городах России и мира</vt:lpstr>
      <vt:lpstr>Презентация PowerPoint</vt:lpstr>
      <vt:lpstr>Спускаясь вниз в парк, мы видим трогательные скульптуры «Солдат возвращается домой» и «Женщина с ребенком, с  букетом цветов, встречающая воина»</vt:lpstr>
      <vt:lpstr>Презентация PowerPoint</vt:lpstr>
      <vt:lpstr>Предлагаем ознакомиться: с «Аллеей героев» Воздвигнут стендовой комплекс, фотографии на   мраморной подставки в виде книг с именами и наградами солдат</vt:lpstr>
      <vt:lpstr>Презентация PowerPoint</vt:lpstr>
      <vt:lpstr> На территории парка построена детская площадка, куда родители могут привести детей и спокойно наблюдать за их играми, удобно расположившись на удобных лавочках</vt:lpstr>
      <vt:lpstr>Презентация PowerPoint</vt:lpstr>
      <vt:lpstr>                                                                                             В парке находится дубовая роща, вокруг двух озер создана зона отдыха для жителей организованы пешеходные велосипедные дорожки</vt:lpstr>
      <vt:lpstr>Презентация PowerPoint</vt:lpstr>
      <vt:lpstr>Хорошая спортивная площадка с турниками. А также площадка для людей – занимающихся экстремальными видами спорта, такими как скейтборд, самокат, велосипед </vt:lpstr>
      <vt:lpstr>Презентация PowerPoint</vt:lpstr>
      <vt:lpstr>Презентация PowerPoint</vt:lpstr>
      <vt:lpstr> музей под открытым небом «Военной техники». Прекрасное место для изучения военной техники</vt:lpstr>
      <vt:lpstr>Презентация PowerPoint</vt:lpstr>
      <vt:lpstr> «Организация досуговой деятельности» Посетить большую летнюю сцену где проводят разные мероприятия и концерты</vt:lpstr>
      <vt:lpstr>Заключении о парке можно сказать. В парке отличное озеленение, прекрасный ландшафтный дизайн, свежий воздух   Приходите всей семьей  большое спасибо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 170 летию Самарской губернии</dc:title>
  <dc:creator>Admin</dc:creator>
  <cp:lastModifiedBy>Мой компьютер</cp:lastModifiedBy>
  <cp:revision>14</cp:revision>
  <dcterms:created xsi:type="dcterms:W3CDTF">2021-03-27T13:46:18Z</dcterms:created>
  <dcterms:modified xsi:type="dcterms:W3CDTF">2021-10-23T09:06:31Z</dcterms:modified>
</cp:coreProperties>
</file>