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6" r:id="rId1"/>
  </p:sldMasterIdLst>
  <p:sldIdLst>
    <p:sldId id="274" r:id="rId2"/>
    <p:sldId id="256" r:id="rId3"/>
    <p:sldId id="264" r:id="rId4"/>
    <p:sldId id="257" r:id="rId5"/>
    <p:sldId id="270" r:id="rId6"/>
    <p:sldId id="259" r:id="rId7"/>
    <p:sldId id="261" r:id="rId8"/>
    <p:sldId id="263" r:id="rId9"/>
    <p:sldId id="272" r:id="rId10"/>
    <p:sldId id="262" r:id="rId11"/>
    <p:sldId id="271" r:id="rId12"/>
    <p:sldId id="267" r:id="rId13"/>
    <p:sldId id="266" r:id="rId14"/>
    <p:sldId id="265" r:id="rId15"/>
    <p:sldId id="260" r:id="rId16"/>
    <p:sldId id="258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8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9800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913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571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476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803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524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26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480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008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02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300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17919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40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4389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857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9171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185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0909B7C-AAC5-4A05-9436-390728B49BC0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3D76452-2C8D-4884-A571-8F6168C1DD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481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  <p:sldLayoutId id="214748387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65030"/>
            <a:ext cx="1164101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«Творчество во всём»</a:t>
            </a:r>
            <a:endParaRPr lang="ru-RU" sz="7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044" y="5147664"/>
            <a:ext cx="680506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Автор: Якимова </a:t>
            </a:r>
          </a:p>
          <a:p>
            <a:pPr algn="ctr"/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Ольга Владимировна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7184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507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14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35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27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07" y="0"/>
            <a:ext cx="10314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448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784" y="0"/>
            <a:ext cx="10314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808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787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6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54" y="386862"/>
            <a:ext cx="10478701" cy="58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18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348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784" y="0"/>
            <a:ext cx="10314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510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033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369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210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07" y="28410"/>
            <a:ext cx="9064476" cy="6829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894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3384" y="1705708"/>
            <a:ext cx="10656277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Спасибо за внимание</a:t>
            </a:r>
            <a:endParaRPr lang="ru-RU" sz="5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99716449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22</TotalTime>
  <Words>13</Words>
  <Application>Microsoft Office PowerPoint</Application>
  <PresentationFormat>Широкоэкранный</PresentationFormat>
  <Paragraphs>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Century Gothic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2021-09-29T14:20:48Z</dcterms:created>
  <dcterms:modified xsi:type="dcterms:W3CDTF">2021-09-29T14:42:49Z</dcterms:modified>
</cp:coreProperties>
</file>