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8" r:id="rId3"/>
    <p:sldId id="269" r:id="rId4"/>
    <p:sldId id="257" r:id="rId5"/>
    <p:sldId id="258" r:id="rId6"/>
    <p:sldId id="260" r:id="rId7"/>
    <p:sldId id="262" r:id="rId8"/>
    <p:sldId id="259" r:id="rId9"/>
    <p:sldId id="261" r:id="rId10"/>
    <p:sldId id="263" r:id="rId11"/>
    <p:sldId id="270" r:id="rId12"/>
    <p:sldId id="271" r:id="rId13"/>
    <p:sldId id="264" r:id="rId14"/>
    <p:sldId id="265" r:id="rId15"/>
    <p:sldId id="266" r:id="rId16"/>
    <p:sldId id="273" r:id="rId17"/>
    <p:sldId id="26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90" autoAdjust="0"/>
    <p:restoredTop sz="94660"/>
  </p:normalViewPr>
  <p:slideViewPr>
    <p:cSldViewPr snapToGrid="0">
      <p:cViewPr varScale="1">
        <p:scale>
          <a:sx n="67" d="100"/>
          <a:sy n="67" d="100"/>
        </p:scale>
        <p:origin x="-132" y="-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338" y="1009202"/>
            <a:ext cx="8977949" cy="55161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3050" y="430996"/>
            <a:ext cx="5610933" cy="1986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1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48215" y="492368"/>
            <a:ext cx="5588000" cy="3868617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47" y="2120778"/>
            <a:ext cx="5975995" cy="4481208"/>
          </a:xfrm>
        </p:spPr>
      </p:pic>
      <p:sp>
        <p:nvSpPr>
          <p:cNvPr id="2" name="Прямоугольник 1"/>
          <p:cNvSpPr/>
          <p:nvPr/>
        </p:nvSpPr>
        <p:spPr>
          <a:xfrm>
            <a:off x="6437551" y="4535153"/>
            <a:ext cx="5312786" cy="1581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«Сначала неизбежно идут: мысль, фантазия, сказка, а за ними шествует точный расчет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Циолковский К.Э. - русский и советский изобретатель, основоположник теоретической 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космонавтики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0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7598" y="462983"/>
            <a:ext cx="6228973" cy="51540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85" y="2878114"/>
            <a:ext cx="6721582" cy="37805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2116" y="934776"/>
            <a:ext cx="5315813" cy="161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«Человек не имеет крыльев и по отношению веса своего тела к весу мускулов в 72 раза слабее птицы... Но я думаю, что он полетит, опираясь не на силу своих мускулов, а на силу своего разума».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Жуковский Н.Е. - русский 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механик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основоположник 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аэродинамики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16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516" y="3457302"/>
            <a:ext cx="5554883" cy="312315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2959" y="323276"/>
            <a:ext cx="5431319" cy="30444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5887" y="1322550"/>
            <a:ext cx="4818730" cy="36152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947954" y="5349810"/>
            <a:ext cx="6096000" cy="72180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«Нужно только хотеть и верить, тогда все получится».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Фердинанд фон Цеппелин - строитель первых дирижаблей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11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7796" y="497265"/>
            <a:ext cx="5259975" cy="29587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474" y="3575269"/>
            <a:ext cx="5262323" cy="29600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474" y="497264"/>
            <a:ext cx="5262323" cy="295873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7796" y="3626885"/>
            <a:ext cx="5259975" cy="295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41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57" y="2890152"/>
            <a:ext cx="6653350" cy="37425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07645" y="618517"/>
            <a:ext cx="5792173" cy="393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8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56" y="2968559"/>
            <a:ext cx="5529943" cy="362419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3838" y="1048252"/>
            <a:ext cx="5590898" cy="1519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«Изобрести самолет просто. </a:t>
            </a: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Построить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его - уже кое-что. </a:t>
            </a: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Летать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это всё».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Отто </a:t>
            </a:r>
            <a:r>
              <a:rPr lang="ru-RU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Лилиенталь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немецкий инженер, один из пионеров авиации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6229" y="400594"/>
            <a:ext cx="4832174" cy="559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48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8584" y="1393579"/>
            <a:ext cx="5861495" cy="329768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5" y="189954"/>
            <a:ext cx="5738949" cy="32281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047" y="3258674"/>
            <a:ext cx="5808617" cy="371277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6078584" y="4794032"/>
            <a:ext cx="6096000" cy="101816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«Авиация - требовательная госпожа. Она хочет иметь только лучших из лучших».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Генри Ком - летчик, профессор Принстонского университета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32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9357" y="3775807"/>
            <a:ext cx="5219158" cy="29357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3017" y="213357"/>
            <a:ext cx="5242561" cy="58742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68" y="117561"/>
            <a:ext cx="5219157" cy="347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52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931" y="3030583"/>
            <a:ext cx="5561886" cy="34502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1303" y="520337"/>
            <a:ext cx="6700374" cy="376727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244047" y="4480661"/>
            <a:ext cx="5660571" cy="1018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«Добиться исполнения мечты – в этом величайший смысл жизни человека, а конструктора особенно».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Яковлев А.С. - Советский авиаконструктор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35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754" y="1385386"/>
            <a:ext cx="3999956" cy="53332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0086" y="174170"/>
            <a:ext cx="4314008" cy="57520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8657" y="583474"/>
            <a:ext cx="3169482" cy="563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8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0162" y="182040"/>
            <a:ext cx="4824843" cy="31185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5871" y="182040"/>
            <a:ext cx="4826944" cy="30923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9041" y="3701142"/>
            <a:ext cx="4824842" cy="30674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87781" y="3727269"/>
            <a:ext cx="4823208" cy="304133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57144" y="3289973"/>
            <a:ext cx="8827976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«Главное, чтобы не исчез в душе микроб летания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</a:t>
            </a: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Гагарин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Ю.А. - первый космонавт Земли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1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7518" y="2796531"/>
            <a:ext cx="5129349" cy="38470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012" y="235349"/>
            <a:ext cx="6851336" cy="41015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05988" y="4785461"/>
            <a:ext cx="5033554" cy="112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«Управлять самолетом сложно, но еще сложней </a:t>
            </a: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управлять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собой».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Громов М.М. - лётчик испытатель Герой СССР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89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03" y="2699657"/>
            <a:ext cx="6672699" cy="3753393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8432" y="527539"/>
            <a:ext cx="5801696" cy="3235183"/>
          </a:xfrm>
        </p:spPr>
      </p:pic>
      <p:sp>
        <p:nvSpPr>
          <p:cNvPr id="2" name="Прямоугольник 1"/>
          <p:cNvSpPr/>
          <p:nvPr/>
        </p:nvSpPr>
        <p:spPr>
          <a:xfrm>
            <a:off x="566065" y="1088767"/>
            <a:ext cx="5303520" cy="161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«Настоящий летчик-испытатель должен свободно летать на всем, что только может летать, и с некоторым трудом на том, что, вообще говоря, летать не может».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Корзинщиков С.А. - лётчик испытатель СССР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70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8652" y="483049"/>
            <a:ext cx="6156960" cy="346329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35" y="3012281"/>
            <a:ext cx="6278880" cy="3531870"/>
          </a:xfrm>
        </p:spPr>
      </p:pic>
      <p:sp>
        <p:nvSpPr>
          <p:cNvPr id="2" name="Прямоугольник 1"/>
          <p:cNvSpPr/>
          <p:nvPr/>
        </p:nvSpPr>
        <p:spPr>
          <a:xfrm>
            <a:off x="6975572" y="4350033"/>
            <a:ext cx="4737462" cy="1018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"Ученые изучают то, что уже есть; инженеры создают то, чего никогда не было".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Альберт Эйнштейн - легендарный физик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4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091" y="1697595"/>
            <a:ext cx="5799909" cy="4873535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945" y="249617"/>
            <a:ext cx="5693509" cy="42701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22423" y="4837848"/>
            <a:ext cx="4920343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 конструкторе поют в небе его самолеты».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Ильюшин С.В. - Советский авиаконструктор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08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51" y="3149781"/>
            <a:ext cx="6174377" cy="3473087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4881" y="224652"/>
            <a:ext cx="6710075" cy="3774417"/>
          </a:xfrm>
        </p:spPr>
      </p:pic>
      <p:sp>
        <p:nvSpPr>
          <p:cNvPr id="2" name="Прямоугольник 1"/>
          <p:cNvSpPr/>
          <p:nvPr/>
        </p:nvSpPr>
        <p:spPr>
          <a:xfrm>
            <a:off x="6818811" y="4325946"/>
            <a:ext cx="3979817" cy="112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«Кто раз научил людей летать, </a:t>
            </a: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тот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сдвинул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пограничные камни».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Фридрих Ницше - немецкий мыслитель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3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341</TotalTime>
  <Words>253</Words>
  <Application>Microsoft Office PowerPoint</Application>
  <PresentationFormat>Произвольный</PresentationFormat>
  <Paragraphs>27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Евгений Мохов</dc:creator>
  <cp:lastModifiedBy>LARISA ANATOL</cp:lastModifiedBy>
  <cp:revision>29</cp:revision>
  <dcterms:created xsi:type="dcterms:W3CDTF">2018-05-07T16:53:30Z</dcterms:created>
  <dcterms:modified xsi:type="dcterms:W3CDTF">2020-11-25T06:38:38Z</dcterms:modified>
</cp:coreProperties>
</file>