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8" r:id="rId11"/>
    <p:sldId id="265" r:id="rId12"/>
    <p:sldId id="266" r:id="rId13"/>
    <p:sldId id="267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1541D-AC14-44BE-8EAD-A6904E693237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969EB-7FE2-4521-A131-9F61284C1A6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1541D-AC14-44BE-8EAD-A6904E693237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969EB-7FE2-4521-A131-9F61284C1A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1541D-AC14-44BE-8EAD-A6904E693237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969EB-7FE2-4521-A131-9F61284C1A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1541D-AC14-44BE-8EAD-A6904E693237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969EB-7FE2-4521-A131-9F61284C1A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1541D-AC14-44BE-8EAD-A6904E693237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969EB-7FE2-4521-A131-9F61284C1A6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1541D-AC14-44BE-8EAD-A6904E693237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969EB-7FE2-4521-A131-9F61284C1A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1541D-AC14-44BE-8EAD-A6904E693237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969EB-7FE2-4521-A131-9F61284C1A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1541D-AC14-44BE-8EAD-A6904E693237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969EB-7FE2-4521-A131-9F61284C1A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1541D-AC14-44BE-8EAD-A6904E693237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969EB-7FE2-4521-A131-9F61284C1A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1541D-AC14-44BE-8EAD-A6904E693237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969EB-7FE2-4521-A131-9F61284C1A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1541D-AC14-44BE-8EAD-A6904E693237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F2969EB-7FE2-4521-A131-9F61284C1A63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2C1541D-AC14-44BE-8EAD-A6904E693237}" type="datetimeFigureOut">
              <a:rPr lang="ru-RU" smtClean="0"/>
              <a:t>01.03.2021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F2969EB-7FE2-4521-A131-9F61284C1A63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620688"/>
            <a:ext cx="6264696" cy="8640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Презентация по ПДД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1484784"/>
            <a:ext cx="6768752" cy="4608512"/>
          </a:xfrm>
        </p:spPr>
        <p:txBody>
          <a:bodyPr>
            <a:normAutofit/>
          </a:bodyPr>
          <a:lstStyle/>
          <a:p>
            <a:r>
              <a:rPr lang="ru-RU" dirty="0"/>
              <a:t>«Развивающая </a:t>
            </a:r>
            <a:r>
              <a:rPr lang="ru-RU" dirty="0" smtClean="0"/>
              <a:t>предметно-пространственная среда </a:t>
            </a:r>
            <a:r>
              <a:rPr lang="ru-RU" dirty="0"/>
              <a:t>как эффективное средство формирования первоначального представления о ПДД</a:t>
            </a:r>
            <a:r>
              <a:rPr lang="ru-RU" dirty="0" smtClean="0"/>
              <a:t>»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                         </a:t>
            </a:r>
          </a:p>
          <a:p>
            <a:r>
              <a:rPr lang="ru-RU" sz="1400" dirty="0" smtClean="0"/>
              <a:t>   </a:t>
            </a:r>
            <a:r>
              <a:rPr lang="ru-RU" sz="1400" dirty="0" smtClean="0"/>
              <a:t>Подготовили</a:t>
            </a:r>
            <a:r>
              <a:rPr lang="ru-RU" sz="1400" dirty="0" smtClean="0"/>
              <a:t>:</a:t>
            </a:r>
            <a:endParaRPr lang="ru-RU" sz="1400" dirty="0"/>
          </a:p>
          <a:p>
            <a:r>
              <a:rPr lang="ru-RU" sz="1400" dirty="0" smtClean="0"/>
              <a:t>                                                                          </a:t>
            </a:r>
            <a:r>
              <a:rPr lang="ru-RU" sz="1400" dirty="0" err="1" smtClean="0"/>
              <a:t>Телезуева</a:t>
            </a:r>
            <a:r>
              <a:rPr lang="ru-RU" dirty="0" smtClean="0"/>
              <a:t> </a:t>
            </a:r>
            <a:r>
              <a:rPr lang="ru-RU" sz="1400" dirty="0"/>
              <a:t>Юлия Анатольевна воспитатель,</a:t>
            </a:r>
          </a:p>
          <a:p>
            <a:r>
              <a:rPr lang="ru-RU" sz="1400" dirty="0"/>
              <a:t>           </a:t>
            </a:r>
            <a:r>
              <a:rPr lang="ru-RU" sz="1400" dirty="0" smtClean="0"/>
              <a:t>                                                           </a:t>
            </a:r>
            <a:r>
              <a:rPr lang="ru-RU" sz="1400" dirty="0"/>
              <a:t>Булатова Юлия Васильевна воспитатель, </a:t>
            </a:r>
          </a:p>
          <a:p>
            <a:r>
              <a:rPr lang="ru-RU" sz="1400" dirty="0"/>
              <a:t>           </a:t>
            </a:r>
            <a:r>
              <a:rPr lang="ru-RU" sz="1400" dirty="0" smtClean="0"/>
              <a:t>                        </a:t>
            </a:r>
            <a:r>
              <a:rPr lang="ru-RU" sz="1400" dirty="0"/>
              <a:t>Вторая младшая группа</a:t>
            </a:r>
          </a:p>
          <a:p>
            <a:r>
              <a:rPr lang="ru-RU" sz="1400" dirty="0"/>
              <a:t>           </a:t>
            </a:r>
            <a:r>
              <a:rPr lang="ru-RU" sz="1400" dirty="0" smtClean="0"/>
              <a:t>                                             </a:t>
            </a:r>
            <a:r>
              <a:rPr lang="ru-RU" sz="1400" dirty="0" smtClean="0"/>
              <a:t>МБДОУ  «Детский сад </a:t>
            </a:r>
            <a:r>
              <a:rPr lang="ru-RU" sz="1400" dirty="0"/>
              <a:t>«Крепыш</a:t>
            </a:r>
            <a:r>
              <a:rPr lang="ru-RU" sz="1400" dirty="0" smtClean="0"/>
              <a:t>»</a:t>
            </a:r>
          </a:p>
          <a:p>
            <a:r>
              <a:rPr lang="ru-RU" sz="1400" dirty="0"/>
              <a:t> </a:t>
            </a:r>
            <a:r>
              <a:rPr lang="ru-RU" sz="1400" dirty="0" smtClean="0"/>
              <a:t>                  </a:t>
            </a:r>
            <a:r>
              <a:rPr lang="ru-RU" sz="1400" dirty="0"/>
              <a:t>г. Гагарин 2021г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879641"/>
            <a:ext cx="3384376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9430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692696"/>
            <a:ext cx="7956376" cy="780696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Изобразительная деятельность «Светофор»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369" y="1700809"/>
            <a:ext cx="4320479" cy="371521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0848" y="1700808"/>
            <a:ext cx="4091946" cy="3733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899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704088"/>
            <a:ext cx="5760640" cy="780696"/>
          </a:xfrm>
        </p:spPr>
        <p:txBody>
          <a:bodyPr>
            <a:normAutofit/>
          </a:bodyPr>
          <a:lstStyle/>
          <a:p>
            <a:r>
              <a:rPr lang="ru-RU" sz="2800" dirty="0"/>
              <a:t>целевые </a:t>
            </a:r>
            <a:r>
              <a:rPr lang="ru-RU" sz="2800" dirty="0" smtClean="0"/>
              <a:t>прогулки: к светофору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7" y="1810345"/>
            <a:ext cx="3428064" cy="439760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0140" y="1772817"/>
            <a:ext cx="3694268" cy="4435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5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704088"/>
            <a:ext cx="5554960" cy="708688"/>
          </a:xfrm>
        </p:spPr>
        <p:txBody>
          <a:bodyPr>
            <a:normAutofit/>
          </a:bodyPr>
          <a:lstStyle/>
          <a:p>
            <a:r>
              <a:rPr lang="ru-RU" sz="3600" dirty="0"/>
              <a:t>к</a:t>
            </a:r>
            <a:r>
              <a:rPr lang="ru-RU" sz="3600" dirty="0" smtClean="0"/>
              <a:t> остановке</a:t>
            </a: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813820"/>
            <a:ext cx="3960440" cy="413546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813820"/>
            <a:ext cx="3816424" cy="4135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564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оформлены информационные стенды для родителей, на которых расположены необходимые </a:t>
            </a:r>
            <a:r>
              <a:rPr lang="ru-RU" sz="2400" dirty="0" smtClean="0"/>
              <a:t>информационные материалы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1" y="2348880"/>
            <a:ext cx="8099987" cy="324036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348881"/>
            <a:ext cx="3816424" cy="3240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348880"/>
            <a:ext cx="4283563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563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/>
              <a:t>В теплый период года вся работа по обучению ПДД переносится на улицу. Для этого на территории детского сада обустроена транспортная площадка </a:t>
            </a:r>
            <a:r>
              <a:rPr lang="ru-RU" sz="1800" dirty="0" smtClean="0"/>
              <a:t>с </a:t>
            </a:r>
            <a:r>
              <a:rPr lang="ru-RU" sz="1800" dirty="0"/>
              <a:t>дорожными знаками, велосипедами, самокатами, сделана дорожная разметка с пешеходными переходами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756" y="1916832"/>
            <a:ext cx="3292077" cy="438943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1916832"/>
            <a:ext cx="4211960" cy="3519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29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/>
              <a:t>В результате проведенной работы можно отметить, что у детей есть необходимые знания по ПДД: знают дорожные знаки, предназначение тротуара, проезжей части, пешеходного перехода; знают виды транспорта, правила поведения пешеходов на улицах города и умеют этими правилами пользоваться.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99991" y="2348882"/>
            <a:ext cx="4464497" cy="3744416"/>
          </a:xfrm>
        </p:spPr>
      </p:pic>
      <p:sp>
        <p:nvSpPr>
          <p:cNvPr id="5" name="Прямоугольник 4"/>
          <p:cNvSpPr/>
          <p:nvPr/>
        </p:nvSpPr>
        <p:spPr>
          <a:xfrm>
            <a:off x="395536" y="2274838"/>
            <a:ext cx="4032448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tx2"/>
                </a:solidFill>
                <a:latin typeface="+mj-lt"/>
              </a:rPr>
              <a:t>Мы считаем, что это направление работы должно всегда находиться в поле пристального внимания педагогов, родителей, ГИБДД,</a:t>
            </a:r>
          </a:p>
          <a:p>
            <a:r>
              <a:rPr lang="ru-RU" sz="1600" dirty="0" smtClean="0">
                <a:solidFill>
                  <a:schemeClr val="tx2"/>
                </a:solidFill>
                <a:latin typeface="+mj-lt"/>
              </a:rPr>
              <a:t>а </a:t>
            </a:r>
            <a:r>
              <a:rPr lang="ru-RU" sz="1600" dirty="0">
                <a:solidFill>
                  <a:schemeClr val="tx2"/>
                </a:solidFill>
                <a:latin typeface="+mj-lt"/>
              </a:rPr>
              <a:t>значит, необходим дальнейший поиск и совершенствование в организации работы</a:t>
            </a:r>
            <a:r>
              <a:rPr lang="ru-RU" sz="1600" dirty="0" smtClean="0">
                <a:solidFill>
                  <a:schemeClr val="tx2"/>
                </a:solidFill>
                <a:latin typeface="+mj-lt"/>
              </a:rPr>
              <a:t>.</a:t>
            </a:r>
          </a:p>
          <a:p>
            <a:r>
              <a:rPr lang="ru-RU" sz="2800" dirty="0" smtClean="0">
                <a:solidFill>
                  <a:schemeClr val="tx2"/>
                </a:solidFill>
                <a:latin typeface="+mj-lt"/>
              </a:rPr>
              <a:t>Спасибо за внимание!</a:t>
            </a:r>
            <a:endParaRPr lang="ru-RU" sz="2800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457" y="4275386"/>
            <a:ext cx="2297391" cy="2387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78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60648"/>
            <a:ext cx="7571184" cy="1944216"/>
          </a:xfrm>
        </p:spPr>
        <p:txBody>
          <a:bodyPr>
            <a:normAutofit/>
          </a:bodyPr>
          <a:lstStyle/>
          <a:p>
            <a:r>
              <a:rPr lang="ru-RU" sz="2400" dirty="0"/>
              <a:t>Цель создания центра ПДД: формирование навыков безопасного поведения на дорогах у детей дошкольного возраста через ознакомление с правилами дорожного движения.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903712"/>
          </a:xfrm>
        </p:spPr>
        <p:txBody>
          <a:bodyPr>
            <a:normAutofit fontScale="92500"/>
          </a:bodyPr>
          <a:lstStyle/>
          <a:p>
            <a:r>
              <a:rPr lang="ru-RU" dirty="0">
                <a:solidFill>
                  <a:schemeClr val="tx2"/>
                </a:solidFill>
              </a:rPr>
              <a:t>Задачи: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Познакомить </a:t>
            </a:r>
            <a:r>
              <a:rPr lang="ru-RU" dirty="0">
                <a:solidFill>
                  <a:schemeClr val="tx2"/>
                </a:solidFill>
              </a:rPr>
              <a:t>детей с видами транспорта — легковой и грузовой,  даётся понятие общественного транспорта.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Рассказать </a:t>
            </a:r>
            <a:r>
              <a:rPr lang="ru-RU" dirty="0">
                <a:solidFill>
                  <a:schemeClr val="tx2"/>
                </a:solidFill>
              </a:rPr>
              <a:t>о деталях, из которых состоит любой автомобиль.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Научить </a:t>
            </a:r>
            <a:r>
              <a:rPr lang="ru-RU" dirty="0">
                <a:solidFill>
                  <a:schemeClr val="tx2"/>
                </a:solidFill>
              </a:rPr>
              <a:t>распознавать сигналы у светофора красного, желтого и зелёного цвета, объясняется их значение.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Познакомить </a:t>
            </a:r>
            <a:r>
              <a:rPr lang="ru-RU" dirty="0">
                <a:solidFill>
                  <a:schemeClr val="tx2"/>
                </a:solidFill>
              </a:rPr>
              <a:t>с понятием проезжей части и тротуара.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1163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143000"/>
          </a:xfrm>
        </p:spPr>
        <p:txBody>
          <a:bodyPr>
            <a:normAutofit/>
          </a:bodyPr>
          <a:lstStyle/>
          <a:p>
            <a:r>
              <a:rPr lang="ru-RU" sz="2000" dirty="0"/>
              <a:t>ДЛЯ ПОВЫШЕНИЯ ЭФФЕКТИВНОСТИ ВОСПРИЯТИЯ ДЕТЬМИ СТОЛЬ СЛОЖНОГО МАТЕРИАЛА, КАК ПРАВИЛА БЕЗОПАСНОСТИ, НЕОБХОДИМА ОСОБАЯ ПРЕДМЕТНО-РАЗВИВАЮЩАЯ СРЕДА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060848"/>
            <a:ext cx="3960440" cy="352839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060848"/>
            <a:ext cx="4379979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10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100" dirty="0"/>
              <a:t>В </a:t>
            </a:r>
            <a:r>
              <a:rPr lang="ru-RU" sz="3100" dirty="0" smtClean="0"/>
              <a:t>центре </a:t>
            </a:r>
            <a:r>
              <a:rPr lang="ru-RU" sz="3100" dirty="0"/>
              <a:t>имеется набор дорожных информационно-указательных знаков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844824"/>
            <a:ext cx="4248472" cy="367240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916832"/>
            <a:ext cx="3848084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470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Центр </a:t>
            </a:r>
            <a:r>
              <a:rPr lang="ru-RU" sz="1800" dirty="0"/>
              <a:t>дорожного движения содержит макеты перекрёстка, с помощью них дети могут </a:t>
            </a:r>
            <a:r>
              <a:rPr lang="ru-RU" sz="1800" dirty="0" smtClean="0"/>
              <a:t>решать </a:t>
            </a:r>
            <a:r>
              <a:rPr lang="ru-RU" sz="1800" dirty="0"/>
              <a:t>логические задачи по безопасности дорожного движения, отрабатывать навыки безопасного перехода проезжей части на перекрёстке. Все макеты со съёмными предметами, и ребята сами могут моделировать улицу.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328" y="2204863"/>
            <a:ext cx="4243942" cy="318295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215299"/>
            <a:ext cx="4248472" cy="3186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624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Дети с удовольствием играют в дидактические игры, касающиеся дорожных знаков «О чём говорят знаки?», «Угадай знак», «Где спрятался знак?», «Перекрёсток», «Наша улица».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3" y="2060848"/>
            <a:ext cx="4248473" cy="394171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060848"/>
            <a:ext cx="3816424" cy="3941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90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704088"/>
            <a:ext cx="7488832" cy="996720"/>
          </a:xfrm>
        </p:spPr>
        <p:txBody>
          <a:bodyPr>
            <a:normAutofit/>
          </a:bodyPr>
          <a:lstStyle/>
          <a:p>
            <a:r>
              <a:rPr lang="ru-RU" sz="2800" dirty="0"/>
              <a:t>Используются разнообразные формы работы с детьми: сюжетно-ролевые игры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967889"/>
            <a:ext cx="3885281" cy="438943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988840"/>
            <a:ext cx="3600400" cy="4368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6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908720"/>
            <a:ext cx="7200800" cy="576064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>создание и разыгрывание проблемных ситуаций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1844824"/>
            <a:ext cx="4104455" cy="433638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716708"/>
            <a:ext cx="3744416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540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713465"/>
            <a:ext cx="6923112" cy="924712"/>
          </a:xfrm>
        </p:spPr>
        <p:txBody>
          <a:bodyPr>
            <a:normAutofit/>
          </a:bodyPr>
          <a:lstStyle/>
          <a:p>
            <a:r>
              <a:rPr lang="ru-RU" sz="2400" dirty="0"/>
              <a:t>познавательные </a:t>
            </a:r>
            <a:r>
              <a:rPr lang="ru-RU" sz="2400" dirty="0" smtClean="0"/>
              <a:t>занятия: конструирование «Улица нашего города»</a:t>
            </a:r>
            <a:endParaRPr lang="ru-RU" sz="2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3" y="1736742"/>
            <a:ext cx="3575326" cy="460851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628800"/>
            <a:ext cx="3600400" cy="4678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296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234</TotalTime>
  <Words>385</Words>
  <Application>Microsoft Office PowerPoint</Application>
  <PresentationFormat>Экран (4:3)</PresentationFormat>
  <Paragraphs>31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Поток</vt:lpstr>
      <vt:lpstr>Презентация по ПДД</vt:lpstr>
      <vt:lpstr>Цель создания центра ПДД: формирование навыков безопасного поведения на дорогах у детей дошкольного возраста через ознакомление с правилами дорожного движения.</vt:lpstr>
      <vt:lpstr>ДЛЯ ПОВЫШЕНИЯ ЭФФЕКТИВНОСТИ ВОСПРИЯТИЯ ДЕТЬМИ СТОЛЬ СЛОЖНОГО МАТЕРИАЛА, КАК ПРАВИЛА БЕЗОПАСНОСТИ, НЕОБХОДИМА ОСОБАЯ ПРЕДМЕТНО-РАЗВИВАЮЩАЯ СРЕДА</vt:lpstr>
      <vt:lpstr>В центре имеется набор дорожных информационно-указательных знаков</vt:lpstr>
      <vt:lpstr>Центр дорожного движения содержит макеты перекрёстка, с помощью них дети могут решать логические задачи по безопасности дорожного движения, отрабатывать навыки безопасного перехода проезжей части на перекрёстке. Все макеты со съёмными предметами, и ребята сами могут моделировать улицу.</vt:lpstr>
      <vt:lpstr>Дети с удовольствием играют в дидактические игры, касающиеся дорожных знаков «О чём говорят знаки?», «Угадай знак», «Где спрятался знак?», «Перекрёсток», «Наша улица».</vt:lpstr>
      <vt:lpstr>Используются разнообразные формы работы с детьми: сюжетно-ролевые игры</vt:lpstr>
      <vt:lpstr>создание и разыгрывание проблемных ситуаций</vt:lpstr>
      <vt:lpstr>познавательные занятия: конструирование «Улица нашего города»</vt:lpstr>
      <vt:lpstr>Изобразительная деятельность «Светофор»</vt:lpstr>
      <vt:lpstr>целевые прогулки: к светофору</vt:lpstr>
      <vt:lpstr>к остановке</vt:lpstr>
      <vt:lpstr>оформлены информационные стенды для родителей, на которых расположены необходимые информационные материалы</vt:lpstr>
      <vt:lpstr>В теплый период года вся работа по обучению ПДД переносится на улицу. Для этого на территории детского сада обустроена транспортная площадка с дорожными знаками, велосипедами, самокатами, сделана дорожная разметка с пешеходными переходами</vt:lpstr>
      <vt:lpstr>В результате проведенной работы можно отметить, что у детей есть необходимые знания по ПДД: знают дорожные знаки, предназначение тротуара, проезжей части, пешеходного перехода; знают виды транспорта, правила поведения пешеходов на улицах города и умеют этими правилами пользоваться.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по ПДД</dc:title>
  <dc:creator>пк</dc:creator>
  <cp:lastModifiedBy>пк</cp:lastModifiedBy>
  <cp:revision>21</cp:revision>
  <dcterms:created xsi:type="dcterms:W3CDTF">2021-02-16T08:46:44Z</dcterms:created>
  <dcterms:modified xsi:type="dcterms:W3CDTF">2021-03-01T11:17:23Z</dcterms:modified>
</cp:coreProperties>
</file>