
<file path=[Content_Types].xml><?xml version="1.0" encoding="utf-8"?>
<Types xmlns="http://schemas.openxmlformats.org/package/2006/content-types">
  <Default Extension="docx" ContentType="application/vnd.openxmlformats-officedocument.wordprocessingml.documen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60" r:id="rId4"/>
    <p:sldId id="259" r:id="rId5"/>
    <p:sldId id="261" r:id="rId6"/>
    <p:sldId id="262" r:id="rId7"/>
    <p:sldId id="263" r:id="rId8"/>
    <p:sldId id="267" r:id="rId9"/>
    <p:sldId id="272" r:id="rId10"/>
    <p:sldId id="264" r:id="rId11"/>
    <p:sldId id="265" r:id="rId12"/>
    <p:sldId id="268" r:id="rId13"/>
    <p:sldId id="269" r:id="rId14"/>
    <p:sldId id="270" r:id="rId15"/>
    <p:sldId id="271" r:id="rId16"/>
    <p:sldId id="273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E06AB7C2-D816-473D-B95A-04B655B5746C}">
          <p14:sldIdLst>
            <p14:sldId id="256"/>
            <p14:sldId id="258"/>
          </p14:sldIdLst>
        </p14:section>
        <p14:section name="Раздел без заголовка" id="{DF63E4DC-B9DA-4EAB-B36B-015F38EB1CDC}">
          <p14:sldIdLst>
            <p14:sldId id="260"/>
            <p14:sldId id="259"/>
            <p14:sldId id="261"/>
            <p14:sldId id="262"/>
            <p14:sldId id="263"/>
            <p14:sldId id="267"/>
            <p14:sldId id="272"/>
            <p14:sldId id="264"/>
            <p14:sldId id="265"/>
            <p14:sldId id="268"/>
            <p14:sldId id="269"/>
            <p14:sldId id="270"/>
            <p14:sldId id="271"/>
            <p14:sldId id="273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025" autoAdjust="0"/>
    <p:restoredTop sz="96433" autoAdjust="0"/>
  </p:normalViewPr>
  <p:slideViewPr>
    <p:cSldViewPr snapToGrid="0">
      <p:cViewPr varScale="1">
        <p:scale>
          <a:sx n="78" d="100"/>
          <a:sy n="78" d="100"/>
        </p:scale>
        <p:origin x="1483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Оксана Золотухина" userId="b2a11efb2d781691" providerId="LiveId" clId="{1DE10246-5251-492C-B0B7-0431B89E7C3B}"/>
    <pc:docChg chg="undo custSel addSld delSld modSld sldOrd addSection modSection">
      <pc:chgData name="Оксана Золотухина" userId="b2a11efb2d781691" providerId="LiveId" clId="{1DE10246-5251-492C-B0B7-0431B89E7C3B}" dt="2025-03-18T10:25:01.738" v="1389" actId="20577"/>
      <pc:docMkLst>
        <pc:docMk/>
      </pc:docMkLst>
      <pc:sldChg chg="modSp mod">
        <pc:chgData name="Оксана Золотухина" userId="b2a11efb2d781691" providerId="LiveId" clId="{1DE10246-5251-492C-B0B7-0431B89E7C3B}" dt="2025-03-17T16:04:36.437" v="6" actId="20577"/>
        <pc:sldMkLst>
          <pc:docMk/>
          <pc:sldMk cId="2552666071" sldId="256"/>
        </pc:sldMkLst>
        <pc:spChg chg="mod">
          <ac:chgData name="Оксана Золотухина" userId="b2a11efb2d781691" providerId="LiveId" clId="{1DE10246-5251-492C-B0B7-0431B89E7C3B}" dt="2025-03-17T16:04:36.437" v="6" actId="20577"/>
          <ac:spMkLst>
            <pc:docMk/>
            <pc:sldMk cId="2552666071" sldId="256"/>
            <ac:spMk id="4" creationId="{00000000-0000-0000-0000-000000000000}"/>
          </ac:spMkLst>
        </pc:spChg>
      </pc:sldChg>
      <pc:sldChg chg="addSp delSp modSp mod">
        <pc:chgData name="Оксана Золотухина" userId="b2a11efb2d781691" providerId="LiveId" clId="{1DE10246-5251-492C-B0B7-0431B89E7C3B}" dt="2025-03-17T16:09:07.913" v="179" actId="207"/>
        <pc:sldMkLst>
          <pc:docMk/>
          <pc:sldMk cId="2333666259" sldId="258"/>
        </pc:sldMkLst>
        <pc:spChg chg="add mod">
          <ac:chgData name="Оксана Золотухина" userId="b2a11efb2d781691" providerId="LiveId" clId="{1DE10246-5251-492C-B0B7-0431B89E7C3B}" dt="2025-03-17T16:09:07.913" v="179" actId="207"/>
          <ac:spMkLst>
            <pc:docMk/>
            <pc:sldMk cId="2333666259" sldId="258"/>
            <ac:spMk id="2" creationId="{75FF25F6-BF62-3797-3A21-E7DE7D6A39FD}"/>
          </ac:spMkLst>
        </pc:spChg>
        <pc:spChg chg="del mod">
          <ac:chgData name="Оксана Золотухина" userId="b2a11efb2d781691" providerId="LiveId" clId="{1DE10246-5251-492C-B0B7-0431B89E7C3B}" dt="2025-03-17T16:05:16.999" v="9" actId="21"/>
          <ac:spMkLst>
            <pc:docMk/>
            <pc:sldMk cId="2333666259" sldId="258"/>
            <ac:spMk id="4" creationId="{00000000-0000-0000-0000-000000000000}"/>
          </ac:spMkLst>
        </pc:spChg>
        <pc:spChg chg="del mod">
          <ac:chgData name="Оксана Золотухина" userId="b2a11efb2d781691" providerId="LiveId" clId="{1DE10246-5251-492C-B0B7-0431B89E7C3B}" dt="2025-03-17T16:05:17.007" v="11"/>
          <ac:spMkLst>
            <pc:docMk/>
            <pc:sldMk cId="2333666259" sldId="258"/>
            <ac:spMk id="6" creationId="{00000000-0000-0000-0000-000000000000}"/>
          </ac:spMkLst>
        </pc:spChg>
      </pc:sldChg>
      <pc:sldChg chg="new del">
        <pc:chgData name="Оксана Золотухина" userId="b2a11efb2d781691" providerId="LiveId" clId="{1DE10246-5251-492C-B0B7-0431B89E7C3B}" dt="2025-03-17T16:09:31.707" v="182" actId="2696"/>
        <pc:sldMkLst>
          <pc:docMk/>
          <pc:sldMk cId="2098854306" sldId="259"/>
        </pc:sldMkLst>
      </pc:sldChg>
      <pc:sldChg chg="addSp delSp modSp add mod">
        <pc:chgData name="Оксана Золотухина" userId="b2a11efb2d781691" providerId="LiveId" clId="{1DE10246-5251-492C-B0B7-0431B89E7C3B}" dt="2025-03-17T16:47:25.926" v="538" actId="1076"/>
        <pc:sldMkLst>
          <pc:docMk/>
          <pc:sldMk cId="4045828681" sldId="259"/>
        </pc:sldMkLst>
        <pc:spChg chg="mod">
          <ac:chgData name="Оксана Золотухина" userId="b2a11efb2d781691" providerId="LiveId" clId="{1DE10246-5251-492C-B0B7-0431B89E7C3B}" dt="2025-03-17T16:16:19.187" v="275" actId="207"/>
          <ac:spMkLst>
            <pc:docMk/>
            <pc:sldMk cId="4045828681" sldId="259"/>
            <ac:spMk id="2" creationId="{75FF25F6-BF62-3797-3A21-E7DE7D6A39FD}"/>
          </ac:spMkLst>
        </pc:spChg>
        <pc:spChg chg="mod">
          <ac:chgData name="Оксана Золотухина" userId="b2a11efb2d781691" providerId="LiveId" clId="{1DE10246-5251-492C-B0B7-0431B89E7C3B}" dt="2025-03-17T16:24:21.537" v="345" actId="18245"/>
          <ac:spMkLst>
            <pc:docMk/>
            <pc:sldMk cId="4045828681" sldId="259"/>
            <ac:spMk id="8" creationId="{4A5A9A1E-3ACC-EED6-2F15-812C864AA638}"/>
          </ac:spMkLst>
        </pc:spChg>
        <pc:spChg chg="mod">
          <ac:chgData name="Оксана Золотухина" userId="b2a11efb2d781691" providerId="LiveId" clId="{1DE10246-5251-492C-B0B7-0431B89E7C3B}" dt="2025-03-17T16:24:21.537" v="345" actId="18245"/>
          <ac:spMkLst>
            <pc:docMk/>
            <pc:sldMk cId="4045828681" sldId="259"/>
            <ac:spMk id="9" creationId="{BFA19AAF-1C87-EA50-5E48-A762C6DA01B1}"/>
          </ac:spMkLst>
        </pc:spChg>
        <pc:spChg chg="mod">
          <ac:chgData name="Оксана Золотухина" userId="b2a11efb2d781691" providerId="LiveId" clId="{1DE10246-5251-492C-B0B7-0431B89E7C3B}" dt="2025-03-17T16:24:21.537" v="345" actId="18245"/>
          <ac:spMkLst>
            <pc:docMk/>
            <pc:sldMk cId="4045828681" sldId="259"/>
            <ac:spMk id="10" creationId="{BA26505D-8DE0-848E-268D-7E38B0280A0B}"/>
          </ac:spMkLst>
        </pc:spChg>
        <pc:spChg chg="mod">
          <ac:chgData name="Оксана Золотухина" userId="b2a11efb2d781691" providerId="LiveId" clId="{1DE10246-5251-492C-B0B7-0431B89E7C3B}" dt="2025-03-17T16:24:21.537" v="345" actId="18245"/>
          <ac:spMkLst>
            <pc:docMk/>
            <pc:sldMk cId="4045828681" sldId="259"/>
            <ac:spMk id="11" creationId="{F999761B-658F-84C1-81AB-7B950CC7327F}"/>
          </ac:spMkLst>
        </pc:spChg>
        <pc:spChg chg="mod">
          <ac:chgData name="Оксана Золотухина" userId="b2a11efb2d781691" providerId="LiveId" clId="{1DE10246-5251-492C-B0B7-0431B89E7C3B}" dt="2025-03-17T16:23:50.304" v="344" actId="18245"/>
          <ac:spMkLst>
            <pc:docMk/>
            <pc:sldMk cId="4045828681" sldId="259"/>
            <ac:spMk id="12" creationId="{D4EA1D0A-D284-FFA9-89F1-C6995F1006F5}"/>
          </ac:spMkLst>
        </pc:spChg>
        <pc:spChg chg="add mod">
          <ac:chgData name="Оксана Золотухина" userId="b2a11efb2d781691" providerId="LiveId" clId="{1DE10246-5251-492C-B0B7-0431B89E7C3B}" dt="2025-03-17T16:40:05.689" v="471" actId="1076"/>
          <ac:spMkLst>
            <pc:docMk/>
            <pc:sldMk cId="4045828681" sldId="259"/>
            <ac:spMk id="14" creationId="{E975B474-808A-75DA-9FB2-7C6FE0AFB2DE}"/>
          </ac:spMkLst>
        </pc:spChg>
        <pc:spChg chg="add mod">
          <ac:chgData name="Оксана Золотухина" userId="b2a11efb2d781691" providerId="LiveId" clId="{1DE10246-5251-492C-B0B7-0431B89E7C3B}" dt="2025-03-17T16:40:09.790" v="472" actId="1076"/>
          <ac:spMkLst>
            <pc:docMk/>
            <pc:sldMk cId="4045828681" sldId="259"/>
            <ac:spMk id="15" creationId="{0CB944D7-E687-394A-C4C2-CAFF025170C5}"/>
          </ac:spMkLst>
        </pc:spChg>
        <pc:spChg chg="add mod">
          <ac:chgData name="Оксана Золотухина" userId="b2a11efb2d781691" providerId="LiveId" clId="{1DE10246-5251-492C-B0B7-0431B89E7C3B}" dt="2025-03-17T16:40:12.090" v="473" actId="1076"/>
          <ac:spMkLst>
            <pc:docMk/>
            <pc:sldMk cId="4045828681" sldId="259"/>
            <ac:spMk id="16" creationId="{BC36244F-87B5-D25F-AAC0-FB9FE2C33DFF}"/>
          </ac:spMkLst>
        </pc:spChg>
        <pc:spChg chg="add mod">
          <ac:chgData name="Оксана Золотухина" userId="b2a11efb2d781691" providerId="LiveId" clId="{1DE10246-5251-492C-B0B7-0431B89E7C3B}" dt="2025-03-17T16:46:20.648" v="527" actId="11530"/>
          <ac:spMkLst>
            <pc:docMk/>
            <pc:sldMk cId="4045828681" sldId="259"/>
            <ac:spMk id="17" creationId="{FAB54CDB-E067-F912-F3F3-B22060C0BC68}"/>
          </ac:spMkLst>
        </pc:spChg>
        <pc:spChg chg="add mod">
          <ac:chgData name="Оксана Золотухина" userId="b2a11efb2d781691" providerId="LiveId" clId="{1DE10246-5251-492C-B0B7-0431B89E7C3B}" dt="2025-03-17T16:47:23.272" v="537" actId="1076"/>
          <ac:spMkLst>
            <pc:docMk/>
            <pc:sldMk cId="4045828681" sldId="259"/>
            <ac:spMk id="18" creationId="{AE6E98B0-26EB-50E1-C4F3-CC88D36C9A40}"/>
          </ac:spMkLst>
        </pc:spChg>
        <pc:spChg chg="add mod">
          <ac:chgData name="Оксана Золотухина" userId="b2a11efb2d781691" providerId="LiveId" clId="{1DE10246-5251-492C-B0B7-0431B89E7C3B}" dt="2025-03-17T16:42:32.653" v="497" actId="14100"/>
          <ac:spMkLst>
            <pc:docMk/>
            <pc:sldMk cId="4045828681" sldId="259"/>
            <ac:spMk id="19" creationId="{3326EDC0-BD9E-23F1-2C80-704E9334777E}"/>
          </ac:spMkLst>
        </pc:spChg>
        <pc:spChg chg="add mod">
          <ac:chgData name="Оксана Золотухина" userId="b2a11efb2d781691" providerId="LiveId" clId="{1DE10246-5251-492C-B0B7-0431B89E7C3B}" dt="2025-03-17T16:42:55.169" v="503" actId="1076"/>
          <ac:spMkLst>
            <pc:docMk/>
            <pc:sldMk cId="4045828681" sldId="259"/>
            <ac:spMk id="20" creationId="{7D2C6758-111E-F7F9-D6D0-3CD904A8B587}"/>
          </ac:spMkLst>
        </pc:spChg>
        <pc:spChg chg="add mod">
          <ac:chgData name="Оксана Золотухина" userId="b2a11efb2d781691" providerId="LiveId" clId="{1DE10246-5251-492C-B0B7-0431B89E7C3B}" dt="2025-03-17T16:43:18.149" v="509" actId="1076"/>
          <ac:spMkLst>
            <pc:docMk/>
            <pc:sldMk cId="4045828681" sldId="259"/>
            <ac:spMk id="21" creationId="{0DB9EF4E-0019-5E55-47BC-6616E4D60981}"/>
          </ac:spMkLst>
        </pc:spChg>
        <pc:grpChg chg="mod">
          <ac:chgData name="Оксана Золотухина" userId="b2a11efb2d781691" providerId="LiveId" clId="{1DE10246-5251-492C-B0B7-0431B89E7C3B}" dt="2025-03-17T16:24:21.537" v="345" actId="18245"/>
          <ac:grpSpMkLst>
            <pc:docMk/>
            <pc:sldMk cId="4045828681" sldId="259"/>
            <ac:grpSpMk id="7" creationId="{1F88A5A1-A6EE-E316-4988-2D12B9236305}"/>
          </ac:grpSpMkLst>
        </pc:grpChg>
        <pc:graphicFrameChg chg="add del mod modGraphic">
          <ac:chgData name="Оксана Золотухина" userId="b2a11efb2d781691" providerId="LiveId" clId="{1DE10246-5251-492C-B0B7-0431B89E7C3B}" dt="2025-03-17T16:13:55.557" v="267" actId="21"/>
          <ac:graphicFrameMkLst>
            <pc:docMk/>
            <pc:sldMk cId="4045828681" sldId="259"/>
            <ac:graphicFrameMk id="3" creationId="{958C6767-E8FE-8449-1BCF-F5E410EBD2DE}"/>
          </ac:graphicFrameMkLst>
        </pc:graphicFrameChg>
        <pc:graphicFrameChg chg="add del mod modGraphic">
          <ac:chgData name="Оксана Золотухина" userId="b2a11efb2d781691" providerId="LiveId" clId="{1DE10246-5251-492C-B0B7-0431B89E7C3B}" dt="2025-03-17T16:47:19.167" v="536" actId="255"/>
          <ac:graphicFrameMkLst>
            <pc:docMk/>
            <pc:sldMk cId="4045828681" sldId="259"/>
            <ac:graphicFrameMk id="6" creationId="{A0077168-F3A4-1328-1C76-3447C3D2E783}"/>
          </ac:graphicFrameMkLst>
        </pc:graphicFrameChg>
        <pc:picChg chg="add mod">
          <ac:chgData name="Оксана Золотухина" userId="b2a11efb2d781691" providerId="LiveId" clId="{1DE10246-5251-492C-B0B7-0431B89E7C3B}" dt="2025-03-17T16:15:10.022" v="273" actId="1076"/>
          <ac:picMkLst>
            <pc:docMk/>
            <pc:sldMk cId="4045828681" sldId="259"/>
            <ac:picMk id="4" creationId="{CEFAF960-0EE9-4742-6CBB-57C25FE842DA}"/>
          </ac:picMkLst>
        </pc:picChg>
        <pc:picChg chg="mod ord">
          <ac:chgData name="Оксана Золотухина" userId="b2a11efb2d781691" providerId="LiveId" clId="{1DE10246-5251-492C-B0B7-0431B89E7C3B}" dt="2025-03-17T16:42:26.574" v="495" actId="1076"/>
          <ac:picMkLst>
            <pc:docMk/>
            <pc:sldMk cId="4045828681" sldId="259"/>
            <ac:picMk id="5" creationId="{00000000-0000-0000-0000-000000000000}"/>
          </ac:picMkLst>
        </pc:picChg>
        <pc:picChg chg="add mod">
          <ac:chgData name="Оксана Золотухина" userId="b2a11efb2d781691" providerId="LiveId" clId="{1DE10246-5251-492C-B0B7-0431B89E7C3B}" dt="2025-03-17T16:47:25.926" v="538" actId="1076"/>
          <ac:picMkLst>
            <pc:docMk/>
            <pc:sldMk cId="4045828681" sldId="259"/>
            <ac:picMk id="13" creationId="{F77504AE-C293-16E1-2E1B-95288BC3E0A1}"/>
          </ac:picMkLst>
        </pc:picChg>
      </pc:sldChg>
      <pc:sldChg chg="addSp delSp modSp add mod ord">
        <pc:chgData name="Оксана Золотухина" userId="b2a11efb2d781691" providerId="LiveId" clId="{1DE10246-5251-492C-B0B7-0431B89E7C3B}" dt="2025-03-18T10:13:57.121" v="1298" actId="123"/>
        <pc:sldMkLst>
          <pc:docMk/>
          <pc:sldMk cId="307393932" sldId="260"/>
        </pc:sldMkLst>
        <pc:spChg chg="mod">
          <ac:chgData name="Оксана Золотухина" userId="b2a11efb2d781691" providerId="LiveId" clId="{1DE10246-5251-492C-B0B7-0431B89E7C3B}" dt="2025-03-17T16:49:27.958" v="547" actId="207"/>
          <ac:spMkLst>
            <pc:docMk/>
            <pc:sldMk cId="307393932" sldId="260"/>
            <ac:spMk id="2" creationId="{75FF25F6-BF62-3797-3A21-E7DE7D6A39FD}"/>
          </ac:spMkLst>
        </pc:spChg>
        <pc:spChg chg="add del mod">
          <ac:chgData name="Оксана Золотухина" userId="b2a11efb2d781691" providerId="LiveId" clId="{1DE10246-5251-492C-B0B7-0431B89E7C3B}" dt="2025-03-18T09:24:39.262" v="715" actId="21"/>
          <ac:spMkLst>
            <pc:docMk/>
            <pc:sldMk cId="307393932" sldId="260"/>
            <ac:spMk id="3" creationId="{49964938-C351-DD8F-600C-823CB612F36F}"/>
          </ac:spMkLst>
        </pc:spChg>
        <pc:spChg chg="add del mod">
          <ac:chgData name="Оксана Золотухина" userId="b2a11efb2d781691" providerId="LiveId" clId="{1DE10246-5251-492C-B0B7-0431B89E7C3B}" dt="2025-03-18T09:24:03.136" v="714" actId="11529"/>
          <ac:spMkLst>
            <pc:docMk/>
            <pc:sldMk cId="307393932" sldId="260"/>
            <ac:spMk id="4" creationId="{F1E823F3-1341-86A6-82D8-D567AA132E62}"/>
          </ac:spMkLst>
        </pc:spChg>
        <pc:spChg chg="add mod">
          <ac:chgData name="Оксана Золотухина" userId="b2a11efb2d781691" providerId="LiveId" clId="{1DE10246-5251-492C-B0B7-0431B89E7C3B}" dt="2025-03-18T10:13:32.965" v="1297" actId="14100"/>
          <ac:spMkLst>
            <pc:docMk/>
            <pc:sldMk cId="307393932" sldId="260"/>
            <ac:spMk id="6" creationId="{EF902A2E-D55E-A030-56EC-D9B30F200406}"/>
          </ac:spMkLst>
        </pc:spChg>
        <pc:spChg chg="add mod">
          <ac:chgData name="Оксана Золотухина" userId="b2a11efb2d781691" providerId="LiveId" clId="{1DE10246-5251-492C-B0B7-0431B89E7C3B}" dt="2025-03-18T10:13:10.228" v="1295" actId="207"/>
          <ac:spMkLst>
            <pc:docMk/>
            <pc:sldMk cId="307393932" sldId="260"/>
            <ac:spMk id="7" creationId="{4DC9B968-C528-3128-9EFC-65FC15B44342}"/>
          </ac:spMkLst>
        </pc:spChg>
        <pc:spChg chg="add mod">
          <ac:chgData name="Оксана Золотухина" userId="b2a11efb2d781691" providerId="LiveId" clId="{1DE10246-5251-492C-B0B7-0431B89E7C3B}" dt="2025-03-18T10:13:07.312" v="1294" actId="207"/>
          <ac:spMkLst>
            <pc:docMk/>
            <pc:sldMk cId="307393932" sldId="260"/>
            <ac:spMk id="8" creationId="{3712D59D-14D7-5B1E-5F1B-21B443CA96BB}"/>
          </ac:spMkLst>
        </pc:spChg>
        <pc:spChg chg="add mod">
          <ac:chgData name="Оксана Золотухина" userId="b2a11efb2d781691" providerId="LiveId" clId="{1DE10246-5251-492C-B0B7-0431B89E7C3B}" dt="2025-03-18T10:13:12.785" v="1296" actId="207"/>
          <ac:spMkLst>
            <pc:docMk/>
            <pc:sldMk cId="307393932" sldId="260"/>
            <ac:spMk id="9" creationId="{A6D6585A-BD36-8B8E-9EB5-6DB91A923138}"/>
          </ac:spMkLst>
        </pc:spChg>
        <pc:spChg chg="add mod">
          <ac:chgData name="Оксана Золотухина" userId="b2a11efb2d781691" providerId="LiveId" clId="{1DE10246-5251-492C-B0B7-0431B89E7C3B}" dt="2025-03-18T10:12:58.449" v="1292" actId="207"/>
          <ac:spMkLst>
            <pc:docMk/>
            <pc:sldMk cId="307393932" sldId="260"/>
            <ac:spMk id="10" creationId="{CA27BE5F-7036-5EC0-541C-BD69F3EACCD7}"/>
          </ac:spMkLst>
        </pc:spChg>
        <pc:spChg chg="add mod">
          <ac:chgData name="Оксана Золотухина" userId="b2a11efb2d781691" providerId="LiveId" clId="{1DE10246-5251-492C-B0B7-0431B89E7C3B}" dt="2025-03-18T10:13:02.137" v="1293" actId="207"/>
          <ac:spMkLst>
            <pc:docMk/>
            <pc:sldMk cId="307393932" sldId="260"/>
            <ac:spMk id="11" creationId="{FDDDC21F-C5B9-37D0-902E-17D6EB873AC9}"/>
          </ac:spMkLst>
        </pc:spChg>
        <pc:spChg chg="add del mod">
          <ac:chgData name="Оксана Золотухина" userId="b2a11efb2d781691" providerId="LiveId" clId="{1DE10246-5251-492C-B0B7-0431B89E7C3B}" dt="2025-03-18T09:28:33.837" v="818" actId="21"/>
          <ac:spMkLst>
            <pc:docMk/>
            <pc:sldMk cId="307393932" sldId="260"/>
            <ac:spMk id="12" creationId="{F76AE690-0EE2-7783-B05C-E1B5536E75CB}"/>
          </ac:spMkLst>
        </pc:spChg>
        <pc:spChg chg="add mod">
          <ac:chgData name="Оксана Золотухина" userId="b2a11efb2d781691" providerId="LiveId" clId="{1DE10246-5251-492C-B0B7-0431B89E7C3B}" dt="2025-03-18T10:00:05.299" v="1093" actId="207"/>
          <ac:spMkLst>
            <pc:docMk/>
            <pc:sldMk cId="307393932" sldId="260"/>
            <ac:spMk id="13" creationId="{E08768E2-A778-8927-883B-A3AB670AED7D}"/>
          </ac:spMkLst>
        </pc:spChg>
        <pc:spChg chg="add mod">
          <ac:chgData name="Оксана Золотухина" userId="b2a11efb2d781691" providerId="LiveId" clId="{1DE10246-5251-492C-B0B7-0431B89E7C3B}" dt="2025-03-18T10:09:09.111" v="1254" actId="14100"/>
          <ac:spMkLst>
            <pc:docMk/>
            <pc:sldMk cId="307393932" sldId="260"/>
            <ac:spMk id="14" creationId="{950FD8FE-3215-E153-75F1-A8B499E4DC63}"/>
          </ac:spMkLst>
        </pc:spChg>
        <pc:spChg chg="add mod">
          <ac:chgData name="Оксана Золотухина" userId="b2a11efb2d781691" providerId="LiveId" clId="{1DE10246-5251-492C-B0B7-0431B89E7C3B}" dt="2025-03-18T10:09:20.481" v="1256" actId="14100"/>
          <ac:spMkLst>
            <pc:docMk/>
            <pc:sldMk cId="307393932" sldId="260"/>
            <ac:spMk id="15" creationId="{CE304EA5-4B5F-8F4F-8351-B93E10DF2DC9}"/>
          </ac:spMkLst>
        </pc:spChg>
        <pc:spChg chg="add mod">
          <ac:chgData name="Оксана Золотухина" userId="b2a11efb2d781691" providerId="LiveId" clId="{1DE10246-5251-492C-B0B7-0431B89E7C3B}" dt="2025-03-18T10:09:26.084" v="1257" actId="14100"/>
          <ac:spMkLst>
            <pc:docMk/>
            <pc:sldMk cId="307393932" sldId="260"/>
            <ac:spMk id="16" creationId="{D39CA746-7652-4D3D-5481-0E9533087984}"/>
          </ac:spMkLst>
        </pc:spChg>
        <pc:spChg chg="add mod">
          <ac:chgData name="Оксана Золотухина" userId="b2a11efb2d781691" providerId="LiveId" clId="{1DE10246-5251-492C-B0B7-0431B89E7C3B}" dt="2025-03-18T10:09:32.134" v="1258" actId="14100"/>
          <ac:spMkLst>
            <pc:docMk/>
            <pc:sldMk cId="307393932" sldId="260"/>
            <ac:spMk id="17" creationId="{15597830-C64F-8FCC-4622-655AA1E95D8D}"/>
          </ac:spMkLst>
        </pc:spChg>
        <pc:spChg chg="add mod">
          <ac:chgData name="Оксана Золотухина" userId="b2a11efb2d781691" providerId="LiveId" clId="{1DE10246-5251-492C-B0B7-0431B89E7C3B}" dt="2025-03-18T10:09:39.404" v="1259" actId="14100"/>
          <ac:spMkLst>
            <pc:docMk/>
            <pc:sldMk cId="307393932" sldId="260"/>
            <ac:spMk id="18" creationId="{488BA5B7-CABC-DA11-7ADD-2CE446BF42B6}"/>
          </ac:spMkLst>
        </pc:spChg>
        <pc:spChg chg="add mod">
          <ac:chgData name="Оксана Золотухина" userId="b2a11efb2d781691" providerId="LiveId" clId="{1DE10246-5251-492C-B0B7-0431B89E7C3B}" dt="2025-03-18T10:09:46.877" v="1262" actId="14100"/>
          <ac:spMkLst>
            <pc:docMk/>
            <pc:sldMk cId="307393932" sldId="260"/>
            <ac:spMk id="19" creationId="{26D33A54-7DDF-08D5-E2E8-A5EE5962DF31}"/>
          </ac:spMkLst>
        </pc:spChg>
        <pc:spChg chg="add mod">
          <ac:chgData name="Оксана Золотухина" userId="b2a11efb2d781691" providerId="LiveId" clId="{1DE10246-5251-492C-B0B7-0431B89E7C3B}" dt="2025-03-18T09:52:16.707" v="1022" actId="1076"/>
          <ac:spMkLst>
            <pc:docMk/>
            <pc:sldMk cId="307393932" sldId="260"/>
            <ac:spMk id="20" creationId="{5333A133-F547-8CD3-5B22-E066B8F80CA2}"/>
          </ac:spMkLst>
        </pc:spChg>
        <pc:spChg chg="add mod">
          <ac:chgData name="Оксана Золотухина" userId="b2a11efb2d781691" providerId="LiveId" clId="{1DE10246-5251-492C-B0B7-0431B89E7C3B}" dt="2025-03-18T09:56:22.318" v="1060" actId="1076"/>
          <ac:spMkLst>
            <pc:docMk/>
            <pc:sldMk cId="307393932" sldId="260"/>
            <ac:spMk id="21" creationId="{FCCFC2C3-FDE8-F55C-7121-82967E1C0616}"/>
          </ac:spMkLst>
        </pc:spChg>
        <pc:spChg chg="add mod">
          <ac:chgData name="Оксана Золотухина" userId="b2a11efb2d781691" providerId="LiveId" clId="{1DE10246-5251-492C-B0B7-0431B89E7C3B}" dt="2025-03-18T09:57:22.352" v="1070" actId="1076"/>
          <ac:spMkLst>
            <pc:docMk/>
            <pc:sldMk cId="307393932" sldId="260"/>
            <ac:spMk id="22" creationId="{9EB4AA13-4795-C4B5-9856-0A7C7BEB603B}"/>
          </ac:spMkLst>
        </pc:spChg>
        <pc:spChg chg="add mod">
          <ac:chgData name="Оксана Золотухина" userId="b2a11efb2d781691" providerId="LiveId" clId="{1DE10246-5251-492C-B0B7-0431B89E7C3B}" dt="2025-03-18T09:56:19.133" v="1059" actId="1076"/>
          <ac:spMkLst>
            <pc:docMk/>
            <pc:sldMk cId="307393932" sldId="260"/>
            <ac:spMk id="23" creationId="{BA879EDB-31E1-579B-5157-CB54663EF54D}"/>
          </ac:spMkLst>
        </pc:spChg>
        <pc:spChg chg="add mod">
          <ac:chgData name="Оксана Золотухина" userId="b2a11efb2d781691" providerId="LiveId" clId="{1DE10246-5251-492C-B0B7-0431B89E7C3B}" dt="2025-03-18T09:54:22.136" v="1045" actId="1076"/>
          <ac:spMkLst>
            <pc:docMk/>
            <pc:sldMk cId="307393932" sldId="260"/>
            <ac:spMk id="24" creationId="{E02F5EE6-16C5-4765-3E87-7D26F8A0256A}"/>
          </ac:spMkLst>
        </pc:spChg>
        <pc:spChg chg="add mod">
          <ac:chgData name="Оксана Золотухина" userId="b2a11efb2d781691" providerId="LiveId" clId="{1DE10246-5251-492C-B0B7-0431B89E7C3B}" dt="2025-03-18T09:52:09.992" v="1020" actId="14100"/>
          <ac:spMkLst>
            <pc:docMk/>
            <pc:sldMk cId="307393932" sldId="260"/>
            <ac:spMk id="25" creationId="{BF417971-991D-C644-D2F5-23BE5D2C6C2C}"/>
          </ac:spMkLst>
        </pc:spChg>
        <pc:spChg chg="add mod">
          <ac:chgData name="Оксана Золотухина" userId="b2a11efb2d781691" providerId="LiveId" clId="{1DE10246-5251-492C-B0B7-0431B89E7C3B}" dt="2025-03-18T09:54:16.364" v="1043" actId="1076"/>
          <ac:spMkLst>
            <pc:docMk/>
            <pc:sldMk cId="307393932" sldId="260"/>
            <ac:spMk id="26" creationId="{BDCFDD84-8A9C-75E4-6DFC-AEABBD97F193}"/>
          </ac:spMkLst>
        </pc:spChg>
        <pc:spChg chg="add mod">
          <ac:chgData name="Оксана Золотухина" userId="b2a11efb2d781691" providerId="LiveId" clId="{1DE10246-5251-492C-B0B7-0431B89E7C3B}" dt="2025-03-18T09:57:16.311" v="1068" actId="1076"/>
          <ac:spMkLst>
            <pc:docMk/>
            <pc:sldMk cId="307393932" sldId="260"/>
            <ac:spMk id="27" creationId="{CA5E3896-8DBA-1618-422B-A51580A7663B}"/>
          </ac:spMkLst>
        </pc:spChg>
        <pc:spChg chg="add mod">
          <ac:chgData name="Оксана Золотухина" userId="b2a11efb2d781691" providerId="LiveId" clId="{1DE10246-5251-492C-B0B7-0431B89E7C3B}" dt="2025-03-18T09:58:42.240" v="1086" actId="1076"/>
          <ac:spMkLst>
            <pc:docMk/>
            <pc:sldMk cId="307393932" sldId="260"/>
            <ac:spMk id="28" creationId="{ADA44EC3-F0CE-4507-0D33-946C6C8A48E3}"/>
          </ac:spMkLst>
        </pc:spChg>
        <pc:spChg chg="add mod">
          <ac:chgData name="Оксана Золотухина" userId="b2a11efb2d781691" providerId="LiveId" clId="{1DE10246-5251-492C-B0B7-0431B89E7C3B}" dt="2025-03-18T10:13:57.121" v="1298" actId="123"/>
          <ac:spMkLst>
            <pc:docMk/>
            <pc:sldMk cId="307393932" sldId="260"/>
            <ac:spMk id="30" creationId="{76392E23-9F42-A5E9-96CD-6A6A0B1A1BC4}"/>
          </ac:spMkLst>
        </pc:spChg>
        <pc:spChg chg="add mod">
          <ac:chgData name="Оксана Золотухина" userId="b2a11efb2d781691" providerId="LiveId" clId="{1DE10246-5251-492C-B0B7-0431B89E7C3B}" dt="2025-03-18T10:12:23.560" v="1291" actId="14100"/>
          <ac:spMkLst>
            <pc:docMk/>
            <pc:sldMk cId="307393932" sldId="260"/>
            <ac:spMk id="37" creationId="{760D7668-C15A-9B69-5C9D-7A06973A879E}"/>
          </ac:spMkLst>
        </pc:spChg>
        <pc:picChg chg="mod">
          <ac:chgData name="Оксана Золотухина" userId="b2a11efb2d781691" providerId="LiveId" clId="{1DE10246-5251-492C-B0B7-0431B89E7C3B}" dt="2025-03-18T10:06:13.034" v="1221" actId="1076"/>
          <ac:picMkLst>
            <pc:docMk/>
            <pc:sldMk cId="307393932" sldId="260"/>
            <ac:picMk id="5" creationId="{00000000-0000-0000-0000-000000000000}"/>
          </ac:picMkLst>
        </pc:picChg>
        <pc:picChg chg="add mod">
          <ac:chgData name="Оксана Золотухина" userId="b2a11efb2d781691" providerId="LiveId" clId="{1DE10246-5251-492C-B0B7-0431B89E7C3B}" dt="2025-03-18T10:06:49.640" v="1226" actId="1076"/>
          <ac:picMkLst>
            <pc:docMk/>
            <pc:sldMk cId="307393932" sldId="260"/>
            <ac:picMk id="31" creationId="{513DBEFD-44A9-8C43-701D-136A31E1F60B}"/>
          </ac:picMkLst>
        </pc:picChg>
        <pc:picChg chg="add mod">
          <ac:chgData name="Оксана Золотухина" userId="b2a11efb2d781691" providerId="LiveId" clId="{1DE10246-5251-492C-B0B7-0431B89E7C3B}" dt="2025-03-18T10:07:12.866" v="1230" actId="1076"/>
          <ac:picMkLst>
            <pc:docMk/>
            <pc:sldMk cId="307393932" sldId="260"/>
            <ac:picMk id="32" creationId="{FD02BAFB-F562-341D-6765-1D1BA4CB0113}"/>
          </ac:picMkLst>
        </pc:picChg>
        <pc:picChg chg="add mod">
          <ac:chgData name="Оксана Золотухина" userId="b2a11efb2d781691" providerId="LiveId" clId="{1DE10246-5251-492C-B0B7-0431B89E7C3B}" dt="2025-03-18T10:07:32.920" v="1234" actId="1076"/>
          <ac:picMkLst>
            <pc:docMk/>
            <pc:sldMk cId="307393932" sldId="260"/>
            <ac:picMk id="33" creationId="{269542E3-DC28-20A2-15E9-3479F1F61168}"/>
          </ac:picMkLst>
        </pc:picChg>
        <pc:picChg chg="add mod">
          <ac:chgData name="Оксана Золотухина" userId="b2a11efb2d781691" providerId="LiveId" clId="{1DE10246-5251-492C-B0B7-0431B89E7C3B}" dt="2025-03-18T10:08:06.729" v="1238" actId="1076"/>
          <ac:picMkLst>
            <pc:docMk/>
            <pc:sldMk cId="307393932" sldId="260"/>
            <ac:picMk id="34" creationId="{89F86B52-5EBE-1601-A5BE-2D91D843ADA2}"/>
          </ac:picMkLst>
        </pc:picChg>
        <pc:picChg chg="add mod">
          <ac:chgData name="Оксана Золотухина" userId="b2a11efb2d781691" providerId="LiveId" clId="{1DE10246-5251-492C-B0B7-0431B89E7C3B}" dt="2025-03-18T10:08:26.357" v="1242" actId="14100"/>
          <ac:picMkLst>
            <pc:docMk/>
            <pc:sldMk cId="307393932" sldId="260"/>
            <ac:picMk id="35" creationId="{B96F2D34-4A92-8315-49E0-7FF0110FB4F6}"/>
          </ac:picMkLst>
        </pc:picChg>
        <pc:picChg chg="add mod">
          <ac:chgData name="Оксана Золотухина" userId="b2a11efb2d781691" providerId="LiveId" clId="{1DE10246-5251-492C-B0B7-0431B89E7C3B}" dt="2025-03-18T10:08:53.354" v="1253" actId="1076"/>
          <ac:picMkLst>
            <pc:docMk/>
            <pc:sldMk cId="307393932" sldId="260"/>
            <ac:picMk id="36" creationId="{5412EF80-A7D0-7696-AB8D-3D4C9B4AF013}"/>
          </ac:picMkLst>
        </pc:picChg>
      </pc:sldChg>
      <pc:sldChg chg="new del">
        <pc:chgData name="Оксана Золотухина" userId="b2a11efb2d781691" providerId="LiveId" clId="{1DE10246-5251-492C-B0B7-0431B89E7C3B}" dt="2025-03-17T16:47:57.035" v="540" actId="2696"/>
        <pc:sldMkLst>
          <pc:docMk/>
          <pc:sldMk cId="3484388951" sldId="260"/>
        </pc:sldMkLst>
      </pc:sldChg>
      <pc:sldChg chg="addSp delSp modSp add mod">
        <pc:chgData name="Оксана Золотухина" userId="b2a11efb2d781691" providerId="LiveId" clId="{1DE10246-5251-492C-B0B7-0431B89E7C3B}" dt="2025-03-17T17:04:00.488" v="659" actId="1076"/>
        <pc:sldMkLst>
          <pc:docMk/>
          <pc:sldMk cId="1270647642" sldId="261"/>
        </pc:sldMkLst>
        <pc:spChg chg="mod">
          <ac:chgData name="Оксана Золотухина" userId="b2a11efb2d781691" providerId="LiveId" clId="{1DE10246-5251-492C-B0B7-0431B89E7C3B}" dt="2025-03-17T16:50:21.537" v="551" actId="207"/>
          <ac:spMkLst>
            <pc:docMk/>
            <pc:sldMk cId="1270647642" sldId="261"/>
            <ac:spMk id="2" creationId="{75FF25F6-BF62-3797-3A21-E7DE7D6A39FD}"/>
          </ac:spMkLst>
        </pc:spChg>
        <pc:graphicFrameChg chg="add del">
          <ac:chgData name="Оксана Золотухина" userId="b2a11efb2d781691" providerId="LiveId" clId="{1DE10246-5251-492C-B0B7-0431B89E7C3B}" dt="2025-03-17T16:50:53.902" v="553" actId="3680"/>
          <ac:graphicFrameMkLst>
            <pc:docMk/>
            <pc:sldMk cId="1270647642" sldId="261"/>
            <ac:graphicFrameMk id="3" creationId="{F494918E-20C5-C40D-21B5-BC1C24ED4CCD}"/>
          </ac:graphicFrameMkLst>
        </pc:graphicFrameChg>
        <pc:graphicFrameChg chg="add mod modGraphic">
          <ac:chgData name="Оксана Золотухина" userId="b2a11efb2d781691" providerId="LiveId" clId="{1DE10246-5251-492C-B0B7-0431B89E7C3B}" dt="2025-03-17T17:04:00.488" v="659" actId="1076"/>
          <ac:graphicFrameMkLst>
            <pc:docMk/>
            <pc:sldMk cId="1270647642" sldId="261"/>
            <ac:graphicFrameMk id="4" creationId="{7485CE14-634F-B65A-1D6B-13978A8545E8}"/>
          </ac:graphicFrameMkLst>
        </pc:graphicFrameChg>
        <pc:picChg chg="mod">
          <ac:chgData name="Оксана Золотухина" userId="b2a11efb2d781691" providerId="LiveId" clId="{1DE10246-5251-492C-B0B7-0431B89E7C3B}" dt="2025-03-17T16:56:09.245" v="615" actId="1076"/>
          <ac:picMkLst>
            <pc:docMk/>
            <pc:sldMk cId="1270647642" sldId="261"/>
            <ac:picMk id="5" creationId="{00000000-0000-0000-0000-000000000000}"/>
          </ac:picMkLst>
        </pc:picChg>
      </pc:sldChg>
      <pc:sldChg chg="modSp add mod">
        <pc:chgData name="Оксана Золотухина" userId="b2a11efb2d781691" providerId="LiveId" clId="{1DE10246-5251-492C-B0B7-0431B89E7C3B}" dt="2025-03-17T17:05:34.369" v="662" actId="207"/>
        <pc:sldMkLst>
          <pc:docMk/>
          <pc:sldMk cId="4213488649" sldId="262"/>
        </pc:sldMkLst>
        <pc:spChg chg="mod">
          <ac:chgData name="Оксана Золотухина" userId="b2a11efb2d781691" providerId="LiveId" clId="{1DE10246-5251-492C-B0B7-0431B89E7C3B}" dt="2025-03-17T17:05:34.369" v="662" actId="207"/>
          <ac:spMkLst>
            <pc:docMk/>
            <pc:sldMk cId="4213488649" sldId="262"/>
            <ac:spMk id="2" creationId="{75FF25F6-BF62-3797-3A21-E7DE7D6A39FD}"/>
          </ac:spMkLst>
        </pc:spChg>
      </pc:sldChg>
      <pc:sldChg chg="modSp add mod">
        <pc:chgData name="Оксана Золотухина" userId="b2a11efb2d781691" providerId="LiveId" clId="{1DE10246-5251-492C-B0B7-0431B89E7C3B}" dt="2025-03-18T10:20:50.186" v="1320" actId="20577"/>
        <pc:sldMkLst>
          <pc:docMk/>
          <pc:sldMk cId="3850342284" sldId="263"/>
        </pc:sldMkLst>
        <pc:spChg chg="mod">
          <ac:chgData name="Оксана Золотухина" userId="b2a11efb2d781691" providerId="LiveId" clId="{1DE10246-5251-492C-B0B7-0431B89E7C3B}" dt="2025-03-18T10:20:50.186" v="1320" actId="20577"/>
          <ac:spMkLst>
            <pc:docMk/>
            <pc:sldMk cId="3850342284" sldId="263"/>
            <ac:spMk id="2" creationId="{75FF25F6-BF62-3797-3A21-E7DE7D6A39FD}"/>
          </ac:spMkLst>
        </pc:spChg>
      </pc:sldChg>
      <pc:sldChg chg="add">
        <pc:chgData name="Оксана Золотухина" userId="b2a11efb2d781691" providerId="LiveId" clId="{1DE10246-5251-492C-B0B7-0431B89E7C3B}" dt="2025-03-17T17:06:36.955" v="663" actId="2890"/>
        <pc:sldMkLst>
          <pc:docMk/>
          <pc:sldMk cId="2507110162" sldId="264"/>
        </pc:sldMkLst>
      </pc:sldChg>
      <pc:sldChg chg="add">
        <pc:chgData name="Оксана Золотухина" userId="b2a11efb2d781691" providerId="LiveId" clId="{1DE10246-5251-492C-B0B7-0431B89E7C3B}" dt="2025-03-17T17:10:45.003" v="666" actId="2890"/>
        <pc:sldMkLst>
          <pc:docMk/>
          <pc:sldMk cId="975051247" sldId="265"/>
        </pc:sldMkLst>
      </pc:sldChg>
      <pc:sldChg chg="addSp modSp add mod">
        <pc:chgData name="Оксана Золотухина" userId="b2a11efb2d781691" providerId="LiveId" clId="{1DE10246-5251-492C-B0B7-0431B89E7C3B}" dt="2025-03-17T17:12:02.865" v="691" actId="20577"/>
        <pc:sldMkLst>
          <pc:docMk/>
          <pc:sldMk cId="1445897991" sldId="266"/>
        </pc:sldMkLst>
        <pc:spChg chg="mod">
          <ac:chgData name="Оксана Золотухина" userId="b2a11efb2d781691" providerId="LiveId" clId="{1DE10246-5251-492C-B0B7-0431B89E7C3B}" dt="2025-03-17T17:12:02.865" v="691" actId="20577"/>
          <ac:spMkLst>
            <pc:docMk/>
            <pc:sldMk cId="1445897991" sldId="266"/>
            <ac:spMk id="2" creationId="{75FF25F6-BF62-3797-3A21-E7DE7D6A39FD}"/>
          </ac:spMkLst>
        </pc:spChg>
        <pc:picChg chg="add">
          <ac:chgData name="Оксана Золотухина" userId="b2a11efb2d781691" providerId="LiveId" clId="{1DE10246-5251-492C-B0B7-0431B89E7C3B}" dt="2025-03-17T17:11:37.915" v="672"/>
          <ac:picMkLst>
            <pc:docMk/>
            <pc:sldMk cId="1445897991" sldId="266"/>
            <ac:picMk id="3" creationId="{C5392F01-56E9-03E3-7BFB-1EE63665CB3D}"/>
          </ac:picMkLst>
        </pc:picChg>
      </pc:sldChg>
      <pc:sldChg chg="addSp delSp add del mod">
        <pc:chgData name="Оксана Золотухина" userId="b2a11efb2d781691" providerId="LiveId" clId="{1DE10246-5251-492C-B0B7-0431B89E7C3B}" dt="2025-03-17T17:11:29.467" v="670" actId="2890"/>
        <pc:sldMkLst>
          <pc:docMk/>
          <pc:sldMk cId="1952025454" sldId="266"/>
        </pc:sldMkLst>
        <pc:spChg chg="add del">
          <ac:chgData name="Оксана Золотухина" userId="b2a11efb2d781691" providerId="LiveId" clId="{1DE10246-5251-492C-B0B7-0431B89E7C3B}" dt="2025-03-17T17:11:28.906" v="669" actId="478"/>
          <ac:spMkLst>
            <pc:docMk/>
            <pc:sldMk cId="1952025454" sldId="266"/>
            <ac:spMk id="2" creationId="{75FF25F6-BF62-3797-3A21-E7DE7D6A39FD}"/>
          </ac:spMkLst>
        </pc:spChg>
      </pc:sldChg>
      <pc:sldChg chg="delSp modSp add mod ord">
        <pc:chgData name="Оксана Золотухина" userId="b2a11efb2d781691" providerId="LiveId" clId="{1DE10246-5251-492C-B0B7-0431B89E7C3B}" dt="2025-03-18T10:25:01.738" v="1389" actId="20577"/>
        <pc:sldMkLst>
          <pc:docMk/>
          <pc:sldMk cId="147256697" sldId="267"/>
        </pc:sldMkLst>
        <pc:spChg chg="mod">
          <ac:chgData name="Оксана Золотухина" userId="b2a11efb2d781691" providerId="LiveId" clId="{1DE10246-5251-492C-B0B7-0431B89E7C3B}" dt="2025-03-18T10:20:40.114" v="1319" actId="20577"/>
          <ac:spMkLst>
            <pc:docMk/>
            <pc:sldMk cId="147256697" sldId="267"/>
            <ac:spMk id="2" creationId="{75FF25F6-BF62-3797-3A21-E7DE7D6A39FD}"/>
          </ac:spMkLst>
        </pc:spChg>
        <pc:spChg chg="mod">
          <ac:chgData name="Оксана Золотухина" userId="b2a11efb2d781691" providerId="LiveId" clId="{1DE10246-5251-492C-B0B7-0431B89E7C3B}" dt="2025-03-18T10:24:24.688" v="1384" actId="20577"/>
          <ac:spMkLst>
            <pc:docMk/>
            <pc:sldMk cId="147256697" sldId="267"/>
            <ac:spMk id="7" creationId="{4DC9B968-C528-3128-9EFC-65FC15B44342}"/>
          </ac:spMkLst>
        </pc:spChg>
        <pc:spChg chg="mod">
          <ac:chgData name="Оксана Золотухина" userId="b2a11efb2d781691" providerId="LiveId" clId="{1DE10246-5251-492C-B0B7-0431B89E7C3B}" dt="2025-03-18T10:23:53.146" v="1375" actId="20577"/>
          <ac:spMkLst>
            <pc:docMk/>
            <pc:sldMk cId="147256697" sldId="267"/>
            <ac:spMk id="8" creationId="{3712D59D-14D7-5B1E-5F1B-21B443CA96BB}"/>
          </ac:spMkLst>
        </pc:spChg>
        <pc:spChg chg="mod">
          <ac:chgData name="Оксана Золотухина" userId="b2a11efb2d781691" providerId="LiveId" clId="{1DE10246-5251-492C-B0B7-0431B89E7C3B}" dt="2025-03-18T10:22:41.710" v="1344" actId="20577"/>
          <ac:spMkLst>
            <pc:docMk/>
            <pc:sldMk cId="147256697" sldId="267"/>
            <ac:spMk id="9" creationId="{A6D6585A-BD36-8B8E-9EB5-6DB91A923138}"/>
          </ac:spMkLst>
        </pc:spChg>
        <pc:spChg chg="mod">
          <ac:chgData name="Оксана Золотухина" userId="b2a11efb2d781691" providerId="LiveId" clId="{1DE10246-5251-492C-B0B7-0431B89E7C3B}" dt="2025-03-18T10:24:16.896" v="1382" actId="20577"/>
          <ac:spMkLst>
            <pc:docMk/>
            <pc:sldMk cId="147256697" sldId="267"/>
            <ac:spMk id="10" creationId="{CA27BE5F-7036-5EC0-541C-BD69F3EACCD7}"/>
          </ac:spMkLst>
        </pc:spChg>
        <pc:spChg chg="mod">
          <ac:chgData name="Оксана Золотухина" userId="b2a11efb2d781691" providerId="LiveId" clId="{1DE10246-5251-492C-B0B7-0431B89E7C3B}" dt="2025-03-18T10:23:46.549" v="1373" actId="20577"/>
          <ac:spMkLst>
            <pc:docMk/>
            <pc:sldMk cId="147256697" sldId="267"/>
            <ac:spMk id="11" creationId="{FDDDC21F-C5B9-37D0-902E-17D6EB873AC9}"/>
          </ac:spMkLst>
        </pc:spChg>
        <pc:spChg chg="del">
          <ac:chgData name="Оксана Золотухина" userId="b2a11efb2d781691" providerId="LiveId" clId="{1DE10246-5251-492C-B0B7-0431B89E7C3B}" dt="2025-03-18T10:21:03.682" v="1322" actId="21"/>
          <ac:spMkLst>
            <pc:docMk/>
            <pc:sldMk cId="147256697" sldId="267"/>
            <ac:spMk id="20" creationId="{5333A133-F547-8CD3-5B22-E066B8F80CA2}"/>
          </ac:spMkLst>
        </pc:spChg>
        <pc:spChg chg="del">
          <ac:chgData name="Оксана Золотухина" userId="b2a11efb2d781691" providerId="LiveId" clId="{1DE10246-5251-492C-B0B7-0431B89E7C3B}" dt="2025-03-18T10:21:22.945" v="1325" actId="21"/>
          <ac:spMkLst>
            <pc:docMk/>
            <pc:sldMk cId="147256697" sldId="267"/>
            <ac:spMk id="21" creationId="{FCCFC2C3-FDE8-F55C-7121-82967E1C0616}"/>
          </ac:spMkLst>
        </pc:spChg>
        <pc:spChg chg="del">
          <ac:chgData name="Оксана Золотухина" userId="b2a11efb2d781691" providerId="LiveId" clId="{1DE10246-5251-492C-B0B7-0431B89E7C3B}" dt="2025-03-18T10:21:32.994" v="1328" actId="21"/>
          <ac:spMkLst>
            <pc:docMk/>
            <pc:sldMk cId="147256697" sldId="267"/>
            <ac:spMk id="22" creationId="{9EB4AA13-4795-C4B5-9856-0A7C7BEB603B}"/>
          </ac:spMkLst>
        </pc:spChg>
        <pc:spChg chg="del">
          <ac:chgData name="Оксана Золотухина" userId="b2a11efb2d781691" providerId="LiveId" clId="{1DE10246-5251-492C-B0B7-0431B89E7C3B}" dt="2025-03-18T10:21:27.049" v="1326" actId="21"/>
          <ac:spMkLst>
            <pc:docMk/>
            <pc:sldMk cId="147256697" sldId="267"/>
            <ac:spMk id="23" creationId="{BA879EDB-31E1-579B-5157-CB54663EF54D}"/>
          </ac:spMkLst>
        </pc:spChg>
        <pc:spChg chg="del">
          <ac:chgData name="Оксана Золотухина" userId="b2a11efb2d781691" providerId="LiveId" clId="{1DE10246-5251-492C-B0B7-0431B89E7C3B}" dt="2025-03-18T10:21:18.896" v="1324" actId="21"/>
          <ac:spMkLst>
            <pc:docMk/>
            <pc:sldMk cId="147256697" sldId="267"/>
            <ac:spMk id="24" creationId="{E02F5EE6-16C5-4765-3E87-7D26F8A0256A}"/>
          </ac:spMkLst>
        </pc:spChg>
        <pc:spChg chg="del">
          <ac:chgData name="Оксана Золотухина" userId="b2a11efb2d781691" providerId="LiveId" clId="{1DE10246-5251-492C-B0B7-0431B89E7C3B}" dt="2025-03-18T10:20:59.150" v="1321" actId="21"/>
          <ac:spMkLst>
            <pc:docMk/>
            <pc:sldMk cId="147256697" sldId="267"/>
            <ac:spMk id="25" creationId="{BF417971-991D-C644-D2F5-23BE5D2C6C2C}"/>
          </ac:spMkLst>
        </pc:spChg>
        <pc:spChg chg="del">
          <ac:chgData name="Оксана Золотухина" userId="b2a11efb2d781691" providerId="LiveId" clId="{1DE10246-5251-492C-B0B7-0431B89E7C3B}" dt="2025-03-18T10:21:08.989" v="1323" actId="21"/>
          <ac:spMkLst>
            <pc:docMk/>
            <pc:sldMk cId="147256697" sldId="267"/>
            <ac:spMk id="26" creationId="{BDCFDD84-8A9C-75E4-6DFC-AEABBD97F193}"/>
          </ac:spMkLst>
        </pc:spChg>
        <pc:spChg chg="del">
          <ac:chgData name="Оксана Золотухина" userId="b2a11efb2d781691" providerId="LiveId" clId="{1DE10246-5251-492C-B0B7-0431B89E7C3B}" dt="2025-03-18T10:21:29.906" v="1327" actId="21"/>
          <ac:spMkLst>
            <pc:docMk/>
            <pc:sldMk cId="147256697" sldId="267"/>
            <ac:spMk id="27" creationId="{CA5E3896-8DBA-1618-422B-A51580A7663B}"/>
          </ac:spMkLst>
        </pc:spChg>
        <pc:spChg chg="del">
          <ac:chgData name="Оксана Золотухина" userId="b2a11efb2d781691" providerId="LiveId" clId="{1DE10246-5251-492C-B0B7-0431B89E7C3B}" dt="2025-03-18T10:21:36.579" v="1329" actId="21"/>
          <ac:spMkLst>
            <pc:docMk/>
            <pc:sldMk cId="147256697" sldId="267"/>
            <ac:spMk id="28" creationId="{ADA44EC3-F0CE-4507-0D33-946C6C8A48E3}"/>
          </ac:spMkLst>
        </pc:spChg>
        <pc:spChg chg="del mod">
          <ac:chgData name="Оксана Золотухина" userId="b2a11efb2d781691" providerId="LiveId" clId="{1DE10246-5251-492C-B0B7-0431B89E7C3B}" dt="2025-03-18T10:22:20.770" v="1338" actId="21"/>
          <ac:spMkLst>
            <pc:docMk/>
            <pc:sldMk cId="147256697" sldId="267"/>
            <ac:spMk id="30" creationId="{76392E23-9F42-A5E9-96CD-6A6A0B1A1BC4}"/>
          </ac:spMkLst>
        </pc:spChg>
        <pc:spChg chg="mod">
          <ac:chgData name="Оксана Золотухина" userId="b2a11efb2d781691" providerId="LiveId" clId="{1DE10246-5251-492C-B0B7-0431B89E7C3B}" dt="2025-03-18T10:25:01.738" v="1389" actId="20577"/>
          <ac:spMkLst>
            <pc:docMk/>
            <pc:sldMk cId="147256697" sldId="267"/>
            <ac:spMk id="37" creationId="{760D7668-C15A-9B69-5C9D-7A06973A879E}"/>
          </ac:spMkLst>
        </pc:spChg>
        <pc:picChg chg="del">
          <ac:chgData name="Оксана Золотухина" userId="b2a11efb2d781691" providerId="LiveId" clId="{1DE10246-5251-492C-B0B7-0431B89E7C3B}" dt="2025-03-18T10:21:43.104" v="1330" actId="21"/>
          <ac:picMkLst>
            <pc:docMk/>
            <pc:sldMk cId="147256697" sldId="267"/>
            <ac:picMk id="31" creationId="{513DBEFD-44A9-8C43-701D-136A31E1F60B}"/>
          </ac:picMkLst>
        </pc:picChg>
        <pc:picChg chg="del">
          <ac:chgData name="Оксана Золотухина" userId="b2a11efb2d781691" providerId="LiveId" clId="{1DE10246-5251-492C-B0B7-0431B89E7C3B}" dt="2025-03-18T10:21:56.199" v="1332" actId="21"/>
          <ac:picMkLst>
            <pc:docMk/>
            <pc:sldMk cId="147256697" sldId="267"/>
            <ac:picMk id="32" creationId="{FD02BAFB-F562-341D-6765-1D1BA4CB0113}"/>
          </ac:picMkLst>
        </pc:picChg>
        <pc:picChg chg="del">
          <ac:chgData name="Оксана Золотухина" userId="b2a11efb2d781691" providerId="LiveId" clId="{1DE10246-5251-492C-B0B7-0431B89E7C3B}" dt="2025-03-18T10:21:46.679" v="1331" actId="21"/>
          <ac:picMkLst>
            <pc:docMk/>
            <pc:sldMk cId="147256697" sldId="267"/>
            <ac:picMk id="33" creationId="{269542E3-DC28-20A2-15E9-3479F1F61168}"/>
          </ac:picMkLst>
        </pc:picChg>
        <pc:picChg chg="del">
          <ac:chgData name="Оксана Золотухина" userId="b2a11efb2d781691" providerId="LiveId" clId="{1DE10246-5251-492C-B0B7-0431B89E7C3B}" dt="2025-03-18T10:21:59.260" v="1333" actId="21"/>
          <ac:picMkLst>
            <pc:docMk/>
            <pc:sldMk cId="147256697" sldId="267"/>
            <ac:picMk id="34" creationId="{89F86B52-5EBE-1601-A5BE-2D91D843ADA2}"/>
          </ac:picMkLst>
        </pc:picChg>
        <pc:picChg chg="del">
          <ac:chgData name="Оксана Золотухина" userId="b2a11efb2d781691" providerId="LiveId" clId="{1DE10246-5251-492C-B0B7-0431B89E7C3B}" dt="2025-03-18T10:22:02.835" v="1334" actId="21"/>
          <ac:picMkLst>
            <pc:docMk/>
            <pc:sldMk cId="147256697" sldId="267"/>
            <ac:picMk id="35" creationId="{B96F2D34-4A92-8315-49E0-7FF0110FB4F6}"/>
          </ac:picMkLst>
        </pc:picChg>
        <pc:picChg chg="del">
          <ac:chgData name="Оксана Золотухина" userId="b2a11efb2d781691" providerId="LiveId" clId="{1DE10246-5251-492C-B0B7-0431B89E7C3B}" dt="2025-03-18T10:22:05.855" v="1335" actId="21"/>
          <ac:picMkLst>
            <pc:docMk/>
            <pc:sldMk cId="147256697" sldId="267"/>
            <ac:picMk id="36" creationId="{5412EF80-A7D0-7696-AB8D-3D4C9B4AF013}"/>
          </ac:picMkLst>
        </pc:pic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ACCED39-EC9D-4A40-9FD7-8775E4AEAB3B}" type="doc">
      <dgm:prSet loTypeId="urn:microsoft.com/office/officeart/2005/8/layout/pyramid1" loCatId="pyramid" qsTypeId="urn:microsoft.com/office/officeart/2005/8/quickstyle/simple1" qsCatId="simple" csTypeId="urn:microsoft.com/office/officeart/2005/8/colors/colorful1" csCatId="colorful" phldr="1"/>
      <dgm:spPr/>
    </dgm:pt>
    <dgm:pt modelId="{601783EE-6C33-4C72-8F5A-0027238D83F0}">
      <dgm:prSet phldrT="[Текст]" custT="1"/>
      <dgm:spPr/>
      <dgm:t>
        <a:bodyPr/>
        <a:lstStyle/>
        <a:p>
          <a:endParaRPr lang="ru-RU" sz="900" dirty="0"/>
        </a:p>
        <a:p>
          <a:endParaRPr lang="ru-RU" sz="900" dirty="0"/>
        </a:p>
        <a:p>
          <a:endParaRPr lang="ru-RU" sz="900" dirty="0"/>
        </a:p>
        <a:p>
          <a:r>
            <a:rPr lang="ru-RU" sz="1100" dirty="0">
              <a:highlight>
                <a:srgbClr val="FFFF00"/>
              </a:highlight>
              <a:latin typeface="Times New Roman" panose="02020603050405020304" pitchFamily="18" charset="0"/>
              <a:cs typeface="Times New Roman" panose="02020603050405020304" pitchFamily="18" charset="0"/>
            </a:rPr>
            <a:t>Федеральный</a:t>
          </a:r>
        </a:p>
      </dgm:t>
    </dgm:pt>
    <dgm:pt modelId="{ADECAC57-5237-40CB-AEF5-95190719BA69}" type="parTrans" cxnId="{4B7CCE3C-C3FB-42D2-ABB0-E1514A962566}">
      <dgm:prSet/>
      <dgm:spPr/>
      <dgm:t>
        <a:bodyPr/>
        <a:lstStyle/>
        <a:p>
          <a:endParaRPr lang="ru-RU"/>
        </a:p>
      </dgm:t>
    </dgm:pt>
    <dgm:pt modelId="{AC9A48DF-6A6E-48D8-80A2-06B84B548C3E}" type="sibTrans" cxnId="{4B7CCE3C-C3FB-42D2-ABB0-E1514A962566}">
      <dgm:prSet/>
      <dgm:spPr/>
      <dgm:t>
        <a:bodyPr/>
        <a:lstStyle/>
        <a:p>
          <a:endParaRPr lang="ru-RU"/>
        </a:p>
      </dgm:t>
    </dgm:pt>
    <dgm:pt modelId="{57981AFD-6C4B-4550-A94C-257A1B4BA37B}">
      <dgm:prSet phldrT="[Текст]" custT="1"/>
      <dgm:spPr/>
      <dgm:t>
        <a:bodyPr/>
        <a:lstStyle/>
        <a:p>
          <a:endParaRPr lang="ru-RU" sz="1600" dirty="0"/>
        </a:p>
        <a:p>
          <a:r>
            <a:rPr lang="ru-RU" sz="1200" dirty="0">
              <a:highlight>
                <a:srgbClr val="FFFF00"/>
              </a:highlight>
              <a:latin typeface="Times New Roman" panose="02020603050405020304" pitchFamily="18" charset="0"/>
              <a:cs typeface="Times New Roman" panose="02020603050405020304" pitchFamily="18" charset="0"/>
            </a:rPr>
            <a:t>Региональный</a:t>
          </a:r>
        </a:p>
      </dgm:t>
    </dgm:pt>
    <dgm:pt modelId="{28BD2573-57E5-4A8A-AA90-30AF480ED628}" type="parTrans" cxnId="{5D874B4B-883E-4EB0-A61D-E44F19096347}">
      <dgm:prSet/>
      <dgm:spPr/>
      <dgm:t>
        <a:bodyPr/>
        <a:lstStyle/>
        <a:p>
          <a:endParaRPr lang="ru-RU"/>
        </a:p>
      </dgm:t>
    </dgm:pt>
    <dgm:pt modelId="{68F7D6D5-0A7A-4DC9-B05C-7FFC1371ED97}" type="sibTrans" cxnId="{5D874B4B-883E-4EB0-A61D-E44F19096347}">
      <dgm:prSet/>
      <dgm:spPr/>
      <dgm:t>
        <a:bodyPr/>
        <a:lstStyle/>
        <a:p>
          <a:endParaRPr lang="ru-RU"/>
        </a:p>
      </dgm:t>
    </dgm:pt>
    <dgm:pt modelId="{FFE40D3A-E971-4C67-8641-56BC952B0E26}">
      <dgm:prSet phldrT="[Текст]" custT="1"/>
      <dgm:spPr/>
      <dgm:t>
        <a:bodyPr/>
        <a:lstStyle/>
        <a:p>
          <a:endParaRPr lang="ru-RU" sz="2200" dirty="0"/>
        </a:p>
        <a:p>
          <a:r>
            <a:rPr lang="ru-RU" sz="1200" dirty="0">
              <a:highlight>
                <a:srgbClr val="FFFF00"/>
              </a:highlight>
              <a:latin typeface="Times New Roman" panose="02020603050405020304" pitchFamily="18" charset="0"/>
              <a:cs typeface="Times New Roman" panose="02020603050405020304" pitchFamily="18" charset="0"/>
            </a:rPr>
            <a:t>Муниципальный</a:t>
          </a:r>
        </a:p>
      </dgm:t>
    </dgm:pt>
    <dgm:pt modelId="{9B724B65-8325-41B2-A619-4A3DFAFF3C46}" type="parTrans" cxnId="{B77A3B6B-EF37-436B-B01E-CFB7E4CA2874}">
      <dgm:prSet/>
      <dgm:spPr/>
      <dgm:t>
        <a:bodyPr/>
        <a:lstStyle/>
        <a:p>
          <a:endParaRPr lang="ru-RU"/>
        </a:p>
      </dgm:t>
    </dgm:pt>
    <dgm:pt modelId="{4BD0064A-9F6D-47F2-8ADB-51EF2579FB42}" type="sibTrans" cxnId="{B77A3B6B-EF37-436B-B01E-CFB7E4CA2874}">
      <dgm:prSet/>
      <dgm:spPr/>
      <dgm:t>
        <a:bodyPr/>
        <a:lstStyle/>
        <a:p>
          <a:endParaRPr lang="ru-RU"/>
        </a:p>
      </dgm:t>
    </dgm:pt>
    <dgm:pt modelId="{D1CAB513-43C0-45A0-B826-11B877D1C79A}">
      <dgm:prSet phldrT="[Текст]" custT="1"/>
      <dgm:spPr/>
      <dgm:t>
        <a:bodyPr/>
        <a:lstStyle/>
        <a:p>
          <a:r>
            <a:rPr lang="ru-RU" sz="1200" dirty="0">
              <a:highlight>
                <a:srgbClr val="FFFF00"/>
              </a:highlight>
              <a:latin typeface="Times New Roman" panose="02020603050405020304" pitchFamily="18" charset="0"/>
              <a:cs typeface="Times New Roman" panose="02020603050405020304" pitchFamily="18" charset="0"/>
            </a:rPr>
            <a:t>Уровень ДОУ</a:t>
          </a:r>
        </a:p>
      </dgm:t>
    </dgm:pt>
    <dgm:pt modelId="{EE5D37B7-48A1-44A3-ABAB-60434E3E0C5A}" type="parTrans" cxnId="{6669C622-5AD3-4612-B95A-4D467AF83808}">
      <dgm:prSet/>
      <dgm:spPr/>
      <dgm:t>
        <a:bodyPr/>
        <a:lstStyle/>
        <a:p>
          <a:endParaRPr lang="ru-RU"/>
        </a:p>
      </dgm:t>
    </dgm:pt>
    <dgm:pt modelId="{0F192F36-F22C-4D95-A9C1-5C164478CF50}" type="sibTrans" cxnId="{6669C622-5AD3-4612-B95A-4D467AF83808}">
      <dgm:prSet/>
      <dgm:spPr/>
      <dgm:t>
        <a:bodyPr/>
        <a:lstStyle/>
        <a:p>
          <a:endParaRPr lang="ru-RU"/>
        </a:p>
      </dgm:t>
    </dgm:pt>
    <dgm:pt modelId="{EBE617ED-29C4-4D15-953B-41B426FD49A6}" type="pres">
      <dgm:prSet presAssocID="{DACCED39-EC9D-4A40-9FD7-8775E4AEAB3B}" presName="Name0" presStyleCnt="0">
        <dgm:presLayoutVars>
          <dgm:dir/>
          <dgm:animLvl val="lvl"/>
          <dgm:resizeHandles val="exact"/>
        </dgm:presLayoutVars>
      </dgm:prSet>
      <dgm:spPr/>
    </dgm:pt>
    <dgm:pt modelId="{6229B6B2-287E-4B0D-B048-BF6D2DA8F9C7}" type="pres">
      <dgm:prSet presAssocID="{601783EE-6C33-4C72-8F5A-0027238D83F0}" presName="Name8" presStyleCnt="0"/>
      <dgm:spPr/>
    </dgm:pt>
    <dgm:pt modelId="{E215A94B-5C8E-4B46-9CD9-8BFFD7831CCB}" type="pres">
      <dgm:prSet presAssocID="{601783EE-6C33-4C72-8F5A-0027238D83F0}" presName="level" presStyleLbl="node1" presStyleIdx="0" presStyleCnt="4" custScaleX="86837" custScaleY="90481">
        <dgm:presLayoutVars>
          <dgm:chMax val="1"/>
          <dgm:bulletEnabled val="1"/>
        </dgm:presLayoutVars>
      </dgm:prSet>
      <dgm:spPr/>
    </dgm:pt>
    <dgm:pt modelId="{66282637-97B9-4926-83DF-16D078FD6D85}" type="pres">
      <dgm:prSet presAssocID="{601783EE-6C33-4C72-8F5A-0027238D83F0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BA4CEA59-DCBA-463C-8D69-F58F1611C7FF}" type="pres">
      <dgm:prSet presAssocID="{57981AFD-6C4B-4550-A94C-257A1B4BA37B}" presName="Name8" presStyleCnt="0"/>
      <dgm:spPr/>
    </dgm:pt>
    <dgm:pt modelId="{FDDC3949-0589-4163-8617-A24698741520}" type="pres">
      <dgm:prSet presAssocID="{57981AFD-6C4B-4550-A94C-257A1B4BA37B}" presName="level" presStyleLbl="node1" presStyleIdx="1" presStyleCnt="4" custScaleX="94714" custScaleY="101357">
        <dgm:presLayoutVars>
          <dgm:chMax val="1"/>
          <dgm:bulletEnabled val="1"/>
        </dgm:presLayoutVars>
      </dgm:prSet>
      <dgm:spPr/>
    </dgm:pt>
    <dgm:pt modelId="{9C0DB2B7-02BB-4AE6-BA28-A791DDED094A}" type="pres">
      <dgm:prSet presAssocID="{57981AFD-6C4B-4550-A94C-257A1B4BA37B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E47BF0C1-E748-4165-84F0-577F6EF1E5E5}" type="pres">
      <dgm:prSet presAssocID="{FFE40D3A-E971-4C67-8641-56BC952B0E26}" presName="Name8" presStyleCnt="0"/>
      <dgm:spPr/>
    </dgm:pt>
    <dgm:pt modelId="{4D32792F-A097-4C04-8149-DADD118EFF3D}" type="pres">
      <dgm:prSet presAssocID="{FFE40D3A-E971-4C67-8641-56BC952B0E26}" presName="level" presStyleLbl="node1" presStyleIdx="2" presStyleCnt="4" custScaleX="98182" custScaleY="101015">
        <dgm:presLayoutVars>
          <dgm:chMax val="1"/>
          <dgm:bulletEnabled val="1"/>
        </dgm:presLayoutVars>
      </dgm:prSet>
      <dgm:spPr/>
    </dgm:pt>
    <dgm:pt modelId="{944365AB-98C5-4956-A272-51D5EA16A16F}" type="pres">
      <dgm:prSet presAssocID="{FFE40D3A-E971-4C67-8641-56BC952B0E26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7C4DF4B2-4DE1-4A1B-AB34-C62D21FA3B18}" type="pres">
      <dgm:prSet presAssocID="{D1CAB513-43C0-45A0-B826-11B877D1C79A}" presName="Name8" presStyleCnt="0"/>
      <dgm:spPr/>
    </dgm:pt>
    <dgm:pt modelId="{8B1478EA-A7FD-4F85-A7DD-D7CD79A8ADA2}" type="pres">
      <dgm:prSet presAssocID="{D1CAB513-43C0-45A0-B826-11B877D1C79A}" presName="level" presStyleLbl="node1" presStyleIdx="3" presStyleCnt="4" custLinFactNeighborX="897" custLinFactNeighborY="-2279">
        <dgm:presLayoutVars>
          <dgm:chMax val="1"/>
          <dgm:bulletEnabled val="1"/>
        </dgm:presLayoutVars>
      </dgm:prSet>
      <dgm:spPr/>
    </dgm:pt>
    <dgm:pt modelId="{6BEE8360-AB5B-42BB-A041-CD95A564F140}" type="pres">
      <dgm:prSet presAssocID="{D1CAB513-43C0-45A0-B826-11B877D1C79A}" presName="levelTx" presStyleLbl="revTx" presStyleIdx="0" presStyleCnt="0">
        <dgm:presLayoutVars>
          <dgm:chMax val="1"/>
          <dgm:bulletEnabled val="1"/>
        </dgm:presLayoutVars>
      </dgm:prSet>
      <dgm:spPr/>
    </dgm:pt>
  </dgm:ptLst>
  <dgm:cxnLst>
    <dgm:cxn modelId="{D5C2FE13-CBFA-4C27-A463-8D495325314B}" type="presOf" srcId="{57981AFD-6C4B-4550-A94C-257A1B4BA37B}" destId="{9C0DB2B7-02BB-4AE6-BA28-A791DDED094A}" srcOrd="1" destOrd="0" presId="urn:microsoft.com/office/officeart/2005/8/layout/pyramid1"/>
    <dgm:cxn modelId="{2F7B5021-2785-42F1-AEDD-3442A1026662}" type="presOf" srcId="{FFE40D3A-E971-4C67-8641-56BC952B0E26}" destId="{4D32792F-A097-4C04-8149-DADD118EFF3D}" srcOrd="0" destOrd="0" presId="urn:microsoft.com/office/officeart/2005/8/layout/pyramid1"/>
    <dgm:cxn modelId="{6669C622-5AD3-4612-B95A-4D467AF83808}" srcId="{DACCED39-EC9D-4A40-9FD7-8775E4AEAB3B}" destId="{D1CAB513-43C0-45A0-B826-11B877D1C79A}" srcOrd="3" destOrd="0" parTransId="{EE5D37B7-48A1-44A3-ABAB-60434E3E0C5A}" sibTransId="{0F192F36-F22C-4D95-A9C1-5C164478CF50}"/>
    <dgm:cxn modelId="{4B7CCE3C-C3FB-42D2-ABB0-E1514A962566}" srcId="{DACCED39-EC9D-4A40-9FD7-8775E4AEAB3B}" destId="{601783EE-6C33-4C72-8F5A-0027238D83F0}" srcOrd="0" destOrd="0" parTransId="{ADECAC57-5237-40CB-AEF5-95190719BA69}" sibTransId="{AC9A48DF-6A6E-48D8-80A2-06B84B548C3E}"/>
    <dgm:cxn modelId="{394D5741-5F9B-41E3-B1EA-F988100E9756}" type="presOf" srcId="{D1CAB513-43C0-45A0-B826-11B877D1C79A}" destId="{6BEE8360-AB5B-42BB-A041-CD95A564F140}" srcOrd="1" destOrd="0" presId="urn:microsoft.com/office/officeart/2005/8/layout/pyramid1"/>
    <dgm:cxn modelId="{B77A3B6B-EF37-436B-B01E-CFB7E4CA2874}" srcId="{DACCED39-EC9D-4A40-9FD7-8775E4AEAB3B}" destId="{FFE40D3A-E971-4C67-8641-56BC952B0E26}" srcOrd="2" destOrd="0" parTransId="{9B724B65-8325-41B2-A619-4A3DFAFF3C46}" sibTransId="{4BD0064A-9F6D-47F2-8ADB-51EF2579FB42}"/>
    <dgm:cxn modelId="{5D874B4B-883E-4EB0-A61D-E44F19096347}" srcId="{DACCED39-EC9D-4A40-9FD7-8775E4AEAB3B}" destId="{57981AFD-6C4B-4550-A94C-257A1B4BA37B}" srcOrd="1" destOrd="0" parTransId="{28BD2573-57E5-4A8A-AA90-30AF480ED628}" sibTransId="{68F7D6D5-0A7A-4DC9-B05C-7FFC1371ED97}"/>
    <dgm:cxn modelId="{53309853-568F-457B-8E05-20D68D1DA212}" type="presOf" srcId="{601783EE-6C33-4C72-8F5A-0027238D83F0}" destId="{E215A94B-5C8E-4B46-9CD9-8BFFD7831CCB}" srcOrd="0" destOrd="0" presId="urn:microsoft.com/office/officeart/2005/8/layout/pyramid1"/>
    <dgm:cxn modelId="{5DB6EC7B-735A-4FCB-ACD4-650E8B0C155F}" type="presOf" srcId="{D1CAB513-43C0-45A0-B826-11B877D1C79A}" destId="{8B1478EA-A7FD-4F85-A7DD-D7CD79A8ADA2}" srcOrd="0" destOrd="0" presId="urn:microsoft.com/office/officeart/2005/8/layout/pyramid1"/>
    <dgm:cxn modelId="{E173B286-37F5-45C4-8AE2-7684686D77E8}" type="presOf" srcId="{FFE40D3A-E971-4C67-8641-56BC952B0E26}" destId="{944365AB-98C5-4956-A272-51D5EA16A16F}" srcOrd="1" destOrd="0" presId="urn:microsoft.com/office/officeart/2005/8/layout/pyramid1"/>
    <dgm:cxn modelId="{CBBC60A3-FF17-4908-94F8-517F40EFE396}" type="presOf" srcId="{601783EE-6C33-4C72-8F5A-0027238D83F0}" destId="{66282637-97B9-4926-83DF-16D078FD6D85}" srcOrd="1" destOrd="0" presId="urn:microsoft.com/office/officeart/2005/8/layout/pyramid1"/>
    <dgm:cxn modelId="{B66E8EE6-9A68-444B-A884-941A0817BF59}" type="presOf" srcId="{57981AFD-6C4B-4550-A94C-257A1B4BA37B}" destId="{FDDC3949-0589-4163-8617-A24698741520}" srcOrd="0" destOrd="0" presId="urn:microsoft.com/office/officeart/2005/8/layout/pyramid1"/>
    <dgm:cxn modelId="{EF1048F2-5130-4FC1-AF5D-1F384387244E}" type="presOf" srcId="{DACCED39-EC9D-4A40-9FD7-8775E4AEAB3B}" destId="{EBE617ED-29C4-4D15-953B-41B426FD49A6}" srcOrd="0" destOrd="0" presId="urn:microsoft.com/office/officeart/2005/8/layout/pyramid1"/>
    <dgm:cxn modelId="{2F87F9F2-7442-436D-8B7C-5CCDD065B683}" type="presParOf" srcId="{EBE617ED-29C4-4D15-953B-41B426FD49A6}" destId="{6229B6B2-287E-4B0D-B048-BF6D2DA8F9C7}" srcOrd="0" destOrd="0" presId="urn:microsoft.com/office/officeart/2005/8/layout/pyramid1"/>
    <dgm:cxn modelId="{2A4DD160-8FE1-4F0D-99F5-7DD12D6C011F}" type="presParOf" srcId="{6229B6B2-287E-4B0D-B048-BF6D2DA8F9C7}" destId="{E215A94B-5C8E-4B46-9CD9-8BFFD7831CCB}" srcOrd="0" destOrd="0" presId="urn:microsoft.com/office/officeart/2005/8/layout/pyramid1"/>
    <dgm:cxn modelId="{A4F364F0-F87F-46F6-B5B3-160359EEBDB8}" type="presParOf" srcId="{6229B6B2-287E-4B0D-B048-BF6D2DA8F9C7}" destId="{66282637-97B9-4926-83DF-16D078FD6D85}" srcOrd="1" destOrd="0" presId="urn:microsoft.com/office/officeart/2005/8/layout/pyramid1"/>
    <dgm:cxn modelId="{300ED932-3242-4A33-B26A-620459D31BD2}" type="presParOf" srcId="{EBE617ED-29C4-4D15-953B-41B426FD49A6}" destId="{BA4CEA59-DCBA-463C-8D69-F58F1611C7FF}" srcOrd="1" destOrd="0" presId="urn:microsoft.com/office/officeart/2005/8/layout/pyramid1"/>
    <dgm:cxn modelId="{643F8797-C7AD-446E-B34C-7CFBE9B4B9F4}" type="presParOf" srcId="{BA4CEA59-DCBA-463C-8D69-F58F1611C7FF}" destId="{FDDC3949-0589-4163-8617-A24698741520}" srcOrd="0" destOrd="0" presId="urn:microsoft.com/office/officeart/2005/8/layout/pyramid1"/>
    <dgm:cxn modelId="{1945035B-38AB-45A8-88EA-C8334269221D}" type="presParOf" srcId="{BA4CEA59-DCBA-463C-8D69-F58F1611C7FF}" destId="{9C0DB2B7-02BB-4AE6-BA28-A791DDED094A}" srcOrd="1" destOrd="0" presId="urn:microsoft.com/office/officeart/2005/8/layout/pyramid1"/>
    <dgm:cxn modelId="{ECD8AE7B-6E62-47B1-9AA8-D604D3B219C3}" type="presParOf" srcId="{EBE617ED-29C4-4D15-953B-41B426FD49A6}" destId="{E47BF0C1-E748-4165-84F0-577F6EF1E5E5}" srcOrd="2" destOrd="0" presId="urn:microsoft.com/office/officeart/2005/8/layout/pyramid1"/>
    <dgm:cxn modelId="{C2F173BE-6567-4744-9257-B8BF3CBE7652}" type="presParOf" srcId="{E47BF0C1-E748-4165-84F0-577F6EF1E5E5}" destId="{4D32792F-A097-4C04-8149-DADD118EFF3D}" srcOrd="0" destOrd="0" presId="urn:microsoft.com/office/officeart/2005/8/layout/pyramid1"/>
    <dgm:cxn modelId="{ADCA7FCC-7AF0-48F7-9FCF-4DE2D9100B6D}" type="presParOf" srcId="{E47BF0C1-E748-4165-84F0-577F6EF1E5E5}" destId="{944365AB-98C5-4956-A272-51D5EA16A16F}" srcOrd="1" destOrd="0" presId="urn:microsoft.com/office/officeart/2005/8/layout/pyramid1"/>
    <dgm:cxn modelId="{69CF149C-DA5F-4149-B226-3F04E1982C41}" type="presParOf" srcId="{EBE617ED-29C4-4D15-953B-41B426FD49A6}" destId="{7C4DF4B2-4DE1-4A1B-AB34-C62D21FA3B18}" srcOrd="3" destOrd="0" presId="urn:microsoft.com/office/officeart/2005/8/layout/pyramid1"/>
    <dgm:cxn modelId="{C9996553-B652-4677-B907-8E8DD7F14708}" type="presParOf" srcId="{7C4DF4B2-4DE1-4A1B-AB34-C62D21FA3B18}" destId="{8B1478EA-A7FD-4F85-A7DD-D7CD79A8ADA2}" srcOrd="0" destOrd="0" presId="urn:microsoft.com/office/officeart/2005/8/layout/pyramid1"/>
    <dgm:cxn modelId="{9F707C91-FFF0-4AD7-8D40-892CA2C7961A}" type="presParOf" srcId="{7C4DF4B2-4DE1-4A1B-AB34-C62D21FA3B18}" destId="{6BEE8360-AB5B-42BB-A041-CD95A564F140}" srcOrd="1" destOrd="0" presId="urn:microsoft.com/office/officeart/2005/8/layout/pyramid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1B36D9C-5D15-4AF5-920B-2DAE6CC2E191}" type="doc">
      <dgm:prSet loTypeId="urn:microsoft.com/office/officeart/2005/8/layout/hierarchy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E3D82F3-224A-4EDC-8E20-4FAFCADD2F70}">
      <dgm:prSet phldrT="[Текст]" custT="1"/>
      <dgm:spPr>
        <a:solidFill>
          <a:srgbClr val="C00000"/>
        </a:solidFill>
      </dgm:spPr>
      <dgm:t>
        <a:bodyPr/>
        <a:lstStyle/>
        <a:p>
          <a:r>
            <a:rPr lang="ru-RU" sz="4000" dirty="0"/>
            <a:t>БЫЛО</a:t>
          </a:r>
        </a:p>
      </dgm:t>
    </dgm:pt>
    <dgm:pt modelId="{D619CF23-7E99-4BBD-AA96-8716DCD20B7E}" type="parTrans" cxnId="{145B012A-CF60-4DB1-88C4-30B891DE592A}">
      <dgm:prSet/>
      <dgm:spPr/>
      <dgm:t>
        <a:bodyPr/>
        <a:lstStyle/>
        <a:p>
          <a:endParaRPr lang="ru-RU"/>
        </a:p>
      </dgm:t>
    </dgm:pt>
    <dgm:pt modelId="{CBB7EDC3-D457-4C00-B7BF-8135B8B88E1D}" type="sibTrans" cxnId="{145B012A-CF60-4DB1-88C4-30B891DE592A}">
      <dgm:prSet/>
      <dgm:spPr/>
      <dgm:t>
        <a:bodyPr/>
        <a:lstStyle/>
        <a:p>
          <a:endParaRPr lang="ru-RU"/>
        </a:p>
      </dgm:t>
    </dgm:pt>
    <dgm:pt modelId="{2409BD65-BEB8-4A61-BE8D-4F5C826A0F8A}">
      <dgm:prSet phldrT="[Текст]" custT="1"/>
      <dgm:spPr>
        <a:ln w="57150">
          <a:solidFill>
            <a:srgbClr val="FF0000"/>
          </a:solidFill>
        </a:ln>
      </dgm:spPr>
      <dgm:t>
        <a:bodyPr/>
        <a:lstStyle/>
        <a:p>
          <a:r>
            <a:rPr lang="ru-RU" sz="36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38-60 мин</a:t>
          </a:r>
        </a:p>
      </dgm:t>
    </dgm:pt>
    <dgm:pt modelId="{3CE69BFC-BA36-4630-924C-E0B6384AA143}" type="parTrans" cxnId="{0157B85C-A5D8-49B5-AC67-93043E77A33B}">
      <dgm:prSet/>
      <dgm:spPr>
        <a:solidFill>
          <a:srgbClr val="C00000"/>
        </a:solidFill>
        <a:ln w="28575">
          <a:solidFill>
            <a:srgbClr val="C00000"/>
          </a:solidFill>
        </a:ln>
      </dgm:spPr>
      <dgm:t>
        <a:bodyPr/>
        <a:lstStyle/>
        <a:p>
          <a:endParaRPr lang="ru-RU"/>
        </a:p>
      </dgm:t>
    </dgm:pt>
    <dgm:pt modelId="{F95B1901-9B7F-465E-AED4-1CF04CB10A9E}" type="sibTrans" cxnId="{0157B85C-A5D8-49B5-AC67-93043E77A33B}">
      <dgm:prSet/>
      <dgm:spPr/>
      <dgm:t>
        <a:bodyPr/>
        <a:lstStyle/>
        <a:p>
          <a:endParaRPr lang="ru-RU"/>
        </a:p>
      </dgm:t>
    </dgm:pt>
    <dgm:pt modelId="{E9D6BFEC-C735-495D-8873-B90F37475B86}">
      <dgm:prSet phldrT="[Текст]" custT="1"/>
      <dgm:spPr>
        <a:solidFill>
          <a:srgbClr val="C00000"/>
        </a:solidFill>
      </dgm:spPr>
      <dgm:t>
        <a:bodyPr/>
        <a:lstStyle/>
        <a:p>
          <a:r>
            <a:rPr lang="ru-RU" sz="4000" dirty="0">
              <a:latin typeface="Times New Roman" panose="02020603050405020304" pitchFamily="18" charset="0"/>
              <a:cs typeface="Times New Roman" panose="02020603050405020304" pitchFamily="18" charset="0"/>
            </a:rPr>
            <a:t>СТАЛО</a:t>
          </a:r>
        </a:p>
      </dgm:t>
    </dgm:pt>
    <dgm:pt modelId="{CC0D002E-9E8F-468A-9468-1FA67EC343D4}" type="parTrans" cxnId="{EDA76B9F-99D9-4E13-802B-CED04BD3C91E}">
      <dgm:prSet/>
      <dgm:spPr/>
      <dgm:t>
        <a:bodyPr/>
        <a:lstStyle/>
        <a:p>
          <a:endParaRPr lang="ru-RU"/>
        </a:p>
      </dgm:t>
    </dgm:pt>
    <dgm:pt modelId="{3780A5C5-CB0C-489D-AC63-6A6235053040}" type="sibTrans" cxnId="{EDA76B9F-99D9-4E13-802B-CED04BD3C91E}">
      <dgm:prSet/>
      <dgm:spPr/>
      <dgm:t>
        <a:bodyPr/>
        <a:lstStyle/>
        <a:p>
          <a:endParaRPr lang="ru-RU"/>
        </a:p>
      </dgm:t>
    </dgm:pt>
    <dgm:pt modelId="{0813C753-C731-4E1A-BCF0-030C9D36ADA3}">
      <dgm:prSet phldrT="[Текст]" custT="1"/>
      <dgm:spPr>
        <a:ln w="57150">
          <a:solidFill>
            <a:srgbClr val="00B0F0"/>
          </a:solidFill>
        </a:ln>
      </dgm:spPr>
      <dgm:t>
        <a:bodyPr/>
        <a:lstStyle/>
        <a:p>
          <a:r>
            <a:rPr lang="ru-RU" sz="36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8-18 мин</a:t>
          </a:r>
        </a:p>
      </dgm:t>
    </dgm:pt>
    <dgm:pt modelId="{7F4D9489-EDFF-46C6-8CFC-5A94AEF73F92}" type="parTrans" cxnId="{97A05E46-F79F-4F4B-B50D-039991B5B024}">
      <dgm:prSet/>
      <dgm:spPr>
        <a:ln w="28575">
          <a:solidFill>
            <a:srgbClr val="00B0F0"/>
          </a:solidFill>
        </a:ln>
      </dgm:spPr>
      <dgm:t>
        <a:bodyPr/>
        <a:lstStyle/>
        <a:p>
          <a:endParaRPr lang="ru-RU"/>
        </a:p>
      </dgm:t>
    </dgm:pt>
    <dgm:pt modelId="{38D4CDF4-01AC-4DF4-AB35-F628A7475D26}" type="sibTrans" cxnId="{97A05E46-F79F-4F4B-B50D-039991B5B024}">
      <dgm:prSet/>
      <dgm:spPr/>
      <dgm:t>
        <a:bodyPr/>
        <a:lstStyle/>
        <a:p>
          <a:endParaRPr lang="ru-RU"/>
        </a:p>
      </dgm:t>
    </dgm:pt>
    <dgm:pt modelId="{E3E01A32-10CC-4345-9192-F24721E00496}" type="pres">
      <dgm:prSet presAssocID="{F1B36D9C-5D15-4AF5-920B-2DAE6CC2E191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6BB4D952-73FE-4443-A28C-45463211C204}" type="pres">
      <dgm:prSet presAssocID="{5E3D82F3-224A-4EDC-8E20-4FAFCADD2F70}" presName="root" presStyleCnt="0"/>
      <dgm:spPr/>
    </dgm:pt>
    <dgm:pt modelId="{C7C0A91C-95C6-4E50-A937-4EF077A90323}" type="pres">
      <dgm:prSet presAssocID="{5E3D82F3-224A-4EDC-8E20-4FAFCADD2F70}" presName="rootComposite" presStyleCnt="0"/>
      <dgm:spPr/>
    </dgm:pt>
    <dgm:pt modelId="{DC63CEA1-06A7-489D-A35E-4B4DFFFE2B6C}" type="pres">
      <dgm:prSet presAssocID="{5E3D82F3-224A-4EDC-8E20-4FAFCADD2F70}" presName="rootText" presStyleLbl="node1" presStyleIdx="0" presStyleCnt="2" custScaleX="98353" custScaleY="48401" custLinFactNeighborX="1036" custLinFactNeighborY="-28304"/>
      <dgm:spPr/>
    </dgm:pt>
    <dgm:pt modelId="{023CEA83-79DE-431E-A3BB-28C226E5EE84}" type="pres">
      <dgm:prSet presAssocID="{5E3D82F3-224A-4EDC-8E20-4FAFCADD2F70}" presName="rootConnector" presStyleLbl="node1" presStyleIdx="0" presStyleCnt="2"/>
      <dgm:spPr/>
    </dgm:pt>
    <dgm:pt modelId="{EF599CF6-02AF-4C07-A54F-0C209EF1A5DF}" type="pres">
      <dgm:prSet presAssocID="{5E3D82F3-224A-4EDC-8E20-4FAFCADD2F70}" presName="childShape" presStyleCnt="0"/>
      <dgm:spPr/>
    </dgm:pt>
    <dgm:pt modelId="{498367D9-4FEB-4856-9600-0A2882FCBED8}" type="pres">
      <dgm:prSet presAssocID="{3CE69BFC-BA36-4630-924C-E0B6384AA143}" presName="Name13" presStyleLbl="parChTrans1D2" presStyleIdx="0" presStyleCnt="2"/>
      <dgm:spPr/>
    </dgm:pt>
    <dgm:pt modelId="{4338684A-AB19-422B-8DC2-C34C7999CD47}" type="pres">
      <dgm:prSet presAssocID="{2409BD65-BEB8-4A61-BE8D-4F5C826A0F8A}" presName="childText" presStyleLbl="bgAcc1" presStyleIdx="0" presStyleCnt="2">
        <dgm:presLayoutVars>
          <dgm:bulletEnabled val="1"/>
        </dgm:presLayoutVars>
      </dgm:prSet>
      <dgm:spPr/>
    </dgm:pt>
    <dgm:pt modelId="{3EBE1A77-2BDA-499D-9506-FEB079955185}" type="pres">
      <dgm:prSet presAssocID="{E9D6BFEC-C735-495D-8873-B90F37475B86}" presName="root" presStyleCnt="0"/>
      <dgm:spPr/>
    </dgm:pt>
    <dgm:pt modelId="{623E8B1D-AA7E-4828-83B7-8A5A78BEF057}" type="pres">
      <dgm:prSet presAssocID="{E9D6BFEC-C735-495D-8873-B90F37475B86}" presName="rootComposite" presStyleCnt="0"/>
      <dgm:spPr/>
    </dgm:pt>
    <dgm:pt modelId="{6A55872A-24D9-4888-B1E3-22BE6B28D2EF}" type="pres">
      <dgm:prSet presAssocID="{E9D6BFEC-C735-495D-8873-B90F37475B86}" presName="rootText" presStyleLbl="node1" presStyleIdx="1" presStyleCnt="2" custScaleX="93842" custScaleY="46644" custLinFactNeighborX="-2071" custLinFactNeighborY="-28304"/>
      <dgm:spPr/>
    </dgm:pt>
    <dgm:pt modelId="{93A2B923-207E-4D14-8545-7CD1364317F5}" type="pres">
      <dgm:prSet presAssocID="{E9D6BFEC-C735-495D-8873-B90F37475B86}" presName="rootConnector" presStyleLbl="node1" presStyleIdx="1" presStyleCnt="2"/>
      <dgm:spPr/>
    </dgm:pt>
    <dgm:pt modelId="{A25865E9-6910-4123-AC57-668F8FF03A54}" type="pres">
      <dgm:prSet presAssocID="{E9D6BFEC-C735-495D-8873-B90F37475B86}" presName="childShape" presStyleCnt="0"/>
      <dgm:spPr/>
    </dgm:pt>
    <dgm:pt modelId="{88BAB1A3-B8B4-4934-8614-71926DD0CE4C}" type="pres">
      <dgm:prSet presAssocID="{7F4D9489-EDFF-46C6-8CFC-5A94AEF73F92}" presName="Name13" presStyleLbl="parChTrans1D2" presStyleIdx="1" presStyleCnt="2"/>
      <dgm:spPr/>
    </dgm:pt>
    <dgm:pt modelId="{AE45A96B-C206-4EBC-9838-0A7584209AE0}" type="pres">
      <dgm:prSet presAssocID="{0813C753-C731-4E1A-BCF0-030C9D36ADA3}" presName="childText" presStyleLbl="bgAcc1" presStyleIdx="1" presStyleCnt="2">
        <dgm:presLayoutVars>
          <dgm:bulletEnabled val="1"/>
        </dgm:presLayoutVars>
      </dgm:prSet>
      <dgm:spPr/>
    </dgm:pt>
  </dgm:ptLst>
  <dgm:cxnLst>
    <dgm:cxn modelId="{C5791527-B7BB-4627-81B5-F061FFB548AD}" type="presOf" srcId="{7F4D9489-EDFF-46C6-8CFC-5A94AEF73F92}" destId="{88BAB1A3-B8B4-4934-8614-71926DD0CE4C}" srcOrd="0" destOrd="0" presId="urn:microsoft.com/office/officeart/2005/8/layout/hierarchy3"/>
    <dgm:cxn modelId="{145B012A-CF60-4DB1-88C4-30B891DE592A}" srcId="{F1B36D9C-5D15-4AF5-920B-2DAE6CC2E191}" destId="{5E3D82F3-224A-4EDC-8E20-4FAFCADD2F70}" srcOrd="0" destOrd="0" parTransId="{D619CF23-7E99-4BBD-AA96-8716DCD20B7E}" sibTransId="{CBB7EDC3-D457-4C00-B7BF-8135B8B88E1D}"/>
    <dgm:cxn modelId="{6A049A35-249E-4DE5-8C00-837E50821132}" type="presOf" srcId="{F1B36D9C-5D15-4AF5-920B-2DAE6CC2E191}" destId="{E3E01A32-10CC-4345-9192-F24721E00496}" srcOrd="0" destOrd="0" presId="urn:microsoft.com/office/officeart/2005/8/layout/hierarchy3"/>
    <dgm:cxn modelId="{0157B85C-A5D8-49B5-AC67-93043E77A33B}" srcId="{5E3D82F3-224A-4EDC-8E20-4FAFCADD2F70}" destId="{2409BD65-BEB8-4A61-BE8D-4F5C826A0F8A}" srcOrd="0" destOrd="0" parTransId="{3CE69BFC-BA36-4630-924C-E0B6384AA143}" sibTransId="{F95B1901-9B7F-465E-AED4-1CF04CB10A9E}"/>
    <dgm:cxn modelId="{97A05E46-F79F-4F4B-B50D-039991B5B024}" srcId="{E9D6BFEC-C735-495D-8873-B90F37475B86}" destId="{0813C753-C731-4E1A-BCF0-030C9D36ADA3}" srcOrd="0" destOrd="0" parTransId="{7F4D9489-EDFF-46C6-8CFC-5A94AEF73F92}" sibTransId="{38D4CDF4-01AC-4DF4-AB35-F628A7475D26}"/>
    <dgm:cxn modelId="{C39B3D54-5D4D-4106-BE85-9AAA5E4EE6FF}" type="presOf" srcId="{E9D6BFEC-C735-495D-8873-B90F37475B86}" destId="{93A2B923-207E-4D14-8545-7CD1364317F5}" srcOrd="1" destOrd="0" presId="urn:microsoft.com/office/officeart/2005/8/layout/hierarchy3"/>
    <dgm:cxn modelId="{E7402E93-4377-4AA9-830E-A81A9CFCD4B4}" type="presOf" srcId="{3CE69BFC-BA36-4630-924C-E0B6384AA143}" destId="{498367D9-4FEB-4856-9600-0A2882FCBED8}" srcOrd="0" destOrd="0" presId="urn:microsoft.com/office/officeart/2005/8/layout/hierarchy3"/>
    <dgm:cxn modelId="{EDA76B9F-99D9-4E13-802B-CED04BD3C91E}" srcId="{F1B36D9C-5D15-4AF5-920B-2DAE6CC2E191}" destId="{E9D6BFEC-C735-495D-8873-B90F37475B86}" srcOrd="1" destOrd="0" parTransId="{CC0D002E-9E8F-468A-9468-1FA67EC343D4}" sibTransId="{3780A5C5-CB0C-489D-AC63-6A6235053040}"/>
    <dgm:cxn modelId="{B4F7B1A3-58BA-4DE4-AFD5-4BB329813F1C}" type="presOf" srcId="{5E3D82F3-224A-4EDC-8E20-4FAFCADD2F70}" destId="{023CEA83-79DE-431E-A3BB-28C226E5EE84}" srcOrd="1" destOrd="0" presId="urn:microsoft.com/office/officeart/2005/8/layout/hierarchy3"/>
    <dgm:cxn modelId="{055A63BA-A980-4DCF-8170-4BD2737C5D49}" type="presOf" srcId="{5E3D82F3-224A-4EDC-8E20-4FAFCADD2F70}" destId="{DC63CEA1-06A7-489D-A35E-4B4DFFFE2B6C}" srcOrd="0" destOrd="0" presId="urn:microsoft.com/office/officeart/2005/8/layout/hierarchy3"/>
    <dgm:cxn modelId="{3EB873C4-2951-47CC-BC75-60A284E32A60}" type="presOf" srcId="{E9D6BFEC-C735-495D-8873-B90F37475B86}" destId="{6A55872A-24D9-4888-B1E3-22BE6B28D2EF}" srcOrd="0" destOrd="0" presId="urn:microsoft.com/office/officeart/2005/8/layout/hierarchy3"/>
    <dgm:cxn modelId="{8239B6C6-F0DD-43D1-9E78-719888CF509D}" type="presOf" srcId="{0813C753-C731-4E1A-BCF0-030C9D36ADA3}" destId="{AE45A96B-C206-4EBC-9838-0A7584209AE0}" srcOrd="0" destOrd="0" presId="urn:microsoft.com/office/officeart/2005/8/layout/hierarchy3"/>
    <dgm:cxn modelId="{929233FE-0BB2-4F86-B1E5-34CFDC2ECA90}" type="presOf" srcId="{2409BD65-BEB8-4A61-BE8D-4F5C826A0F8A}" destId="{4338684A-AB19-422B-8DC2-C34C7999CD47}" srcOrd="0" destOrd="0" presId="urn:microsoft.com/office/officeart/2005/8/layout/hierarchy3"/>
    <dgm:cxn modelId="{6B195829-059D-4B81-B473-F2BEFED29E4A}" type="presParOf" srcId="{E3E01A32-10CC-4345-9192-F24721E00496}" destId="{6BB4D952-73FE-4443-A28C-45463211C204}" srcOrd="0" destOrd="0" presId="urn:microsoft.com/office/officeart/2005/8/layout/hierarchy3"/>
    <dgm:cxn modelId="{45D88697-3606-4162-9F50-E1DD7B19AC6D}" type="presParOf" srcId="{6BB4D952-73FE-4443-A28C-45463211C204}" destId="{C7C0A91C-95C6-4E50-A937-4EF077A90323}" srcOrd="0" destOrd="0" presId="urn:microsoft.com/office/officeart/2005/8/layout/hierarchy3"/>
    <dgm:cxn modelId="{5DB17996-98A6-42F5-BF2D-23B1D622B648}" type="presParOf" srcId="{C7C0A91C-95C6-4E50-A937-4EF077A90323}" destId="{DC63CEA1-06A7-489D-A35E-4B4DFFFE2B6C}" srcOrd="0" destOrd="0" presId="urn:microsoft.com/office/officeart/2005/8/layout/hierarchy3"/>
    <dgm:cxn modelId="{29AAF2D4-CD83-4F7D-9600-72F78B1528E1}" type="presParOf" srcId="{C7C0A91C-95C6-4E50-A937-4EF077A90323}" destId="{023CEA83-79DE-431E-A3BB-28C226E5EE84}" srcOrd="1" destOrd="0" presId="urn:microsoft.com/office/officeart/2005/8/layout/hierarchy3"/>
    <dgm:cxn modelId="{26405D3B-E695-4E1D-90B7-220BA619A963}" type="presParOf" srcId="{6BB4D952-73FE-4443-A28C-45463211C204}" destId="{EF599CF6-02AF-4C07-A54F-0C209EF1A5DF}" srcOrd="1" destOrd="0" presId="urn:microsoft.com/office/officeart/2005/8/layout/hierarchy3"/>
    <dgm:cxn modelId="{5C17595D-C8EC-4CEC-AE45-C039B10DA733}" type="presParOf" srcId="{EF599CF6-02AF-4C07-A54F-0C209EF1A5DF}" destId="{498367D9-4FEB-4856-9600-0A2882FCBED8}" srcOrd="0" destOrd="0" presId="urn:microsoft.com/office/officeart/2005/8/layout/hierarchy3"/>
    <dgm:cxn modelId="{D8D34A09-BB5D-40B8-B431-6126EA046017}" type="presParOf" srcId="{EF599CF6-02AF-4C07-A54F-0C209EF1A5DF}" destId="{4338684A-AB19-422B-8DC2-C34C7999CD47}" srcOrd="1" destOrd="0" presId="urn:microsoft.com/office/officeart/2005/8/layout/hierarchy3"/>
    <dgm:cxn modelId="{061E2A3F-A9A9-4DDF-ADF3-29245EB2E253}" type="presParOf" srcId="{E3E01A32-10CC-4345-9192-F24721E00496}" destId="{3EBE1A77-2BDA-499D-9506-FEB079955185}" srcOrd="1" destOrd="0" presId="urn:microsoft.com/office/officeart/2005/8/layout/hierarchy3"/>
    <dgm:cxn modelId="{034CD824-A578-4D5A-90D0-E4BBAAA67627}" type="presParOf" srcId="{3EBE1A77-2BDA-499D-9506-FEB079955185}" destId="{623E8B1D-AA7E-4828-83B7-8A5A78BEF057}" srcOrd="0" destOrd="0" presId="urn:microsoft.com/office/officeart/2005/8/layout/hierarchy3"/>
    <dgm:cxn modelId="{0DE48CE0-0AF0-4871-811D-1ED8D98483C8}" type="presParOf" srcId="{623E8B1D-AA7E-4828-83B7-8A5A78BEF057}" destId="{6A55872A-24D9-4888-B1E3-22BE6B28D2EF}" srcOrd="0" destOrd="0" presId="urn:microsoft.com/office/officeart/2005/8/layout/hierarchy3"/>
    <dgm:cxn modelId="{CEA9DE89-1D82-477B-AD98-0B94DA331771}" type="presParOf" srcId="{623E8B1D-AA7E-4828-83B7-8A5A78BEF057}" destId="{93A2B923-207E-4D14-8545-7CD1364317F5}" srcOrd="1" destOrd="0" presId="urn:microsoft.com/office/officeart/2005/8/layout/hierarchy3"/>
    <dgm:cxn modelId="{4282404F-07E4-4AFF-BE23-323785F418C0}" type="presParOf" srcId="{3EBE1A77-2BDA-499D-9506-FEB079955185}" destId="{A25865E9-6910-4123-AC57-668F8FF03A54}" srcOrd="1" destOrd="0" presId="urn:microsoft.com/office/officeart/2005/8/layout/hierarchy3"/>
    <dgm:cxn modelId="{EDB54B88-5BAD-4A47-8FA6-14422F94BFF9}" type="presParOf" srcId="{A25865E9-6910-4123-AC57-668F8FF03A54}" destId="{88BAB1A3-B8B4-4934-8614-71926DD0CE4C}" srcOrd="0" destOrd="0" presId="urn:microsoft.com/office/officeart/2005/8/layout/hierarchy3"/>
    <dgm:cxn modelId="{449F5213-6A1C-4656-90FB-C2F95C683A09}" type="presParOf" srcId="{A25865E9-6910-4123-AC57-668F8FF03A54}" destId="{AE45A96B-C206-4EBC-9838-0A7584209AE0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215A94B-5C8E-4B46-9CD9-8BFFD7831CCB}">
      <dsp:nvSpPr>
        <dsp:cNvPr id="0" name=""/>
        <dsp:cNvSpPr/>
      </dsp:nvSpPr>
      <dsp:spPr>
        <a:xfrm>
          <a:off x="1754072" y="0"/>
          <a:ext cx="877041" cy="994888"/>
        </a:xfrm>
        <a:prstGeom prst="trapezoid">
          <a:avLst>
            <a:gd name="adj" fmla="val 57579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900" kern="1200" dirty="0"/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900" kern="1200" dirty="0"/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900" kern="1200" dirty="0"/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100" kern="1200" dirty="0">
              <a:highlight>
                <a:srgbClr val="FFFF00"/>
              </a:highlight>
              <a:latin typeface="Times New Roman" panose="02020603050405020304" pitchFamily="18" charset="0"/>
              <a:cs typeface="Times New Roman" panose="02020603050405020304" pitchFamily="18" charset="0"/>
            </a:rPr>
            <a:t>Федеральный</a:t>
          </a:r>
        </a:p>
      </dsp:txBody>
      <dsp:txXfrm>
        <a:off x="1754072" y="0"/>
        <a:ext cx="877041" cy="994888"/>
      </dsp:txXfrm>
    </dsp:sp>
    <dsp:sp modelId="{FDDC3949-0589-4163-8617-A24698741520}">
      <dsp:nvSpPr>
        <dsp:cNvPr id="0" name=""/>
        <dsp:cNvSpPr/>
      </dsp:nvSpPr>
      <dsp:spPr>
        <a:xfrm>
          <a:off x="1178502" y="994888"/>
          <a:ext cx="2028181" cy="1114476"/>
        </a:xfrm>
        <a:prstGeom prst="trapezoid">
          <a:avLst>
            <a:gd name="adj" fmla="val 50759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600" kern="1200" dirty="0"/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 dirty="0">
              <a:highlight>
                <a:srgbClr val="FFFF00"/>
              </a:highlight>
              <a:latin typeface="Times New Roman" panose="02020603050405020304" pitchFamily="18" charset="0"/>
              <a:cs typeface="Times New Roman" panose="02020603050405020304" pitchFamily="18" charset="0"/>
            </a:rPr>
            <a:t>Региональный</a:t>
          </a:r>
        </a:p>
      </dsp:txBody>
      <dsp:txXfrm>
        <a:off x="1533434" y="994888"/>
        <a:ext cx="1318318" cy="1114476"/>
      </dsp:txXfrm>
    </dsp:sp>
    <dsp:sp modelId="{4D32792F-A097-4C04-8149-DADD118EFF3D}">
      <dsp:nvSpPr>
        <dsp:cNvPr id="0" name=""/>
        <dsp:cNvSpPr/>
      </dsp:nvSpPr>
      <dsp:spPr>
        <a:xfrm>
          <a:off x="587835" y="2109364"/>
          <a:ext cx="3209516" cy="1110715"/>
        </a:xfrm>
        <a:prstGeom prst="trapezoid">
          <a:avLst>
            <a:gd name="adj" fmla="val 50759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200" kern="1200" dirty="0"/>
        </a:p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 dirty="0">
              <a:highlight>
                <a:srgbClr val="FFFF00"/>
              </a:highlight>
              <a:latin typeface="Times New Roman" panose="02020603050405020304" pitchFamily="18" charset="0"/>
              <a:cs typeface="Times New Roman" panose="02020603050405020304" pitchFamily="18" charset="0"/>
            </a:rPr>
            <a:t>Муниципальный</a:t>
          </a:r>
        </a:p>
      </dsp:txBody>
      <dsp:txXfrm>
        <a:off x="1149500" y="2109364"/>
        <a:ext cx="2086185" cy="1110715"/>
      </dsp:txXfrm>
    </dsp:sp>
    <dsp:sp modelId="{8B1478EA-A7FD-4F85-A7DD-D7CD79A8ADA2}">
      <dsp:nvSpPr>
        <dsp:cNvPr id="0" name=""/>
        <dsp:cNvSpPr/>
      </dsp:nvSpPr>
      <dsp:spPr>
        <a:xfrm>
          <a:off x="0" y="3195021"/>
          <a:ext cx="4385187" cy="1099555"/>
        </a:xfrm>
        <a:prstGeom prst="trapezoid">
          <a:avLst>
            <a:gd name="adj" fmla="val 50759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 dirty="0">
              <a:highlight>
                <a:srgbClr val="FFFF00"/>
              </a:highlight>
              <a:latin typeface="Times New Roman" panose="02020603050405020304" pitchFamily="18" charset="0"/>
              <a:cs typeface="Times New Roman" panose="02020603050405020304" pitchFamily="18" charset="0"/>
            </a:rPr>
            <a:t>Уровень ДОУ</a:t>
          </a:r>
        </a:p>
      </dsp:txBody>
      <dsp:txXfrm>
        <a:off x="767407" y="3195021"/>
        <a:ext cx="2850371" cy="109955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C63CEA1-06A7-489D-A35E-4B4DFFFE2B6C}">
      <dsp:nvSpPr>
        <dsp:cNvPr id="0" name=""/>
        <dsp:cNvSpPr/>
      </dsp:nvSpPr>
      <dsp:spPr>
        <a:xfrm>
          <a:off x="29963" y="372464"/>
          <a:ext cx="2838503" cy="698435"/>
        </a:xfrm>
        <a:prstGeom prst="roundRect">
          <a:avLst>
            <a:gd name="adj" fmla="val 10000"/>
          </a:avLst>
        </a:prstGeom>
        <a:solidFill>
          <a:srgbClr val="C0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50800" rIns="76200" bIns="508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4000" kern="1200" dirty="0"/>
            <a:t>БЫЛО</a:t>
          </a:r>
        </a:p>
      </dsp:txBody>
      <dsp:txXfrm>
        <a:off x="50419" y="392920"/>
        <a:ext cx="2797591" cy="657523"/>
      </dsp:txXfrm>
    </dsp:sp>
    <dsp:sp modelId="{498367D9-4FEB-4856-9600-0A2882FCBED8}">
      <dsp:nvSpPr>
        <dsp:cNvPr id="0" name=""/>
        <dsp:cNvSpPr/>
      </dsp:nvSpPr>
      <dsp:spPr>
        <a:xfrm>
          <a:off x="313813" y="1070899"/>
          <a:ext cx="253951" cy="149069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90695"/>
              </a:lnTo>
              <a:lnTo>
                <a:pt x="253951" y="1490695"/>
              </a:lnTo>
            </a:path>
          </a:pathLst>
        </a:custGeom>
        <a:noFill/>
        <a:ln w="28575" cap="flat" cmpd="sng" algn="ctr">
          <a:solidFill>
            <a:srgbClr val="C0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338684A-AB19-422B-8DC2-C34C7999CD47}">
      <dsp:nvSpPr>
        <dsp:cNvPr id="0" name=""/>
        <dsp:cNvSpPr/>
      </dsp:nvSpPr>
      <dsp:spPr>
        <a:xfrm>
          <a:off x="567764" y="1840085"/>
          <a:ext cx="2308829" cy="144301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7150" cap="flat" cmpd="sng" algn="ctr">
          <a:solidFill>
            <a:srgbClr val="FF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45720" rIns="6858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600" kern="12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38-60 мин</a:t>
          </a:r>
        </a:p>
      </dsp:txBody>
      <dsp:txXfrm>
        <a:off x="610029" y="1882350"/>
        <a:ext cx="2224299" cy="1358488"/>
      </dsp:txXfrm>
    </dsp:sp>
    <dsp:sp modelId="{6A55872A-24D9-4888-B1E3-22BE6B28D2EF}">
      <dsp:nvSpPr>
        <dsp:cNvPr id="0" name=""/>
        <dsp:cNvSpPr/>
      </dsp:nvSpPr>
      <dsp:spPr>
        <a:xfrm>
          <a:off x="3500306" y="372464"/>
          <a:ext cx="2708314" cy="673081"/>
        </a:xfrm>
        <a:prstGeom prst="roundRect">
          <a:avLst>
            <a:gd name="adj" fmla="val 10000"/>
          </a:avLst>
        </a:prstGeom>
        <a:solidFill>
          <a:srgbClr val="C0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50800" rIns="76200" bIns="508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4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СТАЛО</a:t>
          </a:r>
        </a:p>
      </dsp:txBody>
      <dsp:txXfrm>
        <a:off x="3520020" y="392178"/>
        <a:ext cx="2668886" cy="633653"/>
      </dsp:txXfrm>
    </dsp:sp>
    <dsp:sp modelId="{88BAB1A3-B8B4-4934-8614-71926DD0CE4C}">
      <dsp:nvSpPr>
        <dsp:cNvPr id="0" name=""/>
        <dsp:cNvSpPr/>
      </dsp:nvSpPr>
      <dsp:spPr>
        <a:xfrm>
          <a:off x="3771137" y="1045545"/>
          <a:ext cx="330601" cy="149069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90695"/>
              </a:lnTo>
              <a:lnTo>
                <a:pt x="330601" y="1490695"/>
              </a:lnTo>
            </a:path>
          </a:pathLst>
        </a:custGeom>
        <a:noFill/>
        <a:ln w="28575" cap="flat" cmpd="sng" algn="ctr">
          <a:solidFill>
            <a:srgbClr val="00B0F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E45A96B-C206-4EBC-9838-0A7584209AE0}">
      <dsp:nvSpPr>
        <dsp:cNvPr id="0" name=""/>
        <dsp:cNvSpPr/>
      </dsp:nvSpPr>
      <dsp:spPr>
        <a:xfrm>
          <a:off x="4101739" y="1814731"/>
          <a:ext cx="2308829" cy="144301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7150" cap="flat" cmpd="sng" algn="ctr">
          <a:solidFill>
            <a:srgbClr val="00B0F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45720" rIns="6858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600" kern="12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8-18 мин</a:t>
          </a:r>
        </a:p>
      </dsp:txBody>
      <dsp:txXfrm>
        <a:off x="4144004" y="1856996"/>
        <a:ext cx="2224299" cy="135848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08.04.2025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5389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08.04.2025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19137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08.04.2025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9446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08.04.2025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70402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08.04.2025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98864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08.04.2025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02645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08.04.2025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43964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08.04.2025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67339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08.04.2025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44860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08.04.2025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72015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08.04.2025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93147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89A218-1BD9-44B7-AD25-60C2204205A7}" type="datetimeFigureOut">
              <a:rPr lang="ru-RU" smtClean="0"/>
              <a:t>08.04.2025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61779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.docx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e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433469" y="202168"/>
            <a:ext cx="7708500" cy="4752648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Муниципальное  бюджетное дошкольное образовательное учреждение</a:t>
            </a:r>
            <a:b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«Детский  сад № 1 «Василек»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4002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Оптимизация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4002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рабочего пространства заведующего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4002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МБДОУ Детский сад №1 «Василек</a:t>
            </a: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algn="ctr"/>
            <a:endParaRPr lang="ru-RU" sz="4400" i="1" dirty="0">
              <a:ln w="0"/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GBenguiat Cyr-Bold" panose="020B0500000000000000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26660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75FF25F6-BF62-3797-3A21-E7DE7D6A39FD}"/>
              </a:ext>
            </a:extLst>
          </p:cNvPr>
          <p:cNvSpPr/>
          <p:nvPr/>
        </p:nvSpPr>
        <p:spPr>
          <a:xfrm>
            <a:off x="1248697" y="147484"/>
            <a:ext cx="6990735" cy="825910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18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Карточка проекта: «Оптимизация  рабочего пространства заведующего МБДОУ Детский сад №1 «Василек»»</a:t>
            </a:r>
          </a:p>
        </p:txBody>
      </p:sp>
      <p:graphicFrame>
        <p:nvGraphicFramePr>
          <p:cNvPr id="3" name="Объект 2">
            <a:extLst>
              <a:ext uri="{FF2B5EF4-FFF2-40B4-BE49-F238E27FC236}">
                <a16:creationId xmlns:a16="http://schemas.microsoft.com/office/drawing/2014/main" id="{827989EB-A6B3-4581-4C2A-8CAA1183EC7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38028894"/>
              </p:ext>
            </p:extLst>
          </p:nvPr>
        </p:nvGraphicFramePr>
        <p:xfrm>
          <a:off x="1039095" y="1120878"/>
          <a:ext cx="7065809" cy="49761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" r:id="rId3" imgW="9779000" imgH="6886575" progId="Word.Document.12">
                  <p:embed/>
                </p:oleObj>
              </mc:Choice>
              <mc:Fallback>
                <p:oleObj name="Document" r:id="rId3" imgW="9779000" imgH="6886575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039095" y="1120878"/>
                        <a:ext cx="7065809" cy="4976195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3336662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9938" cy="6858000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</p:pic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75FF25F6-BF62-3797-3A21-E7DE7D6A39FD}"/>
              </a:ext>
            </a:extLst>
          </p:cNvPr>
          <p:cNvSpPr/>
          <p:nvPr/>
        </p:nvSpPr>
        <p:spPr>
          <a:xfrm>
            <a:off x="1248697" y="147484"/>
            <a:ext cx="6990735" cy="825910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18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Карта текущего состояния процесса</a:t>
            </a:r>
          </a:p>
        </p:txBody>
      </p:sp>
      <p:sp>
        <p:nvSpPr>
          <p:cNvPr id="6" name="Выноска: стрелка вправо 5">
            <a:extLst>
              <a:ext uri="{FF2B5EF4-FFF2-40B4-BE49-F238E27FC236}">
                <a16:creationId xmlns:a16="http://schemas.microsoft.com/office/drawing/2014/main" id="{EF902A2E-D55E-A030-56EC-D9B30F200406}"/>
              </a:ext>
            </a:extLst>
          </p:cNvPr>
          <p:cNvSpPr/>
          <p:nvPr/>
        </p:nvSpPr>
        <p:spPr>
          <a:xfrm>
            <a:off x="572089" y="1430347"/>
            <a:ext cx="665732" cy="1823885"/>
          </a:xfrm>
          <a:prstGeom prst="rightArrowCallou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wordArtVert"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</a:rPr>
              <a:t>вход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4DC9B968-C528-3128-9EFC-65FC15B44342}"/>
              </a:ext>
            </a:extLst>
          </p:cNvPr>
          <p:cNvSpPr/>
          <p:nvPr/>
        </p:nvSpPr>
        <p:spPr>
          <a:xfrm>
            <a:off x="2609139" y="1312603"/>
            <a:ext cx="1103673" cy="2023974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/>
              <a:t>Изучение содержания предстоящих поставленных задач. </a:t>
            </a:r>
          </a:p>
          <a:p>
            <a:pPr algn="ctr"/>
            <a:endParaRPr lang="ru-RU" sz="1200" dirty="0"/>
          </a:p>
          <a:p>
            <a:pPr algn="ctr"/>
            <a:r>
              <a:rPr lang="ru-RU" sz="1200" b="1" dirty="0">
                <a:solidFill>
                  <a:schemeClr val="tx1"/>
                </a:solidFill>
              </a:rPr>
              <a:t>10-15 мин</a:t>
            </a:r>
            <a:endPara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3712D59D-14D7-5B1E-5F1B-21B443CA96BB}"/>
              </a:ext>
            </a:extLst>
          </p:cNvPr>
          <p:cNvSpPr/>
          <p:nvPr/>
        </p:nvSpPr>
        <p:spPr>
          <a:xfrm>
            <a:off x="3887406" y="1319730"/>
            <a:ext cx="1103673" cy="2023974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Сбор актуальной информации</a:t>
            </a:r>
          </a:p>
          <a:p>
            <a:pPr algn="ctr"/>
            <a:endParaRPr lang="ru-RU" sz="1200" dirty="0">
              <a:solidFill>
                <a:prstClr val="white"/>
              </a:solidFill>
              <a:latin typeface="Calibri" panose="020F0502020204030204"/>
            </a:endParaRPr>
          </a:p>
          <a:p>
            <a:pPr algn="ctr"/>
            <a:endParaRPr lang="ru-RU" sz="1200" dirty="0">
              <a:solidFill>
                <a:prstClr val="white"/>
              </a:solidFill>
              <a:latin typeface="Calibri" panose="020F0502020204030204"/>
            </a:endParaRPr>
          </a:p>
          <a:p>
            <a:pPr algn="ctr"/>
            <a:endParaRPr lang="ru-RU" sz="12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2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2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10-15 мин</a:t>
            </a:r>
            <a:endPara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A6D6585A-BD36-8B8E-9EB5-6DB91A923138}"/>
              </a:ext>
            </a:extLst>
          </p:cNvPr>
          <p:cNvSpPr/>
          <p:nvPr/>
        </p:nvSpPr>
        <p:spPr>
          <a:xfrm>
            <a:off x="1263465" y="1278192"/>
            <a:ext cx="1184788" cy="2074608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Возникновение необходимости обработки поступившей информации и выполнения работы по определенному документу. </a:t>
            </a:r>
          </a:p>
          <a:p>
            <a:pPr algn="ctr"/>
            <a:r>
              <a:rPr lang="ru-RU" sz="1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3 - 5 мин</a:t>
            </a: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CA27BE5F-7036-5EC0-541C-BD69F3EACCD7}"/>
              </a:ext>
            </a:extLst>
          </p:cNvPr>
          <p:cNvSpPr/>
          <p:nvPr/>
        </p:nvSpPr>
        <p:spPr>
          <a:xfrm>
            <a:off x="6539992" y="1319729"/>
            <a:ext cx="1197081" cy="2055191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Определение места хранения документа.</a:t>
            </a:r>
          </a:p>
          <a:p>
            <a:pPr algn="ctr"/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5-10 мин</a:t>
            </a: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FDDDC21F-C5B9-37D0-902E-17D6EB873AC9}"/>
              </a:ext>
            </a:extLst>
          </p:cNvPr>
          <p:cNvSpPr/>
          <p:nvPr/>
        </p:nvSpPr>
        <p:spPr>
          <a:xfrm>
            <a:off x="5155705" y="1319730"/>
            <a:ext cx="1197081" cy="2046342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над решением поставленных задач</a:t>
            </a:r>
          </a:p>
          <a:p>
            <a:pPr algn="ctr"/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10-15 мин</a:t>
            </a:r>
          </a:p>
        </p:txBody>
      </p:sp>
      <p:sp>
        <p:nvSpPr>
          <p:cNvPr id="13" name="Выноска: стрелка вправо 12">
            <a:extLst>
              <a:ext uri="{FF2B5EF4-FFF2-40B4-BE49-F238E27FC236}">
                <a16:creationId xmlns:a16="http://schemas.microsoft.com/office/drawing/2014/main" id="{E08768E2-A778-8927-883B-A3AB670AED7D}"/>
              </a:ext>
            </a:extLst>
          </p:cNvPr>
          <p:cNvSpPr/>
          <p:nvPr/>
        </p:nvSpPr>
        <p:spPr>
          <a:xfrm>
            <a:off x="7906953" y="1509006"/>
            <a:ext cx="664958" cy="1760713"/>
          </a:xfrm>
          <a:prstGeom prst="rightArrowCallou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wordArtVert"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</a:rPr>
              <a:t>выход</a:t>
            </a:r>
          </a:p>
        </p:txBody>
      </p:sp>
      <p:sp>
        <p:nvSpPr>
          <p:cNvPr id="14" name="Стрелка: изогнутая вверх 13">
            <a:extLst>
              <a:ext uri="{FF2B5EF4-FFF2-40B4-BE49-F238E27FC236}">
                <a16:creationId xmlns:a16="http://schemas.microsoft.com/office/drawing/2014/main" id="{950FD8FE-3215-E153-75F1-A8B499E4DC63}"/>
              </a:ext>
            </a:extLst>
          </p:cNvPr>
          <p:cNvSpPr/>
          <p:nvPr/>
        </p:nvSpPr>
        <p:spPr>
          <a:xfrm>
            <a:off x="629870" y="3336577"/>
            <a:ext cx="1081924" cy="290009"/>
          </a:xfrm>
          <a:prstGeom prst="curvedUpArrow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5" name="Стрелка: изогнутая вверх 14">
            <a:extLst>
              <a:ext uri="{FF2B5EF4-FFF2-40B4-BE49-F238E27FC236}">
                <a16:creationId xmlns:a16="http://schemas.microsoft.com/office/drawing/2014/main" id="{CE304EA5-4B5F-8F4F-8351-B93E10DF2DC9}"/>
              </a:ext>
            </a:extLst>
          </p:cNvPr>
          <p:cNvSpPr/>
          <p:nvPr/>
        </p:nvSpPr>
        <p:spPr>
          <a:xfrm>
            <a:off x="2011031" y="3366073"/>
            <a:ext cx="1081924" cy="290009"/>
          </a:xfrm>
          <a:prstGeom prst="curvedUpArrow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6" name="Стрелка: изогнутая вверх 15">
            <a:extLst>
              <a:ext uri="{FF2B5EF4-FFF2-40B4-BE49-F238E27FC236}">
                <a16:creationId xmlns:a16="http://schemas.microsoft.com/office/drawing/2014/main" id="{D39CA746-7652-4D3D-5481-0E9533087984}"/>
              </a:ext>
            </a:extLst>
          </p:cNvPr>
          <p:cNvSpPr/>
          <p:nvPr/>
        </p:nvSpPr>
        <p:spPr>
          <a:xfrm>
            <a:off x="3366673" y="3356978"/>
            <a:ext cx="1103673" cy="290009"/>
          </a:xfrm>
          <a:prstGeom prst="curvedUpArrow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7" name="Стрелка: изогнутая вверх 16">
            <a:extLst>
              <a:ext uri="{FF2B5EF4-FFF2-40B4-BE49-F238E27FC236}">
                <a16:creationId xmlns:a16="http://schemas.microsoft.com/office/drawing/2014/main" id="{15597830-C64F-8FCC-4622-655AA1E95D8D}"/>
              </a:ext>
            </a:extLst>
          </p:cNvPr>
          <p:cNvSpPr/>
          <p:nvPr/>
        </p:nvSpPr>
        <p:spPr>
          <a:xfrm>
            <a:off x="4760248" y="3374921"/>
            <a:ext cx="1103673" cy="281161"/>
          </a:xfrm>
          <a:prstGeom prst="curvedUpArrow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8" name="Стрелка: изогнутая вверх 17">
            <a:extLst>
              <a:ext uri="{FF2B5EF4-FFF2-40B4-BE49-F238E27FC236}">
                <a16:creationId xmlns:a16="http://schemas.microsoft.com/office/drawing/2014/main" id="{488BA5B7-CABC-DA11-7ADD-2CE446BF42B6}"/>
              </a:ext>
            </a:extLst>
          </p:cNvPr>
          <p:cNvSpPr/>
          <p:nvPr/>
        </p:nvSpPr>
        <p:spPr>
          <a:xfrm>
            <a:off x="5988155" y="3395321"/>
            <a:ext cx="1103673" cy="260761"/>
          </a:xfrm>
          <a:prstGeom prst="curvedUpArrow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9" name="Стрелка: изогнутая вверх 18">
            <a:extLst>
              <a:ext uri="{FF2B5EF4-FFF2-40B4-BE49-F238E27FC236}">
                <a16:creationId xmlns:a16="http://schemas.microsoft.com/office/drawing/2014/main" id="{26D33A54-7DDF-08D5-E2E8-A5EE5962DF31}"/>
              </a:ext>
            </a:extLst>
          </p:cNvPr>
          <p:cNvSpPr/>
          <p:nvPr/>
        </p:nvSpPr>
        <p:spPr>
          <a:xfrm>
            <a:off x="7302200" y="3390899"/>
            <a:ext cx="966729" cy="265183"/>
          </a:xfrm>
          <a:prstGeom prst="curvedUpArrow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0" name="Взрыв: 8 точек 19">
            <a:extLst>
              <a:ext uri="{FF2B5EF4-FFF2-40B4-BE49-F238E27FC236}">
                <a16:creationId xmlns:a16="http://schemas.microsoft.com/office/drawing/2014/main" id="{5333A133-F547-8CD3-5B22-E066B8F80CA2}"/>
              </a:ext>
            </a:extLst>
          </p:cNvPr>
          <p:cNvSpPr/>
          <p:nvPr/>
        </p:nvSpPr>
        <p:spPr>
          <a:xfrm>
            <a:off x="1024305" y="969825"/>
            <a:ext cx="505774" cy="539181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21" name="Взрыв: 8 точек 20">
            <a:extLst>
              <a:ext uri="{FF2B5EF4-FFF2-40B4-BE49-F238E27FC236}">
                <a16:creationId xmlns:a16="http://schemas.microsoft.com/office/drawing/2014/main" id="{FCCFC2C3-FDE8-F55C-7121-82967E1C0616}"/>
              </a:ext>
            </a:extLst>
          </p:cNvPr>
          <p:cNvSpPr/>
          <p:nvPr/>
        </p:nvSpPr>
        <p:spPr>
          <a:xfrm>
            <a:off x="3839830" y="2099923"/>
            <a:ext cx="626098" cy="639096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22" name="Взрыв: 8 точек 21">
            <a:extLst>
              <a:ext uri="{FF2B5EF4-FFF2-40B4-BE49-F238E27FC236}">
                <a16:creationId xmlns:a16="http://schemas.microsoft.com/office/drawing/2014/main" id="{9EB4AA13-4795-C4B5-9856-0A7C7BEB603B}"/>
              </a:ext>
            </a:extLst>
          </p:cNvPr>
          <p:cNvSpPr/>
          <p:nvPr/>
        </p:nvSpPr>
        <p:spPr>
          <a:xfrm>
            <a:off x="5838039" y="2310577"/>
            <a:ext cx="648929" cy="619432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23" name="Взрыв: 8 точек 22">
            <a:extLst>
              <a:ext uri="{FF2B5EF4-FFF2-40B4-BE49-F238E27FC236}">
                <a16:creationId xmlns:a16="http://schemas.microsoft.com/office/drawing/2014/main" id="{BA879EDB-31E1-579B-5157-CB54663EF54D}"/>
              </a:ext>
            </a:extLst>
          </p:cNvPr>
          <p:cNvSpPr/>
          <p:nvPr/>
        </p:nvSpPr>
        <p:spPr>
          <a:xfrm>
            <a:off x="4481488" y="2443436"/>
            <a:ext cx="525151" cy="511277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24" name="Взрыв: 8 точек 23">
            <a:extLst>
              <a:ext uri="{FF2B5EF4-FFF2-40B4-BE49-F238E27FC236}">
                <a16:creationId xmlns:a16="http://schemas.microsoft.com/office/drawing/2014/main" id="{E02F5EE6-16C5-4765-3E87-7D26F8A0256A}"/>
              </a:ext>
            </a:extLst>
          </p:cNvPr>
          <p:cNvSpPr/>
          <p:nvPr/>
        </p:nvSpPr>
        <p:spPr>
          <a:xfrm>
            <a:off x="3132802" y="2878147"/>
            <a:ext cx="629263" cy="662694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25" name="Взрыв: 8 точек 24">
            <a:extLst>
              <a:ext uri="{FF2B5EF4-FFF2-40B4-BE49-F238E27FC236}">
                <a16:creationId xmlns:a16="http://schemas.microsoft.com/office/drawing/2014/main" id="{BF417971-991D-C644-D2F5-23BE5D2C6C2C}"/>
              </a:ext>
            </a:extLst>
          </p:cNvPr>
          <p:cNvSpPr/>
          <p:nvPr/>
        </p:nvSpPr>
        <p:spPr>
          <a:xfrm>
            <a:off x="954231" y="2954713"/>
            <a:ext cx="582828" cy="539181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26" name="Взрыв: 8 точек 25">
            <a:extLst>
              <a:ext uri="{FF2B5EF4-FFF2-40B4-BE49-F238E27FC236}">
                <a16:creationId xmlns:a16="http://schemas.microsoft.com/office/drawing/2014/main" id="{BDCFDD84-8A9C-75E4-6DFC-AEABBD97F193}"/>
              </a:ext>
            </a:extLst>
          </p:cNvPr>
          <p:cNvSpPr/>
          <p:nvPr/>
        </p:nvSpPr>
        <p:spPr>
          <a:xfrm>
            <a:off x="2551819" y="1117681"/>
            <a:ext cx="711287" cy="625332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27" name="Взрыв: 8 точек 26">
            <a:extLst>
              <a:ext uri="{FF2B5EF4-FFF2-40B4-BE49-F238E27FC236}">
                <a16:creationId xmlns:a16="http://schemas.microsoft.com/office/drawing/2014/main" id="{CA5E3896-8DBA-1618-422B-A51580A7663B}"/>
              </a:ext>
            </a:extLst>
          </p:cNvPr>
          <p:cNvSpPr/>
          <p:nvPr/>
        </p:nvSpPr>
        <p:spPr>
          <a:xfrm>
            <a:off x="5077349" y="1110190"/>
            <a:ext cx="515319" cy="566824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28" name="Взрыв: 8 точек 27">
            <a:extLst>
              <a:ext uri="{FF2B5EF4-FFF2-40B4-BE49-F238E27FC236}">
                <a16:creationId xmlns:a16="http://schemas.microsoft.com/office/drawing/2014/main" id="{ADA44EC3-F0CE-4507-0D33-946C6C8A48E3}"/>
              </a:ext>
            </a:extLst>
          </p:cNvPr>
          <p:cNvSpPr/>
          <p:nvPr/>
        </p:nvSpPr>
        <p:spPr>
          <a:xfrm>
            <a:off x="7038145" y="2342289"/>
            <a:ext cx="562585" cy="623490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6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76392E23-9F42-A5E9-96CD-6A6A0B1A1BC4}"/>
              </a:ext>
            </a:extLst>
          </p:cNvPr>
          <p:cNvSpPr txBox="1"/>
          <p:nvPr/>
        </p:nvSpPr>
        <p:spPr>
          <a:xfrm>
            <a:off x="672254" y="4297711"/>
            <a:ext cx="7887387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buAutoNum type="arabicPeriod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Разнородность получаемой информации (разный формат документов)</a:t>
            </a:r>
          </a:p>
          <a:p>
            <a:pPr marL="342900" indent="-342900" algn="just">
              <a:buAutoNum type="arabicPeriod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Временные затраты на поиск ресурсов, анализ информации и её интерпретацию</a:t>
            </a:r>
          </a:p>
          <a:p>
            <a:pPr marL="342900" indent="-342900" algn="just">
              <a:buAutoNum type="arabicPeriod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Беспорядок на рабочем месте, документы перемешаны </a:t>
            </a:r>
          </a:p>
          <a:p>
            <a:pPr marL="342900" indent="-342900" algn="just">
              <a:buAutoNum type="arabicPeriod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Систематическая потеря канцелярских принадлежностей </a:t>
            </a:r>
          </a:p>
          <a:p>
            <a:pPr marL="342900" indent="-342900" algn="just">
              <a:buAutoNum type="arabicPeriod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Возникновение сложностей при поиске документации </a:t>
            </a:r>
          </a:p>
          <a:p>
            <a:pPr marL="342900" indent="-342900" algn="just">
              <a:buAutoNum type="arabicPeriod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Нехватка мест для хранения документации и необходимых принадлежностей </a:t>
            </a:r>
          </a:p>
        </p:txBody>
      </p:sp>
      <p:pic>
        <p:nvPicPr>
          <p:cNvPr id="31" name="Рисунок 30">
            <a:extLst>
              <a:ext uri="{FF2B5EF4-FFF2-40B4-BE49-F238E27FC236}">
                <a16:creationId xmlns:a16="http://schemas.microsoft.com/office/drawing/2014/main" id="{513DBEFD-44A9-8C43-701D-136A31E1F6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3992" y="4206888"/>
            <a:ext cx="433824" cy="482026"/>
          </a:xfrm>
          <a:prstGeom prst="rect">
            <a:avLst/>
          </a:prstGeom>
        </p:spPr>
      </p:pic>
      <p:pic>
        <p:nvPicPr>
          <p:cNvPr id="32" name="Рисунок 31">
            <a:extLst>
              <a:ext uri="{FF2B5EF4-FFF2-40B4-BE49-F238E27FC236}">
                <a16:creationId xmlns:a16="http://schemas.microsoft.com/office/drawing/2014/main" id="{FD02BAFB-F562-341D-6765-1D1BA4CB011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3992" y="4514206"/>
            <a:ext cx="451708" cy="425395"/>
          </a:xfrm>
          <a:prstGeom prst="rect">
            <a:avLst/>
          </a:prstGeom>
        </p:spPr>
      </p:pic>
      <p:pic>
        <p:nvPicPr>
          <p:cNvPr id="33" name="Рисунок 32">
            <a:extLst>
              <a:ext uri="{FF2B5EF4-FFF2-40B4-BE49-F238E27FC236}">
                <a16:creationId xmlns:a16="http://schemas.microsoft.com/office/drawing/2014/main" id="{269542E3-DC28-20A2-15E9-3479F1F6116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5094" y="4720155"/>
            <a:ext cx="459211" cy="496783"/>
          </a:xfrm>
          <a:prstGeom prst="rect">
            <a:avLst/>
          </a:prstGeom>
        </p:spPr>
      </p:pic>
      <p:pic>
        <p:nvPicPr>
          <p:cNvPr id="34" name="Рисунок 33">
            <a:extLst>
              <a:ext uri="{FF2B5EF4-FFF2-40B4-BE49-F238E27FC236}">
                <a16:creationId xmlns:a16="http://schemas.microsoft.com/office/drawing/2014/main" id="{89F86B52-5EBE-1601-A5BE-2D91D843ADA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5550" y="5000509"/>
            <a:ext cx="410150" cy="468743"/>
          </a:xfrm>
          <a:prstGeom prst="rect">
            <a:avLst/>
          </a:prstGeom>
        </p:spPr>
      </p:pic>
      <p:pic>
        <p:nvPicPr>
          <p:cNvPr id="35" name="Рисунок 34">
            <a:extLst>
              <a:ext uri="{FF2B5EF4-FFF2-40B4-BE49-F238E27FC236}">
                <a16:creationId xmlns:a16="http://schemas.microsoft.com/office/drawing/2014/main" id="{B96F2D34-4A92-8315-49E0-7FF0110FB4F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2922" y="5270552"/>
            <a:ext cx="432778" cy="432778"/>
          </a:xfrm>
          <a:prstGeom prst="rect">
            <a:avLst/>
          </a:prstGeom>
        </p:spPr>
      </p:pic>
      <p:pic>
        <p:nvPicPr>
          <p:cNvPr id="36" name="Рисунок 35">
            <a:extLst>
              <a:ext uri="{FF2B5EF4-FFF2-40B4-BE49-F238E27FC236}">
                <a16:creationId xmlns:a16="http://schemas.microsoft.com/office/drawing/2014/main" id="{5412EF80-A7D0-7696-AB8D-3D4C9B4AF01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1324" y="5544338"/>
            <a:ext cx="418602" cy="482026"/>
          </a:xfrm>
          <a:prstGeom prst="rect">
            <a:avLst/>
          </a:prstGeom>
        </p:spPr>
      </p:pic>
      <p:sp>
        <p:nvSpPr>
          <p:cNvPr id="37" name="Прямоугольник: скругленные углы 36">
            <a:extLst>
              <a:ext uri="{FF2B5EF4-FFF2-40B4-BE49-F238E27FC236}">
                <a16:creationId xmlns:a16="http://schemas.microsoft.com/office/drawing/2014/main" id="{760D7668-C15A-9B69-5C9D-7A06973A879E}"/>
              </a:ext>
            </a:extLst>
          </p:cNvPr>
          <p:cNvSpPr/>
          <p:nvPr/>
        </p:nvSpPr>
        <p:spPr>
          <a:xfrm>
            <a:off x="3549445" y="3754332"/>
            <a:ext cx="4719484" cy="50623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0" lang="ru-RU" alt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Время протекания процесса 38 мин-60 мин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3939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9938" cy="6858000"/>
          </a:xfrm>
          <a:prstGeom prst="rect">
            <a:avLst/>
          </a:prstGeom>
        </p:spPr>
      </p:pic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75FF25F6-BF62-3797-3A21-E7DE7D6A39FD}"/>
              </a:ext>
            </a:extLst>
          </p:cNvPr>
          <p:cNvSpPr/>
          <p:nvPr/>
        </p:nvSpPr>
        <p:spPr>
          <a:xfrm>
            <a:off x="1248697" y="147484"/>
            <a:ext cx="6990735" cy="825910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18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Построение пирамиды проблем</a:t>
            </a:r>
          </a:p>
        </p:txBody>
      </p:sp>
      <p:graphicFrame>
        <p:nvGraphicFramePr>
          <p:cNvPr id="6" name="Схема 5">
            <a:extLst>
              <a:ext uri="{FF2B5EF4-FFF2-40B4-BE49-F238E27FC236}">
                <a16:creationId xmlns:a16="http://schemas.microsoft.com/office/drawing/2014/main" id="{A0077168-F3A4-1328-1C76-3447C3D2E78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58201399"/>
              </p:ext>
            </p:extLst>
          </p:nvPr>
        </p:nvGraphicFramePr>
        <p:xfrm>
          <a:off x="393289" y="1269182"/>
          <a:ext cx="4385187" cy="43196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F77504AE-C293-16E1-2E1B-95288BC3E0A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42256" y="4512778"/>
            <a:ext cx="652329" cy="570925"/>
          </a:xfrm>
          <a:prstGeom prst="rect">
            <a:avLst/>
          </a:prstGeom>
        </p:spPr>
      </p:pic>
      <p:sp>
        <p:nvSpPr>
          <p:cNvPr id="14" name="Прямоугольник: скругленные углы 13">
            <a:extLst>
              <a:ext uri="{FF2B5EF4-FFF2-40B4-BE49-F238E27FC236}">
                <a16:creationId xmlns:a16="http://schemas.microsoft.com/office/drawing/2014/main" id="{E975B474-808A-75DA-9FB2-7C6FE0AFB2DE}"/>
              </a:ext>
            </a:extLst>
          </p:cNvPr>
          <p:cNvSpPr/>
          <p:nvPr/>
        </p:nvSpPr>
        <p:spPr>
          <a:xfrm>
            <a:off x="2939844" y="1075938"/>
            <a:ext cx="3588774" cy="55961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711344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Проблемы, решение которых требуется на федеральном уровне не выявлены </a:t>
            </a:r>
            <a:endParaRPr kumimoji="0" lang="ru-RU" altLang="ru-RU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" name="Прямоугольник: скругленные углы 14">
            <a:extLst>
              <a:ext uri="{FF2B5EF4-FFF2-40B4-BE49-F238E27FC236}">
                <a16:creationId xmlns:a16="http://schemas.microsoft.com/office/drawing/2014/main" id="{0CB944D7-E687-394A-C4C2-CAFF025170C5}"/>
              </a:ext>
            </a:extLst>
          </p:cNvPr>
          <p:cNvSpPr/>
          <p:nvPr/>
        </p:nvSpPr>
        <p:spPr>
          <a:xfrm>
            <a:off x="3156155" y="1651535"/>
            <a:ext cx="3726427" cy="55961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pPr algn="ctr"/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Проблемы, решение которых требуется на региональном уровне не выявлены </a:t>
            </a:r>
            <a:b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16" name="Прямоугольник: скругленные углы 15">
            <a:extLst>
              <a:ext uri="{FF2B5EF4-FFF2-40B4-BE49-F238E27FC236}">
                <a16:creationId xmlns:a16="http://schemas.microsoft.com/office/drawing/2014/main" id="{BC36244F-87B5-D25F-AAC0-FB9FE2C33DFF}"/>
              </a:ext>
            </a:extLst>
          </p:cNvPr>
          <p:cNvSpPr/>
          <p:nvPr/>
        </p:nvSpPr>
        <p:spPr>
          <a:xfrm>
            <a:off x="3426543" y="2202614"/>
            <a:ext cx="3893574" cy="66859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711344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Проблемы, решение которых требуется на м</a:t>
            </a:r>
            <a:r>
              <a:rPr kumimoji="0" lang="ru-RU" alt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униципальном</a:t>
            </a:r>
            <a:r>
              <a:rPr kumimoji="0" lang="ru-RU" alt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kumimoji="0" lang="ru-RU" alt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уровне не выявлены</a:t>
            </a:r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FAB54CDB-E067-F912-F3F3-B22060C0BC68}"/>
              </a:ext>
            </a:extLst>
          </p:cNvPr>
          <p:cNvSpPr/>
          <p:nvPr/>
        </p:nvSpPr>
        <p:spPr>
          <a:xfrm>
            <a:off x="4336025" y="2864777"/>
            <a:ext cx="4385187" cy="311323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ru-RU" sz="14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Проблемы, решение которых требуется на уровне ДОУ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1. Разнородность получаемой информации (разный формат документов)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 Беспорядок на рабочем месте, документы перемешаны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 Захламленность кабинета старыми документами в бумажном виде (излишние запасы) приводит к дефициту пространства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4. Лишние движения сотрудников, перемещения материальных ценностей при поиске необходимых документов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5. Отсутствие навигации, помогающей в поиске документов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8" name="Взрыв: 8 точек 17">
            <a:extLst>
              <a:ext uri="{FF2B5EF4-FFF2-40B4-BE49-F238E27FC236}">
                <a16:creationId xmlns:a16="http://schemas.microsoft.com/office/drawing/2014/main" id="{AE6E98B0-26EB-50E1-C4F3-CC88D36C9A40}"/>
              </a:ext>
            </a:extLst>
          </p:cNvPr>
          <p:cNvSpPr/>
          <p:nvPr/>
        </p:nvSpPr>
        <p:spPr>
          <a:xfrm>
            <a:off x="971684" y="5025912"/>
            <a:ext cx="652329" cy="669614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19" name="Взрыв: 8 точек 18">
            <a:extLst>
              <a:ext uri="{FF2B5EF4-FFF2-40B4-BE49-F238E27FC236}">
                <a16:creationId xmlns:a16="http://schemas.microsoft.com/office/drawing/2014/main" id="{3326EDC0-BD9E-23F1-2C80-704E9334777E}"/>
              </a:ext>
            </a:extLst>
          </p:cNvPr>
          <p:cNvSpPr/>
          <p:nvPr/>
        </p:nvSpPr>
        <p:spPr>
          <a:xfrm>
            <a:off x="1848461" y="5190411"/>
            <a:ext cx="694690" cy="591651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20" name="Взрыв: 8 точек 19">
            <a:extLst>
              <a:ext uri="{FF2B5EF4-FFF2-40B4-BE49-F238E27FC236}">
                <a16:creationId xmlns:a16="http://schemas.microsoft.com/office/drawing/2014/main" id="{7D2C6758-111E-F7F9-D6D0-3CD904A8B587}"/>
              </a:ext>
            </a:extLst>
          </p:cNvPr>
          <p:cNvSpPr/>
          <p:nvPr/>
        </p:nvSpPr>
        <p:spPr>
          <a:xfrm>
            <a:off x="2867981" y="5160220"/>
            <a:ext cx="694690" cy="668594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21" name="Взрыв: 8 точек 20">
            <a:extLst>
              <a:ext uri="{FF2B5EF4-FFF2-40B4-BE49-F238E27FC236}">
                <a16:creationId xmlns:a16="http://schemas.microsoft.com/office/drawing/2014/main" id="{0DB9EF4E-0019-5E55-47BC-6616E4D60981}"/>
              </a:ext>
            </a:extLst>
          </p:cNvPr>
          <p:cNvSpPr/>
          <p:nvPr/>
        </p:nvSpPr>
        <p:spPr>
          <a:xfrm>
            <a:off x="3459248" y="4584623"/>
            <a:ext cx="652329" cy="668594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40458286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75FF25F6-BF62-3797-3A21-E7DE7D6A39FD}"/>
              </a:ext>
            </a:extLst>
          </p:cNvPr>
          <p:cNvSpPr/>
          <p:nvPr/>
        </p:nvSpPr>
        <p:spPr>
          <a:xfrm>
            <a:off x="1248697" y="147484"/>
            <a:ext cx="6990735" cy="825910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Анализ проблем «5 почему?»</a:t>
            </a:r>
            <a:endParaRPr kumimoji="0" lang="ru-RU" altLang="ru-RU" sz="1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anose="02020603050405020304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>
            <a:extLst>
              <a:ext uri="{FF2B5EF4-FFF2-40B4-BE49-F238E27FC236}">
                <a16:creationId xmlns:a16="http://schemas.microsoft.com/office/drawing/2014/main" id="{7485CE14-634F-B65A-1D6B-13978A8545E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4541925"/>
              </p:ext>
            </p:extLst>
          </p:nvPr>
        </p:nvGraphicFramePr>
        <p:xfrm>
          <a:off x="580102" y="1120878"/>
          <a:ext cx="7983795" cy="497332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641601">
                  <a:extLst>
                    <a:ext uri="{9D8B030D-6E8A-4147-A177-3AD203B41FA5}">
                      <a16:colId xmlns:a16="http://schemas.microsoft.com/office/drawing/2014/main" val="2661872796"/>
                    </a:ext>
                  </a:extLst>
                </a:gridCol>
                <a:gridCol w="2671097">
                  <a:extLst>
                    <a:ext uri="{9D8B030D-6E8A-4147-A177-3AD203B41FA5}">
                      <a16:colId xmlns:a16="http://schemas.microsoft.com/office/drawing/2014/main" val="3713746607"/>
                    </a:ext>
                  </a:extLst>
                </a:gridCol>
                <a:gridCol w="2671097">
                  <a:extLst>
                    <a:ext uri="{9D8B030D-6E8A-4147-A177-3AD203B41FA5}">
                      <a16:colId xmlns:a16="http://schemas.microsoft.com/office/drawing/2014/main" val="384329838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Проблема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Коренная причина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Способ решения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912072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Разнородность получаемой информации (разный формат документов)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Отсутствие системы организации рабочего пространства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Приведение к стандарту и оптимизация рабочего места по системе 5S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05904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Временные затраты на поиск ресурсов, анализ информации и её интерпретацию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Отсутствие системы организации рабочего пространства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Приведение к стандарту и оптимизация рабочего места по системе 5S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935944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Беспорядок на рабочем месте, документы перемешаны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Отсутствие системы организации рабочего пространства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Приведение к стандарту и оптимизация рабочего места по системе 5S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968599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Возникновение сложностей при поиске документации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Отсутствие четкого места для хранения завершенной документации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Выделение места для хранения завершенной документации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781742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Систематическая потеря канцелярских принадлежностей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Отсутствие определенного места их хранения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Приведение к стандарту и оптимизация рабочего места по системе 5S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876300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Нехватка мест для хранения документации и необходимых принадлежностей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Нечеткое соблюдение правил хранения документации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Приведение к стандарту и оптимизация рабочего места по системе 5S, соблюдение правил хранения документов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4626963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706476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75FF25F6-BF62-3797-3A21-E7DE7D6A39FD}"/>
              </a:ext>
            </a:extLst>
          </p:cNvPr>
          <p:cNvSpPr/>
          <p:nvPr/>
        </p:nvSpPr>
        <p:spPr>
          <a:xfrm>
            <a:off x="1248697" y="147484"/>
            <a:ext cx="6990735" cy="825910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План мероприятий по достижению  целевых показателей</a:t>
            </a:r>
            <a:endParaRPr kumimoji="0" lang="ru-RU" altLang="ru-RU" sz="1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0D74FF26-F639-EFA5-0AE9-B799489EBA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3598595"/>
              </p:ext>
            </p:extLst>
          </p:nvPr>
        </p:nvGraphicFramePr>
        <p:xfrm>
          <a:off x="422787" y="1120878"/>
          <a:ext cx="8436077" cy="490728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452284">
                  <a:extLst>
                    <a:ext uri="{9D8B030D-6E8A-4147-A177-3AD203B41FA5}">
                      <a16:colId xmlns:a16="http://schemas.microsoft.com/office/drawing/2014/main" val="34429562"/>
                    </a:ext>
                  </a:extLst>
                </a:gridCol>
                <a:gridCol w="3480619">
                  <a:extLst>
                    <a:ext uri="{9D8B030D-6E8A-4147-A177-3AD203B41FA5}">
                      <a16:colId xmlns:a16="http://schemas.microsoft.com/office/drawing/2014/main" val="3912284722"/>
                    </a:ext>
                  </a:extLst>
                </a:gridCol>
                <a:gridCol w="1307691">
                  <a:extLst>
                    <a:ext uri="{9D8B030D-6E8A-4147-A177-3AD203B41FA5}">
                      <a16:colId xmlns:a16="http://schemas.microsoft.com/office/drawing/2014/main" val="3010354684"/>
                    </a:ext>
                  </a:extLst>
                </a:gridCol>
                <a:gridCol w="3195483">
                  <a:extLst>
                    <a:ext uri="{9D8B030D-6E8A-4147-A177-3AD203B41FA5}">
                      <a16:colId xmlns:a16="http://schemas.microsoft.com/office/drawing/2014/main" val="2639067551"/>
                    </a:ext>
                  </a:extLst>
                </a:gridCol>
              </a:tblGrid>
              <a:tr h="405355"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</a:t>
                      </a:r>
                    </a:p>
                    <a:p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п/п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мероприятия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Срок реализации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Ожидаемый результат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80503018"/>
                  </a:ext>
                </a:extLst>
              </a:tr>
              <a:tr h="405355"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Проведение оценки текущего состояния организации рабочего пространства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Январь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Разработка карты текущего состояния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9080890"/>
                  </a:ext>
                </a:extLst>
              </a:tr>
              <a:tr h="405355"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Разработка плана по улучшению состояния организации рабочего пространства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Январь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Разработка карты текущего состояния</a:t>
                      </a:r>
                    </a:p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61142844"/>
                  </a:ext>
                </a:extLst>
              </a:tr>
              <a:tr h="405355"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Приобретение необходимых канцелярских товаров для организации хранения документации и иных вещей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Февраль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Создание условий для организации рабочего пространства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22583442"/>
                  </a:ext>
                </a:extLst>
              </a:tr>
              <a:tr h="405355"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Внедрение улучшений в систему организации рабочего пространства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Февраль-март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Распределение</a:t>
                      </a:r>
                      <a:r>
                        <a:rPr lang="ru-RU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 закрепление мест для хранения отдельных групп документации, создание четкой системы хранения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78683989"/>
                  </a:ext>
                </a:extLst>
              </a:tr>
              <a:tr h="405355"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Упорядочение работы с завершенной документацией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Март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Четкая систематизация работы по хранению завершенной документации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6727651"/>
                  </a:ext>
                </a:extLst>
              </a:tr>
              <a:tr h="405355"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Совещание по защите подходов внедрения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Март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Согласование системы организации рабочего пространства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9925451"/>
                  </a:ext>
                </a:extLst>
              </a:tr>
              <a:tr h="405355"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Закрепление результатов и закрытие проекта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Март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Закрепление четкой систематизации рабочего пространства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2140523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134886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989"/>
            <a:ext cx="9139938" cy="6858000"/>
          </a:xfrm>
          <a:prstGeom prst="rect">
            <a:avLst/>
          </a:prstGeom>
        </p:spPr>
      </p:pic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75FF25F6-BF62-3797-3A21-E7DE7D6A39FD}"/>
              </a:ext>
            </a:extLst>
          </p:cNvPr>
          <p:cNvSpPr/>
          <p:nvPr/>
        </p:nvSpPr>
        <p:spPr>
          <a:xfrm>
            <a:off x="1248697" y="147484"/>
            <a:ext cx="6990735" cy="825910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18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Стандарт реализации процесса</a:t>
            </a:r>
          </a:p>
        </p:txBody>
      </p:sp>
      <p:sp>
        <p:nvSpPr>
          <p:cNvPr id="3" name="Овал 2">
            <a:extLst>
              <a:ext uri="{FF2B5EF4-FFF2-40B4-BE49-F238E27FC236}">
                <a16:creationId xmlns:a16="http://schemas.microsoft.com/office/drawing/2014/main" id="{B31496F4-A44C-AC04-C715-A6FD22FDF971}"/>
              </a:ext>
            </a:extLst>
          </p:cNvPr>
          <p:cNvSpPr/>
          <p:nvPr/>
        </p:nvSpPr>
        <p:spPr>
          <a:xfrm>
            <a:off x="635197" y="2358812"/>
            <a:ext cx="1995948" cy="1179871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Система 5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0B2E00A5-1B35-08BF-720A-473BCD26C059}"/>
              </a:ext>
            </a:extLst>
          </p:cNvPr>
          <p:cNvSpPr/>
          <p:nvPr/>
        </p:nvSpPr>
        <p:spPr>
          <a:xfrm>
            <a:off x="1633171" y="1036377"/>
            <a:ext cx="5801032" cy="87077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Сортировка </a:t>
            </a:r>
          </a:p>
          <a:p>
            <a:pPr marR="0" lvl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(Удаление из кабинета ненужных документов и архивов, проверка актуальности документов, локальных актов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b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kumimoji="0" lang="ru-RU" sz="1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3D834700-C168-7BB3-58DA-C46FAC456547}"/>
              </a:ext>
            </a:extLst>
          </p:cNvPr>
          <p:cNvSpPr/>
          <p:nvPr/>
        </p:nvSpPr>
        <p:spPr>
          <a:xfrm>
            <a:off x="2631145" y="1991179"/>
            <a:ext cx="5801033" cy="931607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0" lang="ru-RU" altLang="ru-RU" sz="1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2. Соблюдение порядка </a:t>
            </a:r>
          </a:p>
          <a:p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(Распределение документации по папкам и шкафам, </a:t>
            </a:r>
            <a:r>
              <a:rPr lang="ru-RU" alt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ru-RU" altLang="ru-RU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рганизация</a:t>
            </a:r>
            <a:r>
              <a:rPr lang="ru-RU" alt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рабочего стола таким образом, чтобы всё нужное находилось под рукой)</a:t>
            </a: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</p:txBody>
      </p:sp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ABD200B2-89CD-FE6A-E1AF-BF713DD04CF2}"/>
              </a:ext>
            </a:extLst>
          </p:cNvPr>
          <p:cNvSpPr/>
          <p:nvPr/>
        </p:nvSpPr>
        <p:spPr>
          <a:xfrm>
            <a:off x="1633169" y="4005753"/>
            <a:ext cx="5801034" cy="102255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1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4. Стандартизация </a:t>
            </a:r>
          </a:p>
          <a:p>
            <a:pPr marL="0" marR="0" lvl="0" indent="0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(Размещение всех предметов оснащения кабинета заведующего, обеспечение выполнения основных и вспомогательных работ с наименьшими затратами труда)</a:t>
            </a:r>
            <a:br>
              <a:rPr kumimoji="0" lang="ru-RU" altLang="ru-RU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kumimoji="0" lang="ru-RU" altLang="ru-RU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: скругленные углы 7">
            <a:extLst>
              <a:ext uri="{FF2B5EF4-FFF2-40B4-BE49-F238E27FC236}">
                <a16:creationId xmlns:a16="http://schemas.microsoft.com/office/drawing/2014/main" id="{717C7C50-A7F8-F50F-1A49-D3514526EFC7}"/>
              </a:ext>
            </a:extLst>
          </p:cNvPr>
          <p:cNvSpPr/>
          <p:nvPr/>
        </p:nvSpPr>
        <p:spPr>
          <a:xfrm>
            <a:off x="2631145" y="3048452"/>
            <a:ext cx="5801034" cy="857863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4572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alt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</a:t>
            </a:r>
            <a:r>
              <a:rPr kumimoji="0" lang="ru-RU" altLang="ru-RU" sz="1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Содержание в чистоте</a:t>
            </a:r>
            <a:endParaRPr lang="ru-RU" sz="1400" dirty="0">
              <a:solidFill>
                <a:schemeClr val="tx1"/>
              </a:solidFill>
            </a:endParaRPr>
          </a:p>
          <a:p>
            <a:pPr lvl="0" defTabSz="4572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(Своевременная уборка материалов в постоянном режиме, недопущение скапливания «бумаг» на столах, в шкафах вне закрепленных папок)</a:t>
            </a:r>
            <a:endParaRPr kumimoji="0" lang="ru-RU" altLang="ru-RU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: скругленные углы 8">
            <a:extLst>
              <a:ext uri="{FF2B5EF4-FFF2-40B4-BE49-F238E27FC236}">
                <a16:creationId xmlns:a16="http://schemas.microsoft.com/office/drawing/2014/main" id="{5F3BC6B0-AB51-FC6A-A9C6-3B00748146F1}"/>
              </a:ext>
            </a:extLst>
          </p:cNvPr>
          <p:cNvSpPr/>
          <p:nvPr/>
        </p:nvSpPr>
        <p:spPr>
          <a:xfrm>
            <a:off x="1633170" y="5163303"/>
            <a:ext cx="5801034" cy="87507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0" lang="ru-RU" altLang="ru-RU" sz="1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5. </a:t>
            </a:r>
            <a:r>
              <a:rPr kumimoji="0" lang="ru-RU" altLang="ru-RU" sz="16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Совершенствование </a:t>
            </a:r>
            <a:endParaRPr kumimoji="0" lang="ru-RU" altLang="ru-RU" sz="1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r>
              <a:rPr kumimoji="0" lang="ru-RU" altLang="ru-RU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(Анализ результатов внедрения системы 5S и корректировка при необходимости)</a:t>
            </a:r>
            <a:br>
              <a:rPr kumimoji="0" lang="ru-RU" altLang="ru-RU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03422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9938" cy="6858000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</p:pic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75FF25F6-BF62-3797-3A21-E7DE7D6A39FD}"/>
              </a:ext>
            </a:extLst>
          </p:cNvPr>
          <p:cNvSpPr/>
          <p:nvPr/>
        </p:nvSpPr>
        <p:spPr>
          <a:xfrm>
            <a:off x="1248697" y="147484"/>
            <a:ext cx="6990735" cy="825910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18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Карта </a:t>
            </a:r>
            <a:r>
              <a:rPr lang="ru-RU" alt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целевого</a:t>
            </a:r>
            <a:r>
              <a:rPr kumimoji="0" lang="ru-RU" altLang="ru-RU" sz="18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состояния процесса</a:t>
            </a:r>
          </a:p>
        </p:txBody>
      </p:sp>
      <p:sp>
        <p:nvSpPr>
          <p:cNvPr id="6" name="Выноска: стрелка вправо 5">
            <a:extLst>
              <a:ext uri="{FF2B5EF4-FFF2-40B4-BE49-F238E27FC236}">
                <a16:creationId xmlns:a16="http://schemas.microsoft.com/office/drawing/2014/main" id="{EF902A2E-D55E-A030-56EC-D9B30F200406}"/>
              </a:ext>
            </a:extLst>
          </p:cNvPr>
          <p:cNvSpPr/>
          <p:nvPr/>
        </p:nvSpPr>
        <p:spPr>
          <a:xfrm>
            <a:off x="572089" y="1430347"/>
            <a:ext cx="665732" cy="1823885"/>
          </a:xfrm>
          <a:prstGeom prst="rightArrowCallou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wordArtVert"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</a:rPr>
              <a:t>вход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4DC9B968-C528-3128-9EFC-65FC15B44342}"/>
              </a:ext>
            </a:extLst>
          </p:cNvPr>
          <p:cNvSpPr/>
          <p:nvPr/>
        </p:nvSpPr>
        <p:spPr>
          <a:xfrm>
            <a:off x="2609139" y="1312603"/>
            <a:ext cx="1103673" cy="2023974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/>
              <a:t>Изучение содержания предстоящих поставленных задач. </a:t>
            </a:r>
          </a:p>
          <a:p>
            <a:pPr algn="ctr"/>
            <a:endParaRPr lang="ru-RU" sz="1200" dirty="0"/>
          </a:p>
          <a:p>
            <a:pPr algn="ctr"/>
            <a:endParaRPr lang="ru-RU" sz="1200" b="1" dirty="0">
              <a:solidFill>
                <a:schemeClr val="tx1"/>
              </a:solidFill>
            </a:endParaRPr>
          </a:p>
          <a:p>
            <a:pPr algn="ctr"/>
            <a:endParaRPr lang="ru-RU" sz="1200" b="1" dirty="0">
              <a:solidFill>
                <a:schemeClr val="tx1"/>
              </a:solidFill>
            </a:endParaRPr>
          </a:p>
          <a:p>
            <a:pPr algn="ctr"/>
            <a:r>
              <a:rPr lang="ru-RU" sz="1200" b="1" dirty="0">
                <a:solidFill>
                  <a:schemeClr val="tx1"/>
                </a:solidFill>
              </a:rPr>
              <a:t>2,5 - 5 мин</a:t>
            </a:r>
            <a:endPara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3712D59D-14D7-5B1E-5F1B-21B443CA96BB}"/>
              </a:ext>
            </a:extLst>
          </p:cNvPr>
          <p:cNvSpPr/>
          <p:nvPr/>
        </p:nvSpPr>
        <p:spPr>
          <a:xfrm>
            <a:off x="3887406" y="1319730"/>
            <a:ext cx="1103673" cy="2023974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Сбор актуальной информации</a:t>
            </a:r>
          </a:p>
          <a:p>
            <a:pPr algn="ctr"/>
            <a:endParaRPr lang="ru-RU" sz="1200" dirty="0">
              <a:solidFill>
                <a:prstClr val="white"/>
              </a:solidFill>
              <a:latin typeface="Calibri" panose="020F0502020204030204"/>
            </a:endParaRPr>
          </a:p>
          <a:p>
            <a:pPr algn="ctr"/>
            <a:endParaRPr lang="ru-RU" sz="1200" dirty="0">
              <a:solidFill>
                <a:prstClr val="white"/>
              </a:solidFill>
              <a:latin typeface="Calibri" panose="020F0502020204030204"/>
            </a:endParaRPr>
          </a:p>
          <a:p>
            <a:pPr algn="ctr"/>
            <a:endParaRPr lang="ru-RU" sz="12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2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2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2,5 - 5 мин</a:t>
            </a:r>
            <a:endPara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A6D6585A-BD36-8B8E-9EB5-6DB91A923138}"/>
              </a:ext>
            </a:extLst>
          </p:cNvPr>
          <p:cNvSpPr/>
          <p:nvPr/>
        </p:nvSpPr>
        <p:spPr>
          <a:xfrm>
            <a:off x="1263465" y="1278192"/>
            <a:ext cx="1184788" cy="2074608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Возникновение необходимости обработки поступившей информации и выполнения работы по определенному документу. </a:t>
            </a:r>
          </a:p>
          <a:p>
            <a:pPr algn="ctr"/>
            <a:r>
              <a:rPr lang="ru-RU" sz="1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0,5 - 1 мин</a:t>
            </a: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CA27BE5F-7036-5EC0-541C-BD69F3EACCD7}"/>
              </a:ext>
            </a:extLst>
          </p:cNvPr>
          <p:cNvSpPr/>
          <p:nvPr/>
        </p:nvSpPr>
        <p:spPr>
          <a:xfrm>
            <a:off x="6539992" y="1319729"/>
            <a:ext cx="1197081" cy="2055191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Определение места хранения документа.</a:t>
            </a:r>
          </a:p>
          <a:p>
            <a:pPr algn="ctr"/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0,5-2 мин</a:t>
            </a: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FDDDC21F-C5B9-37D0-902E-17D6EB873AC9}"/>
              </a:ext>
            </a:extLst>
          </p:cNvPr>
          <p:cNvSpPr/>
          <p:nvPr/>
        </p:nvSpPr>
        <p:spPr>
          <a:xfrm>
            <a:off x="5155705" y="1319730"/>
            <a:ext cx="1197081" cy="2046342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над решением поставленных задач</a:t>
            </a:r>
          </a:p>
          <a:p>
            <a:pPr algn="ctr"/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2 - 5 мин</a:t>
            </a:r>
          </a:p>
        </p:txBody>
      </p:sp>
      <p:sp>
        <p:nvSpPr>
          <p:cNvPr id="13" name="Выноска: стрелка вправо 12">
            <a:extLst>
              <a:ext uri="{FF2B5EF4-FFF2-40B4-BE49-F238E27FC236}">
                <a16:creationId xmlns:a16="http://schemas.microsoft.com/office/drawing/2014/main" id="{E08768E2-A778-8927-883B-A3AB670AED7D}"/>
              </a:ext>
            </a:extLst>
          </p:cNvPr>
          <p:cNvSpPr/>
          <p:nvPr/>
        </p:nvSpPr>
        <p:spPr>
          <a:xfrm>
            <a:off x="7906953" y="1509006"/>
            <a:ext cx="664958" cy="1760713"/>
          </a:xfrm>
          <a:prstGeom prst="rightArrowCallou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wordArtVert"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</a:rPr>
              <a:t>выход</a:t>
            </a:r>
          </a:p>
        </p:txBody>
      </p:sp>
      <p:sp>
        <p:nvSpPr>
          <p:cNvPr id="14" name="Стрелка: изогнутая вверх 13">
            <a:extLst>
              <a:ext uri="{FF2B5EF4-FFF2-40B4-BE49-F238E27FC236}">
                <a16:creationId xmlns:a16="http://schemas.microsoft.com/office/drawing/2014/main" id="{950FD8FE-3215-E153-75F1-A8B499E4DC63}"/>
              </a:ext>
            </a:extLst>
          </p:cNvPr>
          <p:cNvSpPr/>
          <p:nvPr/>
        </p:nvSpPr>
        <p:spPr>
          <a:xfrm>
            <a:off x="629870" y="3336577"/>
            <a:ext cx="1081924" cy="290009"/>
          </a:xfrm>
          <a:prstGeom prst="curvedUpArrow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5" name="Стрелка: изогнутая вверх 14">
            <a:extLst>
              <a:ext uri="{FF2B5EF4-FFF2-40B4-BE49-F238E27FC236}">
                <a16:creationId xmlns:a16="http://schemas.microsoft.com/office/drawing/2014/main" id="{CE304EA5-4B5F-8F4F-8351-B93E10DF2DC9}"/>
              </a:ext>
            </a:extLst>
          </p:cNvPr>
          <p:cNvSpPr/>
          <p:nvPr/>
        </p:nvSpPr>
        <p:spPr>
          <a:xfrm>
            <a:off x="2011031" y="3366073"/>
            <a:ext cx="1081924" cy="290009"/>
          </a:xfrm>
          <a:prstGeom prst="curvedUpArrow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6" name="Стрелка: изогнутая вверх 15">
            <a:extLst>
              <a:ext uri="{FF2B5EF4-FFF2-40B4-BE49-F238E27FC236}">
                <a16:creationId xmlns:a16="http://schemas.microsoft.com/office/drawing/2014/main" id="{D39CA746-7652-4D3D-5481-0E9533087984}"/>
              </a:ext>
            </a:extLst>
          </p:cNvPr>
          <p:cNvSpPr/>
          <p:nvPr/>
        </p:nvSpPr>
        <p:spPr>
          <a:xfrm>
            <a:off x="3366673" y="3356978"/>
            <a:ext cx="1103673" cy="290009"/>
          </a:xfrm>
          <a:prstGeom prst="curvedUpArrow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7" name="Стрелка: изогнутая вверх 16">
            <a:extLst>
              <a:ext uri="{FF2B5EF4-FFF2-40B4-BE49-F238E27FC236}">
                <a16:creationId xmlns:a16="http://schemas.microsoft.com/office/drawing/2014/main" id="{15597830-C64F-8FCC-4622-655AA1E95D8D}"/>
              </a:ext>
            </a:extLst>
          </p:cNvPr>
          <p:cNvSpPr/>
          <p:nvPr/>
        </p:nvSpPr>
        <p:spPr>
          <a:xfrm>
            <a:off x="4760248" y="3374921"/>
            <a:ext cx="1103673" cy="281161"/>
          </a:xfrm>
          <a:prstGeom prst="curvedUpArrow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8" name="Стрелка: изогнутая вверх 17">
            <a:extLst>
              <a:ext uri="{FF2B5EF4-FFF2-40B4-BE49-F238E27FC236}">
                <a16:creationId xmlns:a16="http://schemas.microsoft.com/office/drawing/2014/main" id="{488BA5B7-CABC-DA11-7ADD-2CE446BF42B6}"/>
              </a:ext>
            </a:extLst>
          </p:cNvPr>
          <p:cNvSpPr/>
          <p:nvPr/>
        </p:nvSpPr>
        <p:spPr>
          <a:xfrm>
            <a:off x="5988155" y="3395321"/>
            <a:ext cx="1103673" cy="260761"/>
          </a:xfrm>
          <a:prstGeom prst="curvedUpArrow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9" name="Стрелка: изогнутая вверх 18">
            <a:extLst>
              <a:ext uri="{FF2B5EF4-FFF2-40B4-BE49-F238E27FC236}">
                <a16:creationId xmlns:a16="http://schemas.microsoft.com/office/drawing/2014/main" id="{26D33A54-7DDF-08D5-E2E8-A5EE5962DF31}"/>
              </a:ext>
            </a:extLst>
          </p:cNvPr>
          <p:cNvSpPr/>
          <p:nvPr/>
        </p:nvSpPr>
        <p:spPr>
          <a:xfrm>
            <a:off x="7302200" y="3390899"/>
            <a:ext cx="966729" cy="265183"/>
          </a:xfrm>
          <a:prstGeom prst="curvedUpArrow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7" name="Прямоугольник: скругленные углы 36">
            <a:extLst>
              <a:ext uri="{FF2B5EF4-FFF2-40B4-BE49-F238E27FC236}">
                <a16:creationId xmlns:a16="http://schemas.microsoft.com/office/drawing/2014/main" id="{760D7668-C15A-9B69-5C9D-7A06973A879E}"/>
              </a:ext>
            </a:extLst>
          </p:cNvPr>
          <p:cNvSpPr/>
          <p:nvPr/>
        </p:nvSpPr>
        <p:spPr>
          <a:xfrm>
            <a:off x="3504179" y="4059990"/>
            <a:ext cx="4719484" cy="50623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0" lang="ru-RU" alt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Время протекания процесса 8 мин-18 мин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CC2E1D5-BA8D-14EA-9C96-A2869140B353}"/>
              </a:ext>
            </a:extLst>
          </p:cNvPr>
          <p:cNvSpPr txBox="1"/>
          <p:nvPr/>
        </p:nvSpPr>
        <p:spPr>
          <a:xfrm>
            <a:off x="918828" y="4979227"/>
            <a:ext cx="759255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СНИЖЕНИЕ ВРЕМЕННЫХ ПОТЕРЬ ЗА СЧЕТ ВВЕДЕНИЯ СТРОГОЙ СИСТЕМЫ ХРАНЕНИЯ ДОКУМЕНТОВ</a:t>
            </a:r>
          </a:p>
        </p:txBody>
      </p:sp>
    </p:spTree>
    <p:extLst>
      <p:ext uri="{BB962C8B-B14F-4D97-AF65-F5344CB8AC3E}">
        <p14:creationId xmlns:p14="http://schemas.microsoft.com/office/powerpoint/2010/main" val="1472566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75FF25F6-BF62-3797-3A21-E7DE7D6A39FD}"/>
              </a:ext>
            </a:extLst>
          </p:cNvPr>
          <p:cNvSpPr/>
          <p:nvPr/>
        </p:nvSpPr>
        <p:spPr>
          <a:xfrm>
            <a:off x="1248697" y="147484"/>
            <a:ext cx="6990735" cy="825910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18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Диаграмма   «Спагетти»</a:t>
            </a:r>
          </a:p>
        </p:txBody>
      </p:sp>
      <p:sp>
        <p:nvSpPr>
          <p:cNvPr id="4" name="Выноска: стрелка вниз 3">
            <a:extLst>
              <a:ext uri="{FF2B5EF4-FFF2-40B4-BE49-F238E27FC236}">
                <a16:creationId xmlns:a16="http://schemas.microsoft.com/office/drawing/2014/main" id="{C0D3BD34-8A0A-3EBC-A5AD-70D64B6D9C78}"/>
              </a:ext>
            </a:extLst>
          </p:cNvPr>
          <p:cNvSpPr/>
          <p:nvPr/>
        </p:nvSpPr>
        <p:spPr>
          <a:xfrm>
            <a:off x="5565058" y="1120879"/>
            <a:ext cx="1818968" cy="1268360"/>
          </a:xfrm>
          <a:prstGeom prst="downArrowCallout">
            <a:avLst/>
          </a:prstGeom>
          <a:solidFill>
            <a:srgbClr val="C0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После окончания проекта</a:t>
            </a:r>
          </a:p>
        </p:txBody>
      </p:sp>
      <p:sp>
        <p:nvSpPr>
          <p:cNvPr id="6" name="Выноска: стрелка вправо 5">
            <a:extLst>
              <a:ext uri="{FF2B5EF4-FFF2-40B4-BE49-F238E27FC236}">
                <a16:creationId xmlns:a16="http://schemas.microsoft.com/office/drawing/2014/main" id="{B25D8E75-C7C4-3DE6-6BDB-922FCB783A40}"/>
              </a:ext>
            </a:extLst>
          </p:cNvPr>
          <p:cNvSpPr/>
          <p:nvPr/>
        </p:nvSpPr>
        <p:spPr>
          <a:xfrm rot="5400000">
            <a:off x="1976793" y="787088"/>
            <a:ext cx="1268360" cy="1935940"/>
          </a:xfrm>
          <a:prstGeom prst="rightArrowCallout">
            <a:avLst/>
          </a:prstGeom>
          <a:solidFill>
            <a:srgbClr val="C0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  начала проекта</a:t>
            </a:r>
          </a:p>
        </p:txBody>
      </p:sp>
      <p:pic>
        <p:nvPicPr>
          <p:cNvPr id="7" name="Рисунок 6" descr="Изображение выглядит как текст, Детское искусство, рисунок, диаграмма&#10;&#10;Автоматически созданное описание">
            <a:extLst>
              <a:ext uri="{FF2B5EF4-FFF2-40B4-BE49-F238E27FC236}">
                <a16:creationId xmlns:a16="http://schemas.microsoft.com/office/drawing/2014/main" id="{204343C0-FDE6-046A-5DB3-63506813441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908" y="2746568"/>
            <a:ext cx="3707892" cy="2626214"/>
          </a:xfrm>
          <a:prstGeom prst="rect">
            <a:avLst/>
          </a:prstGeom>
        </p:spPr>
      </p:pic>
      <p:pic>
        <p:nvPicPr>
          <p:cNvPr id="10" name="Рисунок 9" descr="Изображение выглядит как текст, Бумажное изделие, рукописный текст, План&#10;&#10;Автоматически созданное описание">
            <a:extLst>
              <a:ext uri="{FF2B5EF4-FFF2-40B4-BE49-F238E27FC236}">
                <a16:creationId xmlns:a16="http://schemas.microsoft.com/office/drawing/2014/main" id="{37DB986A-B293-3054-F95F-37C283D182A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7676" y="2746567"/>
            <a:ext cx="3890417" cy="2595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04402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75FF25F6-BF62-3797-3A21-E7DE7D6A39FD}"/>
              </a:ext>
            </a:extLst>
          </p:cNvPr>
          <p:cNvSpPr/>
          <p:nvPr/>
        </p:nvSpPr>
        <p:spPr>
          <a:xfrm>
            <a:off x="1248697" y="147484"/>
            <a:ext cx="6990735" cy="825910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18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Достигнутые результаты (было и стало)</a:t>
            </a:r>
          </a:p>
        </p:txBody>
      </p:sp>
      <p:graphicFrame>
        <p:nvGraphicFramePr>
          <p:cNvPr id="4" name="Схема 3">
            <a:extLst>
              <a:ext uri="{FF2B5EF4-FFF2-40B4-BE49-F238E27FC236}">
                <a16:creationId xmlns:a16="http://schemas.microsoft.com/office/drawing/2014/main" id="{EB0464F5-79AF-D8BF-C663-4C380F87037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92537943"/>
              </p:ext>
            </p:extLst>
          </p:nvPr>
        </p:nvGraphicFramePr>
        <p:xfrm>
          <a:off x="1366684" y="973394"/>
          <a:ext cx="6410632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F17F423F-DCED-E573-CEBE-E7D1ECED5AB4}"/>
              </a:ext>
            </a:extLst>
          </p:cNvPr>
          <p:cNvSpPr/>
          <p:nvPr/>
        </p:nvSpPr>
        <p:spPr>
          <a:xfrm>
            <a:off x="1366684" y="4817807"/>
            <a:ext cx="6341806" cy="9144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ЭКОНОМИЯВРЕМЕНИ: 30 МИН -40 МИН.; 70 %- 73 % </a:t>
            </a:r>
          </a:p>
        </p:txBody>
      </p:sp>
    </p:spTree>
    <p:extLst>
      <p:ext uri="{BB962C8B-B14F-4D97-AF65-F5344CB8AC3E}">
        <p14:creationId xmlns:p14="http://schemas.microsoft.com/office/powerpoint/2010/main" val="25071101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75FF25F6-BF62-3797-3A21-E7DE7D6A39FD}"/>
              </a:ext>
            </a:extLst>
          </p:cNvPr>
          <p:cNvSpPr/>
          <p:nvPr/>
        </p:nvSpPr>
        <p:spPr>
          <a:xfrm>
            <a:off x="1248697" y="147484"/>
            <a:ext cx="6990735" cy="825910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ходе реализации проекта «Оптимизация рабочего пространства заведующего МБДОУ д/с № 1 «Василек» 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достигнуты результаты:</a:t>
            </a:r>
            <a:endParaRPr kumimoji="0" lang="ru-RU" altLang="ru-RU" sz="1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anose="02020603050405020304" pitchFamily="18" charset="0"/>
              <a:cs typeface="Times New Roman" pitchFamily="18" charset="0"/>
            </a:endParaRPr>
          </a:p>
        </p:txBody>
      </p:sp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AD9F7F53-F421-33FC-C48A-7EC88A4C575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8624816"/>
              </p:ext>
            </p:extLst>
          </p:nvPr>
        </p:nvGraphicFramePr>
        <p:xfrm>
          <a:off x="585018" y="1120878"/>
          <a:ext cx="7973964" cy="527304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511278">
                  <a:extLst>
                    <a:ext uri="{9D8B030D-6E8A-4147-A177-3AD203B41FA5}">
                      <a16:colId xmlns:a16="http://schemas.microsoft.com/office/drawing/2014/main" val="1775541707"/>
                    </a:ext>
                  </a:extLst>
                </a:gridCol>
                <a:gridCol w="1671484">
                  <a:extLst>
                    <a:ext uri="{9D8B030D-6E8A-4147-A177-3AD203B41FA5}">
                      <a16:colId xmlns:a16="http://schemas.microsoft.com/office/drawing/2014/main" val="3251441061"/>
                    </a:ext>
                  </a:extLst>
                </a:gridCol>
                <a:gridCol w="1435509">
                  <a:extLst>
                    <a:ext uri="{9D8B030D-6E8A-4147-A177-3AD203B41FA5}">
                      <a16:colId xmlns:a16="http://schemas.microsoft.com/office/drawing/2014/main" val="2916669760"/>
                    </a:ext>
                  </a:extLst>
                </a:gridCol>
                <a:gridCol w="1356852">
                  <a:extLst>
                    <a:ext uri="{9D8B030D-6E8A-4147-A177-3AD203B41FA5}">
                      <a16:colId xmlns:a16="http://schemas.microsoft.com/office/drawing/2014/main" val="2777512043"/>
                    </a:ext>
                  </a:extLst>
                </a:gridCol>
                <a:gridCol w="1445342">
                  <a:extLst>
                    <a:ext uri="{9D8B030D-6E8A-4147-A177-3AD203B41FA5}">
                      <a16:colId xmlns:a16="http://schemas.microsoft.com/office/drawing/2014/main" val="3580645920"/>
                    </a:ext>
                  </a:extLst>
                </a:gridCol>
                <a:gridCol w="1553499">
                  <a:extLst>
                    <a:ext uri="{9D8B030D-6E8A-4147-A177-3AD203B41FA5}">
                      <a16:colId xmlns:a16="http://schemas.microsoft.com/office/drawing/2014/main" val="3316163951"/>
                    </a:ext>
                  </a:extLst>
                </a:gridCol>
              </a:tblGrid>
              <a:tr h="401156"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</a:t>
                      </a:r>
                    </a:p>
                    <a:p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п/п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Цели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Текущий показатель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Целевой показатель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Фактический показатель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Эффекимвность</a:t>
                      </a:r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791196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Разработаны стандарты контроля и поддержание в порядке рабочего окружения.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38 мин –60 мин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8 мин –18 мин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8 мин –18 мин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70 % -75 %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3598684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Создано удобное распределение папок в компьютере, папок в шкафу, оргтехники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18 мин –30 мин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3 мин –8 мин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3 мин –8 мин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73 % -83 %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0562415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Оптимизировалось время при ежедневном ведении документации на поиске нужных канцелярских принадлежностей на рабочем месте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20 мин –30 мин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5 мин –10 мин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5 мин –10 мин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67 % -75 % 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6502442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750512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75FF25F6-BF62-3797-3A21-E7DE7D6A39FD}"/>
              </a:ext>
            </a:extLst>
          </p:cNvPr>
          <p:cNvSpPr/>
          <p:nvPr/>
        </p:nvSpPr>
        <p:spPr>
          <a:xfrm>
            <a:off x="1248697" y="147484"/>
            <a:ext cx="6990735" cy="825910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18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Фотоматериал</a:t>
            </a:r>
          </a:p>
        </p:txBody>
      </p:sp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8DD36F54-A6E1-0115-5530-1A7A27765661}"/>
              </a:ext>
            </a:extLst>
          </p:cNvPr>
          <p:cNvSpPr/>
          <p:nvPr/>
        </p:nvSpPr>
        <p:spPr>
          <a:xfrm>
            <a:off x="1248697" y="1258529"/>
            <a:ext cx="2408903" cy="914400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БЫЛО</a:t>
            </a:r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52FE3A59-4170-67D3-02FD-54B1907C900C}"/>
              </a:ext>
            </a:extLst>
          </p:cNvPr>
          <p:cNvSpPr/>
          <p:nvPr/>
        </p:nvSpPr>
        <p:spPr>
          <a:xfrm>
            <a:off x="5348745" y="1258529"/>
            <a:ext cx="2408903" cy="914400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СТАЛО</a:t>
            </a:r>
          </a:p>
        </p:txBody>
      </p:sp>
      <p:pic>
        <p:nvPicPr>
          <p:cNvPr id="7" name="Рисунок 6" descr="Изображение выглядит как текст, в помещении, книга, Стеллаж&#10;&#10;Автоматически созданное описание">
            <a:extLst>
              <a:ext uri="{FF2B5EF4-FFF2-40B4-BE49-F238E27FC236}">
                <a16:creationId xmlns:a16="http://schemas.microsoft.com/office/drawing/2014/main" id="{FDDC4AE4-F4CC-5DF4-C801-641A08FDDD8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0599" y="2303205"/>
            <a:ext cx="2261423" cy="3678591"/>
          </a:xfrm>
          <a:prstGeom prst="rect">
            <a:avLst/>
          </a:prstGeom>
        </p:spPr>
      </p:pic>
      <p:pic>
        <p:nvPicPr>
          <p:cNvPr id="9" name="Рисунок 8" descr="Изображение выглядит как мебель, книга, в помещении, Стеллаж&#10;&#10;Автоматически созданное описание">
            <a:extLst>
              <a:ext uri="{FF2B5EF4-FFF2-40B4-BE49-F238E27FC236}">
                <a16:creationId xmlns:a16="http://schemas.microsoft.com/office/drawing/2014/main" id="{F81ADE03-251B-DDB8-034C-EEA09309FFB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301" y="2228332"/>
            <a:ext cx="2815098" cy="3753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54852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75FF25F6-BF62-3797-3A21-E7DE7D6A39FD}"/>
              </a:ext>
            </a:extLst>
          </p:cNvPr>
          <p:cNvSpPr/>
          <p:nvPr/>
        </p:nvSpPr>
        <p:spPr>
          <a:xfrm>
            <a:off x="1248697" y="147484"/>
            <a:ext cx="6990735" cy="825910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18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Фотоматериал</a:t>
            </a:r>
          </a:p>
        </p:txBody>
      </p:sp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8DD36F54-A6E1-0115-5530-1A7A27765661}"/>
              </a:ext>
            </a:extLst>
          </p:cNvPr>
          <p:cNvSpPr/>
          <p:nvPr/>
        </p:nvSpPr>
        <p:spPr>
          <a:xfrm>
            <a:off x="816077" y="1162195"/>
            <a:ext cx="2408903" cy="696102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БЫЛО</a:t>
            </a:r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52FE3A59-4170-67D3-02FD-54B1907C900C}"/>
              </a:ext>
            </a:extLst>
          </p:cNvPr>
          <p:cNvSpPr/>
          <p:nvPr/>
        </p:nvSpPr>
        <p:spPr>
          <a:xfrm>
            <a:off x="5299584" y="1162193"/>
            <a:ext cx="2408903" cy="696103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СТАЛО</a:t>
            </a:r>
          </a:p>
        </p:txBody>
      </p:sp>
      <p:pic>
        <p:nvPicPr>
          <p:cNvPr id="11" name="Рисунок 10" descr="Изображение выглядит как текст, книга, рукописный текст, меню&#10;&#10;Автоматически созданное описание">
            <a:extLst>
              <a:ext uri="{FF2B5EF4-FFF2-40B4-BE49-F238E27FC236}">
                <a16:creationId xmlns:a16="http://schemas.microsoft.com/office/drawing/2014/main" id="{4442A232-9542-C801-7807-DC6B1A590F5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911" y="2458064"/>
            <a:ext cx="3430328" cy="2193534"/>
          </a:xfrm>
          <a:prstGeom prst="rect">
            <a:avLst/>
          </a:prstGeom>
        </p:spPr>
      </p:pic>
      <p:pic>
        <p:nvPicPr>
          <p:cNvPr id="13" name="Рисунок 12" descr="Изображение выглядит как текст, письмо, рукописный текст, бумага&#10;&#10;Автоматически созданное описание">
            <a:extLst>
              <a:ext uri="{FF2B5EF4-FFF2-40B4-BE49-F238E27FC236}">
                <a16:creationId xmlns:a16="http://schemas.microsoft.com/office/drawing/2014/main" id="{5507D0C2-32EB-5B0D-0906-2EB47BBE5DF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9987" y="2047095"/>
            <a:ext cx="1806922" cy="3428999"/>
          </a:xfrm>
          <a:prstGeom prst="rect">
            <a:avLst/>
          </a:prstGeom>
        </p:spPr>
      </p:pic>
      <p:pic>
        <p:nvPicPr>
          <p:cNvPr id="15" name="Рисунок 14" descr="Изображение выглядит как текст, бумага, письмо, канцтовары&#10;&#10;Автоматически созданное описание">
            <a:extLst>
              <a:ext uri="{FF2B5EF4-FFF2-40B4-BE49-F238E27FC236}">
                <a16:creationId xmlns:a16="http://schemas.microsoft.com/office/drawing/2014/main" id="{8365138E-EEBA-FCD4-2948-45D48B2F60B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9575" y="2047095"/>
            <a:ext cx="1789509" cy="3428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275893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75FF25F6-BF62-3797-3A21-E7DE7D6A39FD}"/>
              </a:ext>
            </a:extLst>
          </p:cNvPr>
          <p:cNvSpPr/>
          <p:nvPr/>
        </p:nvSpPr>
        <p:spPr>
          <a:xfrm>
            <a:off x="1248697" y="147484"/>
            <a:ext cx="6990735" cy="825910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18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Фотоматериал</a:t>
            </a:r>
          </a:p>
        </p:txBody>
      </p:sp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8DD36F54-A6E1-0115-5530-1A7A27765661}"/>
              </a:ext>
            </a:extLst>
          </p:cNvPr>
          <p:cNvSpPr/>
          <p:nvPr/>
        </p:nvSpPr>
        <p:spPr>
          <a:xfrm>
            <a:off x="816077" y="1162195"/>
            <a:ext cx="2408903" cy="696102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БЫЛО</a:t>
            </a:r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52FE3A59-4170-67D3-02FD-54B1907C900C}"/>
              </a:ext>
            </a:extLst>
          </p:cNvPr>
          <p:cNvSpPr/>
          <p:nvPr/>
        </p:nvSpPr>
        <p:spPr>
          <a:xfrm>
            <a:off x="5299584" y="1162193"/>
            <a:ext cx="2408903" cy="696103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СТАЛО</a:t>
            </a:r>
          </a:p>
        </p:txBody>
      </p:sp>
      <p:pic>
        <p:nvPicPr>
          <p:cNvPr id="7" name="Рисунок 6" descr="Изображение выглядит как текст, Публикация, книжный шкаф, Стеллаж&#10;&#10;Автоматически созданное описание">
            <a:extLst>
              <a:ext uri="{FF2B5EF4-FFF2-40B4-BE49-F238E27FC236}">
                <a16:creationId xmlns:a16="http://schemas.microsoft.com/office/drawing/2014/main" id="{E3BB8133-80CB-25CB-17C3-53719D7FEFD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834" y="2168015"/>
            <a:ext cx="1577525" cy="3382298"/>
          </a:xfrm>
          <a:prstGeom prst="rect">
            <a:avLst/>
          </a:prstGeom>
        </p:spPr>
      </p:pic>
      <p:pic>
        <p:nvPicPr>
          <p:cNvPr id="9" name="Рисунок 8" descr="Изображение выглядит как текст, в помещении, книжный шкаф, Публикация&#10;&#10;Автоматически созданное описание">
            <a:extLst>
              <a:ext uri="{FF2B5EF4-FFF2-40B4-BE49-F238E27FC236}">
                <a16:creationId xmlns:a16="http://schemas.microsoft.com/office/drawing/2014/main" id="{102049B6-1468-567C-E451-BC083F30985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0975" y="2164088"/>
            <a:ext cx="1888010" cy="3382298"/>
          </a:xfrm>
          <a:prstGeom prst="rect">
            <a:avLst/>
          </a:prstGeom>
        </p:spPr>
      </p:pic>
      <p:pic>
        <p:nvPicPr>
          <p:cNvPr id="12" name="Рисунок 11" descr="Изображение выглядит как текст, книга, в помещении, стена&#10;&#10;Автоматически созданное описание">
            <a:extLst>
              <a:ext uri="{FF2B5EF4-FFF2-40B4-BE49-F238E27FC236}">
                <a16:creationId xmlns:a16="http://schemas.microsoft.com/office/drawing/2014/main" id="{D4350972-41A5-F312-D32C-B02A020763F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3894" y="2164088"/>
            <a:ext cx="1968591" cy="3503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39298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75FF25F6-BF62-3797-3A21-E7DE7D6A39FD}"/>
              </a:ext>
            </a:extLst>
          </p:cNvPr>
          <p:cNvSpPr/>
          <p:nvPr/>
        </p:nvSpPr>
        <p:spPr>
          <a:xfrm>
            <a:off x="1248697" y="147484"/>
            <a:ext cx="6990735" cy="825910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18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Фотоматериал</a:t>
            </a:r>
          </a:p>
        </p:txBody>
      </p:sp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8DD36F54-A6E1-0115-5530-1A7A27765661}"/>
              </a:ext>
            </a:extLst>
          </p:cNvPr>
          <p:cNvSpPr/>
          <p:nvPr/>
        </p:nvSpPr>
        <p:spPr>
          <a:xfrm>
            <a:off x="816077" y="1162195"/>
            <a:ext cx="2408903" cy="696102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БЫЛО</a:t>
            </a:r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52FE3A59-4170-67D3-02FD-54B1907C900C}"/>
              </a:ext>
            </a:extLst>
          </p:cNvPr>
          <p:cNvSpPr/>
          <p:nvPr/>
        </p:nvSpPr>
        <p:spPr>
          <a:xfrm>
            <a:off x="5299584" y="1162193"/>
            <a:ext cx="2408903" cy="696103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СТАЛО</a:t>
            </a:r>
          </a:p>
        </p:txBody>
      </p:sp>
      <p:pic>
        <p:nvPicPr>
          <p:cNvPr id="11" name="Рисунок 10" descr="Изображение выглядит как в помещении, мебель, стена, домашнее растение&#10;&#10;Автоматически созданное описание">
            <a:extLst>
              <a:ext uri="{FF2B5EF4-FFF2-40B4-BE49-F238E27FC236}">
                <a16:creationId xmlns:a16="http://schemas.microsoft.com/office/drawing/2014/main" id="{E4153A8F-03F0-E257-238F-5186F801652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90"/>
          <a:stretch/>
        </p:blipFill>
        <p:spPr>
          <a:xfrm>
            <a:off x="575191" y="2450220"/>
            <a:ext cx="3394161" cy="2693192"/>
          </a:xfrm>
          <a:prstGeom prst="rect">
            <a:avLst/>
          </a:prstGeom>
        </p:spPr>
      </p:pic>
      <p:pic>
        <p:nvPicPr>
          <p:cNvPr id="14" name="Рисунок 13" descr="Изображение выглядит как мебель, в помещении, письменный стол, домашнее растение&#10;&#10;Автоматически созданное описание">
            <a:extLst>
              <a:ext uri="{FF2B5EF4-FFF2-40B4-BE49-F238E27FC236}">
                <a16:creationId xmlns:a16="http://schemas.microsoft.com/office/drawing/2014/main" id="{08C65E7E-806E-A73E-A9A3-4008750A858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38"/>
          <a:stretch/>
        </p:blipFill>
        <p:spPr>
          <a:xfrm>
            <a:off x="4277032" y="1975974"/>
            <a:ext cx="2694982" cy="2764316"/>
          </a:xfrm>
          <a:prstGeom prst="rect">
            <a:avLst/>
          </a:prstGeom>
        </p:spPr>
      </p:pic>
      <p:pic>
        <p:nvPicPr>
          <p:cNvPr id="16" name="Рисунок 15" descr="Изображение выглядит как текст, принтер, в помещении, офисные принадлежности&#10;&#10;Автоматически созданное описание">
            <a:extLst>
              <a:ext uri="{FF2B5EF4-FFF2-40B4-BE49-F238E27FC236}">
                <a16:creationId xmlns:a16="http://schemas.microsoft.com/office/drawing/2014/main" id="{7D4D17EE-145F-A24D-91E3-0C30B797390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8164" y="3713651"/>
            <a:ext cx="1720645" cy="2288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288826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75FF25F6-BF62-3797-3A21-E7DE7D6A39FD}"/>
              </a:ext>
            </a:extLst>
          </p:cNvPr>
          <p:cNvSpPr/>
          <p:nvPr/>
        </p:nvSpPr>
        <p:spPr>
          <a:xfrm>
            <a:off x="1248697" y="147484"/>
            <a:ext cx="6990735" cy="825910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18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Фотоматериал</a:t>
            </a:r>
          </a:p>
        </p:txBody>
      </p:sp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8DD36F54-A6E1-0115-5530-1A7A27765661}"/>
              </a:ext>
            </a:extLst>
          </p:cNvPr>
          <p:cNvSpPr/>
          <p:nvPr/>
        </p:nvSpPr>
        <p:spPr>
          <a:xfrm>
            <a:off x="816077" y="1162195"/>
            <a:ext cx="2408903" cy="696102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БЫЛО</a:t>
            </a:r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52FE3A59-4170-67D3-02FD-54B1907C900C}"/>
              </a:ext>
            </a:extLst>
          </p:cNvPr>
          <p:cNvSpPr/>
          <p:nvPr/>
        </p:nvSpPr>
        <p:spPr>
          <a:xfrm>
            <a:off x="5299584" y="1162193"/>
            <a:ext cx="2408903" cy="696103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СТАЛО</a:t>
            </a:r>
          </a:p>
        </p:txBody>
      </p:sp>
      <p:pic>
        <p:nvPicPr>
          <p:cNvPr id="7" name="Рисунок 6" descr="Изображение выглядит как текст, книга, рукописный текст, Бумажное изделие&#10;&#10;Автоматически созданное описание">
            <a:extLst>
              <a:ext uri="{FF2B5EF4-FFF2-40B4-BE49-F238E27FC236}">
                <a16:creationId xmlns:a16="http://schemas.microsoft.com/office/drawing/2014/main" id="{E9772195-76B0-D929-3509-2C7A8A156D2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1106" y="2266808"/>
            <a:ext cx="3311439" cy="3428999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C99D18E3-C950-F27C-6C56-C447DBB88904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6897" r="27119" b="8897"/>
          <a:stretch/>
        </p:blipFill>
        <p:spPr>
          <a:xfrm>
            <a:off x="480242" y="2544097"/>
            <a:ext cx="3311440" cy="274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768570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1594</TotalTime>
  <Words>909</Words>
  <Application>Microsoft Office PowerPoint</Application>
  <PresentationFormat>Экран (4:3)</PresentationFormat>
  <Paragraphs>225</Paragraphs>
  <Slides>16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3" baseType="lpstr">
      <vt:lpstr>AGBenguiat Cyr-Bold</vt:lpstr>
      <vt:lpstr>Arial</vt:lpstr>
      <vt:lpstr>Calibri</vt:lpstr>
      <vt:lpstr>Calibri Light</vt:lpstr>
      <vt:lpstr>Times New Roman</vt:lpstr>
      <vt:lpstr>Тема Office</vt:lpstr>
      <vt:lpstr>Document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Михаил Горяйнов</dc:creator>
  <cp:lastModifiedBy>Оксана Золотухина</cp:lastModifiedBy>
  <cp:revision>56</cp:revision>
  <dcterms:created xsi:type="dcterms:W3CDTF">2013-11-19T05:52:05Z</dcterms:created>
  <dcterms:modified xsi:type="dcterms:W3CDTF">2025-04-08T06:55:24Z</dcterms:modified>
</cp:coreProperties>
</file>