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9" r:id="rId1"/>
  </p:sldMasterIdLst>
  <p:notesMasterIdLst>
    <p:notesMasterId r:id="rId14"/>
  </p:notesMasterIdLst>
  <p:handoutMasterIdLst>
    <p:handoutMasterId r:id="rId15"/>
  </p:handoutMasterIdLst>
  <p:sldIdLst>
    <p:sldId id="283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4" r:id="rId12"/>
    <p:sldId id="29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Добро пожаловать" id="{E75E278A-FF0E-49A4-B170-79828D63BBAD}">
          <p14:sldIdLst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4"/>
            <p14:sldId id="293"/>
          </p14:sldIdLst>
        </p14:section>
        <p14:section name="Конструктор, трансформация, добавление заметок, совместная работа, помощник" id="{B9B51309-D148-4332-87C2-07BE32FBCA3B}">
          <p14:sldIdLst/>
        </p14:section>
        <p14:section name="Подробнее" id="{2CC34DB2-6590-42C0-AD4B-A04C6060184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Автор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8CFB6"/>
    <a:srgbClr val="F8CAB6"/>
    <a:srgbClr val="923922"/>
    <a:srgbClr val="F5F5F5"/>
    <a:srgbClr val="F2F2F2"/>
    <a:srgbClr val="D2B4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41" autoAdjust="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295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EF2CABD-ADFB-4662-86FE-964DAD288E0E}" type="datetime1">
              <a:rPr lang="ru-RU" smtClean="0"/>
              <a:t>14.02.2023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679768-A2FC-4D08-91F6-8DCE6C566B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255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812D4-DBF0-450F-B19D-420CCD76CB60}" type="datetime1">
              <a:rPr lang="ru-RU" smtClean="0"/>
              <a:pPr/>
              <a:t>14.02.2023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F61EA0F-A667-4B49-8422-0062BC55E249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93899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4635243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95369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59267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079298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5800067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9919409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933537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8619641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291242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990228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463113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5250154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84077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652693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76958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682938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800" noProof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096939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0E309820-F966-41D6-9A9E-F094402396DD}" type="datetime1">
              <a:rPr lang="ru-RU" noProof="0" smtClean="0"/>
              <a:t>14.02.2023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9860EDB8-5305-433F-BE41-D7A86D811DB3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3448393-BBF5-4D4E-8C68-C8A288578D26}"/>
              </a:ext>
            </a:extLst>
          </p:cNvPr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ru-RU" sz="1800" noProof="0"/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A599A7EB-C356-4681-9C18-913D7418C8A0}"/>
              </a:ext>
            </a:extLst>
          </p:cNvPr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8904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2" r:id="rId13"/>
    <p:sldLayoutId id="2147483803" r:id="rId14"/>
    <p:sldLayoutId id="2147483804" r:id="rId15"/>
    <p:sldLayoutId id="2147483805" r:id="rId16"/>
    <p:sldLayoutId id="2147483806" r:id="rId17"/>
    <p:sldLayoutId id="2147483807" r:id="rId18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cosphere.press/tag/plastik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F006455-7B9C-4385-81A2-B397E82DA670}"/>
              </a:ext>
            </a:extLst>
          </p:cNvPr>
          <p:cNvSpPr/>
          <p:nvPr/>
        </p:nvSpPr>
        <p:spPr>
          <a:xfrm>
            <a:off x="3935895" y="595313"/>
            <a:ext cx="6241774" cy="252888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Восковые салфетки являются экологичным продуктом.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«Природная пчела».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32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854D54F-153D-4B89-ADF8-DFDD65900249}"/>
              </a:ext>
            </a:extLst>
          </p:cNvPr>
          <p:cNvSpPr/>
          <p:nvPr/>
        </p:nvSpPr>
        <p:spPr>
          <a:xfrm>
            <a:off x="8643629" y="5401295"/>
            <a:ext cx="2835965" cy="86139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Гольдина О.В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2405ADDC-C27F-4C05-9C8A-D9D46741EA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>
            <a:extLst>
              <a:ext uri="{FF2B5EF4-FFF2-40B4-BE49-F238E27FC236}">
                <a16:creationId xmlns:a16="http://schemas.microsoft.com/office/drawing/2014/main" id="{E6124DA5-EA07-4BA7-A5EA-36959FEFEF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AD2EC5BD-3547-4CD9-90D3-CA8C94376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327" y="3922642"/>
            <a:ext cx="2340045" cy="234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83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F3C04ED-88B2-48C7-A21C-90C07FCC5D0E}"/>
              </a:ext>
            </a:extLst>
          </p:cNvPr>
          <p:cNvSpPr/>
          <p:nvPr/>
        </p:nvSpPr>
        <p:spPr>
          <a:xfrm>
            <a:off x="5327374" y="470147"/>
            <a:ext cx="6141493" cy="12589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Уменьшение влияния человека на окружающую среду</a:t>
            </a:r>
            <a:endParaRPr lang="ru-RU" sz="28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E435894-C03C-48BB-978A-0BEC31229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826" y="470147"/>
            <a:ext cx="4187687" cy="591770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CE41F56-3086-4BF4-B174-4215448ECF5B}"/>
              </a:ext>
            </a:extLst>
          </p:cNvPr>
          <p:cNvSpPr/>
          <p:nvPr/>
        </p:nvSpPr>
        <p:spPr>
          <a:xfrm>
            <a:off x="5327374" y="2491409"/>
            <a:ext cx="6241774" cy="389644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Пластиковое загрязнение планеты — одна из </a:t>
            </a:r>
            <a:r>
              <a:rPr lang="ru-RU" sz="2000" b="1" strike="noStrike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наиболее серьезных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экологических проблем последних лет. Массовое использование пакетов, одноразовой посуды и пластиковой упаковки наносит непоправимый урон природе. Отказавшись от одноразовой упаковки можно в разы уменьшить количество мусора, который мы производим. Поэтому если вы хотите приблизиться к образу жизни в стиле «</a:t>
            </a:r>
            <a:r>
              <a:rPr lang="ru-RU" sz="20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ноль отходов</a:t>
            </a:r>
            <a:r>
              <a:rPr lang="ru-RU" sz="20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то лучше начать с кухни.</a:t>
            </a:r>
            <a:endParaRPr lang="ru-RU" sz="20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264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977958-EC79-442C-85EA-DB68BFCCEE24}"/>
              </a:ext>
            </a:extLst>
          </p:cNvPr>
          <p:cNvSpPr/>
          <p:nvPr/>
        </p:nvSpPr>
        <p:spPr>
          <a:xfrm>
            <a:off x="3856382" y="571500"/>
            <a:ext cx="7424806" cy="112643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Восковые салфетки являются экологичным продуктом</a:t>
            </a:r>
            <a:endParaRPr lang="ru-RU" sz="2800" b="1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4E34CF-D78B-48CC-A152-2A9DFDF3E65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1" y="571500"/>
            <a:ext cx="2820850" cy="3417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128131-7694-49D0-AD95-6832A8A567F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1" y="4288473"/>
            <a:ext cx="3500299" cy="199802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7C19789-3B67-4DB3-8B70-C22FC30AF8A9}"/>
              </a:ext>
            </a:extLst>
          </p:cNvPr>
          <p:cNvSpPr/>
          <p:nvPr/>
        </p:nvSpPr>
        <p:spPr>
          <a:xfrm>
            <a:off x="4346713" y="1948070"/>
            <a:ext cx="6771861" cy="44527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Восковая салфетка - это покрытый воском кусочек ткани, который используют для хранения пищевых продуктов. Она многоразовая и абсолютно безвредная, поскольку состоит из натуральных компонентов. Натуральный пчелиный воск обладает антибактериальными свойствами, которые позволяют сохранять еду свежей.</a:t>
            </a:r>
          </a:p>
          <a:p>
            <a:pPr algn="ctr"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утилизацией такой упаковки не возникает проблем, в отличие от целлофановых пакетов. Это хорошая альтернатива пищевой пленке. Многие накрывают ими тарелки с пищей, хранящиеся в холодильнике. 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244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71C408-E8C1-4ABC-B947-BFE1A94603BB}"/>
              </a:ext>
            </a:extLst>
          </p:cNvPr>
          <p:cNvSpPr/>
          <p:nvPr/>
        </p:nvSpPr>
        <p:spPr>
          <a:xfrm>
            <a:off x="5738191" y="2657061"/>
            <a:ext cx="6016487" cy="1543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100"/>
              </a:lnSpc>
              <a:spcBef>
                <a:spcPts val="450"/>
              </a:spcBef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Единственное противопоказание - салфетку нельзя использовать людям с аллергией на продукты пчеловодства, т.к. один из основных компонентов воск</a:t>
            </a:r>
            <a:r>
              <a:rPr lang="ru-RU" sz="1800" dirty="0">
                <a:solidFill>
                  <a:srgbClr val="000000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1F90FA-33BE-4B3A-9DDB-7AC826B6972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412976"/>
            <a:ext cx="5940425" cy="19812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A77CF3F-FD5D-4140-95E1-13A36E3C65F5}"/>
              </a:ext>
            </a:extLst>
          </p:cNvPr>
          <p:cNvSpPr/>
          <p:nvPr/>
        </p:nvSpPr>
        <p:spPr>
          <a:xfrm>
            <a:off x="554867" y="463824"/>
            <a:ext cx="4505739" cy="86139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Восковые салфетки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33BEC6-E7D5-4FF6-B44F-18C1832131D1}"/>
              </a:ext>
            </a:extLst>
          </p:cNvPr>
          <p:cNvSpPr/>
          <p:nvPr/>
        </p:nvSpPr>
        <p:spPr>
          <a:xfrm>
            <a:off x="5738191" y="463824"/>
            <a:ext cx="5993433" cy="20872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вы вдохновлены безотходным зеленым образом жизни и хотите уменьшить количество пластиковых отходов, вам понравятся эти экологически чистые многоразовые обертывания из пчелиного воска с природными антибактериальными свойствами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4308948-0206-4A45-AC63-2350F15D7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54" r="409" b="39179"/>
          <a:stretch/>
        </p:blipFill>
        <p:spPr bwMode="auto">
          <a:xfrm>
            <a:off x="437322" y="1484242"/>
            <a:ext cx="2518926" cy="271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838A5652-B433-44C2-8F43-4D55724770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2" r="4004" b="14202"/>
          <a:stretch/>
        </p:blipFill>
        <p:spPr bwMode="auto">
          <a:xfrm>
            <a:off x="3135938" y="2816088"/>
            <a:ext cx="2422562" cy="3438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754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4009945-DD32-40CD-8809-2B085150F947}"/>
              </a:ext>
            </a:extLst>
          </p:cNvPr>
          <p:cNvSpPr/>
          <p:nvPr/>
        </p:nvSpPr>
        <p:spPr>
          <a:xfrm>
            <a:off x="5426698" y="516835"/>
            <a:ext cx="3876193" cy="72886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Bef>
                <a:spcPts val="750"/>
              </a:spcBef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Пошаговая инструкция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55CF38F-550B-4C28-A66F-5E5419B9D2C9}"/>
              </a:ext>
            </a:extLst>
          </p:cNvPr>
          <p:cNvSpPr/>
          <p:nvPr/>
        </p:nvSpPr>
        <p:spPr>
          <a:xfrm>
            <a:off x="5121900" y="1444487"/>
            <a:ext cx="6334538" cy="469126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материалы </a:t>
            </a:r>
          </a:p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Пчелиный воск, порошковая сосновая смола; мягкая кисть; ножницы; противень и пергаментная бумага, </a:t>
            </a:r>
            <a:r>
              <a:rPr lang="ru-RU" sz="20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тонкий хлопчатобумажный материал.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редварительно постирайте ткань (без добавления кондиционера для белья) и отутюжьте ее;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вырежьте из ткани салфетки нужного размера и формы (оптимальные размеры кусков 16х16, 25х25 и 31х31 см).</a:t>
            </a:r>
          </a:p>
          <a:p>
            <a:pPr algn="ctr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Ткань из 100% хлопка (можно использовать ненужную простынь, старую одежду и т.д. 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340B767D-461C-4B66-87C7-9D314AAFC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64" y="429091"/>
            <a:ext cx="2827631" cy="282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27034ADE-9428-4F7B-8866-2ABA832282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1" t="4444" r="9323" b="5893"/>
          <a:stretch/>
        </p:blipFill>
        <p:spPr bwMode="auto">
          <a:xfrm>
            <a:off x="1941939" y="3429000"/>
            <a:ext cx="2961366" cy="298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493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31FDED-FAF0-427A-B293-F7A225E048B0}"/>
              </a:ext>
            </a:extLst>
          </p:cNvPr>
          <p:cNvSpPr/>
          <p:nvPr/>
        </p:nvSpPr>
        <p:spPr>
          <a:xfrm>
            <a:off x="4426225" y="361121"/>
            <a:ext cx="7195931" cy="38497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нагрейте духовку до 80-90 °C.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Воск  натереть  на тёрке, 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распределите его по поверхности ткани, застелив противень пергаментной бумагой, разложите на него подготовленную ткань; убавьте температуру духовки до 70 ° C и отправьте салфетки «выпекаться» буквально на 2-4 минуты (до тех пор, пока воск не расплавится);</a:t>
            </a:r>
            <a:endParaRPr lang="ru-RU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вытаскивайте и сразу же распределите воск равномерно по всей ткани при помощи кисточки;</a:t>
            </a:r>
            <a:endParaRPr lang="ru-RU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2000" b="1" dirty="0">
              <a:solidFill>
                <a:srgbClr val="40404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solidFill>
                <a:srgbClr val="40404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937D010-0BB7-4CDB-9952-9FF6B84BE8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08" t="6572" r="16956" b="12947"/>
          <a:stretch/>
        </p:blipFill>
        <p:spPr bwMode="auto">
          <a:xfrm>
            <a:off x="4240833" y="4448029"/>
            <a:ext cx="3074506" cy="204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F52CD6-1EDF-4135-A62E-721F126C60EC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5" t="16110" r="10960" b="8045"/>
          <a:stretch/>
        </p:blipFill>
        <p:spPr bwMode="auto">
          <a:xfrm>
            <a:off x="397564" y="361121"/>
            <a:ext cx="3392558" cy="2779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324D0A-2EB4-4670-9A86-2457FC07B4B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91" t="5518" r="9175" b="10519"/>
          <a:stretch/>
        </p:blipFill>
        <p:spPr bwMode="auto">
          <a:xfrm>
            <a:off x="397564" y="3429000"/>
            <a:ext cx="3485323" cy="30678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012B411-0BB8-4B21-96F9-B524D31DFF9F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5" t="961" b="1"/>
          <a:stretch/>
        </p:blipFill>
        <p:spPr bwMode="auto">
          <a:xfrm>
            <a:off x="7673286" y="4534729"/>
            <a:ext cx="4121150" cy="1962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6610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C0A2B59-F847-4808-947F-BB69103E87AE}"/>
              </a:ext>
            </a:extLst>
          </p:cNvPr>
          <p:cNvSpPr/>
          <p:nvPr/>
        </p:nvSpPr>
        <p:spPr>
          <a:xfrm>
            <a:off x="6096000" y="529466"/>
            <a:ext cx="4982817" cy="335341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олученную салфетку выложите сушиться на разложенную бумагу/газету или подвесьте на бельевую веревку с помощью прищепки;</a:t>
            </a:r>
            <a:endParaRPr lang="ru-RU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fontAlgn="base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того как салфетка остынет, ей можно начинать пользоваться.</a:t>
            </a:r>
            <a:endParaRPr lang="ru-RU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DIY Пчелиный воск обертывание">
            <a:extLst>
              <a:ext uri="{FF2B5EF4-FFF2-40B4-BE49-F238E27FC236}">
                <a16:creationId xmlns:a16="http://schemas.microsoft.com/office/drawing/2014/main" id="{F21FE38C-0602-46CC-9D9B-7DE019482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64" y="555970"/>
            <a:ext cx="3433969" cy="228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98C21BD-CC47-4C92-AE00-7CFEA7956910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1" t="11185" r="2306" b="12384"/>
          <a:stretch/>
        </p:blipFill>
        <p:spPr bwMode="auto">
          <a:xfrm>
            <a:off x="795130" y="3763617"/>
            <a:ext cx="1881809" cy="24390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D3DB23B-A468-4DA5-B832-EBE650FF693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930" y="4307577"/>
            <a:ext cx="5940425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8" name="Picture 4" descr="сушка пчелиных восковых обертываний">
            <a:extLst>
              <a:ext uri="{FF2B5EF4-FFF2-40B4-BE49-F238E27FC236}">
                <a16:creationId xmlns:a16="http://schemas.microsoft.com/office/drawing/2014/main" id="{2083733E-F41C-4E5C-83A1-91174B231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5" t="11787" r="10786" b="10918"/>
          <a:stretch/>
        </p:blipFill>
        <p:spPr bwMode="auto">
          <a:xfrm>
            <a:off x="2872720" y="2542567"/>
            <a:ext cx="2603429" cy="375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430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ертывания для хранения продуктов пчелиного воска">
            <a:extLst>
              <a:ext uri="{FF2B5EF4-FFF2-40B4-BE49-F238E27FC236}">
                <a16:creationId xmlns:a16="http://schemas.microsoft.com/office/drawing/2014/main" id="{474EA421-442B-48B9-B693-A650CF1B3C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0" t="16007" r="12899" b="17589"/>
          <a:stretch/>
        </p:blipFill>
        <p:spPr bwMode="auto">
          <a:xfrm>
            <a:off x="2570253" y="1767646"/>
            <a:ext cx="2623931" cy="26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к сделать восковую салфетку своими руками">
            <a:extLst>
              <a:ext uri="{FF2B5EF4-FFF2-40B4-BE49-F238E27FC236}">
                <a16:creationId xmlns:a16="http://schemas.microsoft.com/office/drawing/2014/main" id="{A9D5A2D0-3B22-44C0-AF26-F7450A387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6525" y="821609"/>
            <a:ext cx="2505570" cy="167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C6334E16-D5A0-4508-AA64-137AA2B0C7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3" b="20555"/>
          <a:stretch/>
        </p:blipFill>
        <p:spPr bwMode="auto">
          <a:xfrm>
            <a:off x="7206490" y="386798"/>
            <a:ext cx="2163168" cy="309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5523EA35-806D-40E8-A8BB-14548F47F837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316" b="15278"/>
          <a:stretch/>
        </p:blipFill>
        <p:spPr bwMode="auto">
          <a:xfrm>
            <a:off x="9640958" y="386798"/>
            <a:ext cx="2047458" cy="30935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F563799-82EA-4F81-8CC1-6CE157E9D10F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91" r="1816" b="25669"/>
          <a:stretch/>
        </p:blipFill>
        <p:spPr bwMode="auto">
          <a:xfrm>
            <a:off x="5286083" y="3724137"/>
            <a:ext cx="3505200" cy="2705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2A02CF5-486C-4D82-B09F-1B95C48C4793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83" r="4782" b="11359"/>
          <a:stretch/>
        </p:blipFill>
        <p:spPr bwMode="auto">
          <a:xfrm flipH="1">
            <a:off x="9064485" y="3765550"/>
            <a:ext cx="2623931" cy="27056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66" name="Picture 18">
            <a:extLst>
              <a:ext uri="{FF2B5EF4-FFF2-40B4-BE49-F238E27FC236}">
                <a16:creationId xmlns:a16="http://schemas.microsoft.com/office/drawing/2014/main" id="{D9874DF6-B329-4D45-8C92-33047E46D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69" y="4092989"/>
            <a:ext cx="3115733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88225E63-FA91-4900-A320-7B5B1A876397}"/>
              </a:ext>
            </a:extLst>
          </p:cNvPr>
          <p:cNvSpPr/>
          <p:nvPr/>
        </p:nvSpPr>
        <p:spPr>
          <a:xfrm>
            <a:off x="2436868" y="386798"/>
            <a:ext cx="4498322" cy="127000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Восковые многоразовые салфетки для хранения еды</a:t>
            </a:r>
          </a:p>
        </p:txBody>
      </p:sp>
    </p:spTree>
    <p:extLst>
      <p:ext uri="{BB962C8B-B14F-4D97-AF65-F5344CB8AC3E}">
        <p14:creationId xmlns:p14="http://schemas.microsoft.com/office/powerpoint/2010/main" val="3723074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79C4DE2-068E-4B58-A768-7AA622C24D10}"/>
              </a:ext>
            </a:extLst>
          </p:cNvPr>
          <p:cNvSpPr/>
          <p:nvPr/>
        </p:nvSpPr>
        <p:spPr>
          <a:xfrm>
            <a:off x="2160104" y="543339"/>
            <a:ext cx="8348870" cy="8481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долго прослужит восковая салфетка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1C9F1C8-B535-4758-A2F6-A3277D24BACB}"/>
              </a:ext>
            </a:extLst>
          </p:cNvPr>
          <p:cNvSpPr/>
          <p:nvPr/>
        </p:nvSpPr>
        <p:spPr>
          <a:xfrm>
            <a:off x="6042991" y="1490869"/>
            <a:ext cx="5605670" cy="482379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Восковая салфетка - многоразовая. При частом использовании она прослужит пару месяцев. Потом её можно будет просто обновить. То есть проделать с ней тоже самое, что и при изготовлении новой салфетки.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Восковые салфетки можно использовать для хранения сыра, колбаски, зелени, хлеба и т.д. Можно завернуть бутерброд и взять с собой, можно закрыть банку или тарелку - в общем прекрасное, натуральное и главное долгоиграющее изобретение придуманное еще в Древней Греции. </a:t>
            </a:r>
            <a:endParaRPr lang="ru-RU" sz="2000" b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78C7DA9-8875-4A7C-B951-D09732E85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39" y="2032451"/>
            <a:ext cx="5119526" cy="374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855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668F90-8A00-4042-9232-0C6390A0EB83}"/>
              </a:ext>
            </a:extLst>
          </p:cNvPr>
          <p:cNvSpPr/>
          <p:nvPr/>
        </p:nvSpPr>
        <p:spPr>
          <a:xfrm>
            <a:off x="5579167" y="758507"/>
            <a:ext cx="5618922" cy="14974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Загрязненные салфетки промывают в воде и просушивают. Хранят их вдали от солнечных лучей и источников обогрева.</a:t>
            </a:r>
          </a:p>
          <a:p>
            <a:pPr algn="ctr"/>
            <a:endParaRPr lang="ru-RU" sz="20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F7B87D-6DFB-4EAE-A947-1628B5A96BD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5" t="15266"/>
          <a:stretch/>
        </p:blipFill>
        <p:spPr bwMode="auto">
          <a:xfrm>
            <a:off x="540025" y="758507"/>
            <a:ext cx="4270513" cy="53409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FF4F27A-CF1A-4086-BD63-D82047318190}"/>
              </a:ext>
            </a:extLst>
          </p:cNvPr>
          <p:cNvSpPr/>
          <p:nvPr/>
        </p:nvSpPr>
        <p:spPr>
          <a:xfrm>
            <a:off x="5579167" y="2862470"/>
            <a:ext cx="5791200" cy="312751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Домашняя упаковка из пчелиного воска, сделанная с этими пошаговыми инструкциями, станет вашей многоразовой пищевой упаковкой, и она заменит как пластиковую пленку, так и пергаментную бумагу для упаковки пищи в ваши ланч-боксы.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Главное она не будет разлагается 200 лет на свалках.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0743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8E27B39-A989-4230-AF9A-74507A9B96C4}"/>
              </a:ext>
            </a:extLst>
          </p:cNvPr>
          <p:cNvSpPr/>
          <p:nvPr/>
        </p:nvSpPr>
        <p:spPr>
          <a:xfrm>
            <a:off x="2040835" y="596968"/>
            <a:ext cx="8110330" cy="36443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0" i="0" dirty="0">
              <a:solidFill>
                <a:srgbClr val="3A3938"/>
              </a:solidFill>
              <a:effectLst/>
              <a:latin typeface="Montserrat" panose="00000500000000000000" pitchFamily="2" charset="-52"/>
            </a:endParaRPr>
          </a:p>
          <a:p>
            <a:pPr algn="ctr"/>
            <a:r>
              <a:rPr lang="ru-RU" sz="3200" b="1" i="0" dirty="0">
                <a:solidFill>
                  <a:srgbClr val="3A393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  <a:p>
            <a:pPr algn="ctr"/>
            <a:endParaRPr lang="ru-RU" sz="3200" b="1" i="0" dirty="0">
              <a:solidFill>
                <a:srgbClr val="3A393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i="0" dirty="0">
                <a:solidFill>
                  <a:srgbClr val="3A393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Восковые салфетки - безусловно стоящий внимания эко голика продукт.</a:t>
            </a:r>
          </a:p>
          <a:p>
            <a:pPr algn="ctr"/>
            <a:endParaRPr lang="ru-RU" sz="3200" b="1" i="0" dirty="0">
              <a:solidFill>
                <a:srgbClr val="3A393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0" i="1" dirty="0">
                <a:solidFill>
                  <a:srgbClr val="000000"/>
                </a:solidFill>
                <a:effectLst/>
                <a:latin typeface="-apple-system"/>
              </a:rPr>
              <a:t>Я планирую их активно использовать!!!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387485-4DA9-4115-AA58-31BECB43E97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2295" y="4453351"/>
            <a:ext cx="5940425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A808D66A-C317-467E-A04E-09A91E8A4C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994" y="4470407"/>
            <a:ext cx="1994711" cy="1994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753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B3F0156E-9D57-4568-9EC1-84ED27975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35" y="420952"/>
            <a:ext cx="1964634" cy="261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6F7F2AF-EDC2-431D-A7DD-C61BE6526BCB}"/>
              </a:ext>
            </a:extLst>
          </p:cNvPr>
          <p:cNvSpPr/>
          <p:nvPr/>
        </p:nvSpPr>
        <p:spPr>
          <a:xfrm>
            <a:off x="3684104" y="529467"/>
            <a:ext cx="7394713" cy="331366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  <a:p>
            <a:pPr algn="ctr"/>
            <a:endParaRPr lang="ru-RU" sz="2000" b="1" i="0" dirty="0">
              <a:solidFill>
                <a:srgbClr val="0A0A0A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https://paperpaper.ru/voskovye-salfetki-eto-ekologichnaya-u/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https://zen.yandex.ru/media/alinamandarina/voskovaia-salfetka-zachem-nujna-i-kak-sdelat-5d2c62c792414d00ad7ec88a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https://www.uf.in.ua/ru/product/beeswax-wraps-uf-bee/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https://promportal.su/goods/31490678/vosk-dlya-izgotovleniya.htm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A0A0A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https://satu.kz/p73453006-voskovye-mnogorazovye-salfetki.html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63E19-0721-4BBD-B253-398C51114D1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65" y="4241316"/>
            <a:ext cx="5940425" cy="198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70ADF702-3E9F-4066-B36C-91FA4ED8D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13" y="3370591"/>
            <a:ext cx="2968487" cy="2957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5240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355</TotalTime>
  <Words>626</Words>
  <Application>Microsoft Office PowerPoint</Application>
  <PresentationFormat>Широкоэкранный</PresentationFormat>
  <Paragraphs>47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-apple-system</vt:lpstr>
      <vt:lpstr>Arial</vt:lpstr>
      <vt:lpstr>Calibri</vt:lpstr>
      <vt:lpstr>Garamond</vt:lpstr>
      <vt:lpstr>Helvetica</vt:lpstr>
      <vt:lpstr>Montserrat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keywords/>
  <cp:lastModifiedBy>Пользователь</cp:lastModifiedBy>
  <cp:revision>30</cp:revision>
  <dcterms:created xsi:type="dcterms:W3CDTF">2023-02-13T05:11:43Z</dcterms:created>
  <dcterms:modified xsi:type="dcterms:W3CDTF">2023-02-14T04:16:34Z</dcterms:modified>
  <cp:version/>
</cp:coreProperties>
</file>