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120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882-4E97-473A-AE3D-7B98FCA30F68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1C10D-F178-4943-92DC-D718B2841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46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882-4E97-473A-AE3D-7B98FCA30F68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1C10D-F178-4943-92DC-D718B2841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56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882-4E97-473A-AE3D-7B98FCA30F68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1C10D-F178-4943-92DC-D718B2841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81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882-4E97-473A-AE3D-7B98FCA30F68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1C10D-F178-4943-92DC-D718B2841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80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882-4E97-473A-AE3D-7B98FCA30F68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1C10D-F178-4943-92DC-D718B2841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71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882-4E97-473A-AE3D-7B98FCA30F68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1C10D-F178-4943-92DC-D718B2841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61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882-4E97-473A-AE3D-7B98FCA30F68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1C10D-F178-4943-92DC-D718B2841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239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882-4E97-473A-AE3D-7B98FCA30F68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1C10D-F178-4943-92DC-D718B2841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68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882-4E97-473A-AE3D-7B98FCA30F68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1C10D-F178-4943-92DC-D718B2841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531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882-4E97-473A-AE3D-7B98FCA30F68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1C10D-F178-4943-92DC-D718B2841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966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9A882-4E97-473A-AE3D-7B98FCA30F68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1C10D-F178-4943-92DC-D718B2841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029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9A882-4E97-473A-AE3D-7B98FCA30F68}" type="datetimeFigureOut">
              <a:rPr lang="ru-RU" smtClean="0"/>
              <a:t>08.02.2022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1C10D-F178-4943-92DC-D718B2841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1979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35100" y="165101"/>
            <a:ext cx="930660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sz="2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«Центр Развития Ребёнка детский сад №172»</a:t>
            </a:r>
            <a:endParaRPr lang="ru-RU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95500" y="1088172"/>
            <a:ext cx="7366527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</a:t>
            </a:r>
            <a:r>
              <a:rPr lang="ru-RU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тенд(уголок</a:t>
            </a:r>
            <a:r>
              <a:rPr lang="ru-RU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)</a:t>
            </a:r>
          </a:p>
          <a:p>
            <a:pPr algn="ctr"/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«</a:t>
            </a:r>
            <a:r>
              <a:rPr lang="ru-RU" sz="32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Эколята</a:t>
            </a:r>
            <a:r>
              <a:rPr lang="ru-RU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- Дошколята»</a:t>
            </a:r>
            <a:endParaRPr lang="ru-RU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462026" y="3810000"/>
            <a:ext cx="2729973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Выполнила: воспитатель </a:t>
            </a:r>
          </a:p>
          <a:p>
            <a:pPr algn="ctr"/>
            <a:r>
              <a:rPr 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Симонова Наталья Евгеньевна</a:t>
            </a:r>
            <a:endParaRPr lang="ru-RU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8" name="Гимн - Эколята (www.hotplayer.ru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out="7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1993" y="16510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07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000">
        <p:split orient="vert"/>
      </p:transition>
    </mc:Choice>
    <mc:Fallback xmlns="">
      <p:transition spd="slow" advClick="0" advTm="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500"/>
                            </p:stCondLst>
                            <p:childTnLst>
                              <p:par>
                                <p:cTn id="2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0900" y="1"/>
            <a:ext cx="10502900" cy="685800"/>
          </a:xfrm>
        </p:spPr>
        <p:txBody>
          <a:bodyPr>
            <a:normAutofit/>
          </a:bodyPr>
          <a:lstStyle/>
          <a:p>
            <a:endParaRPr lang="ru-RU" sz="2800" b="1" i="1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520700"/>
            <a:ext cx="12192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endParaRPr lang="ru-RU" sz="2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endParaRPr lang="ru-RU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2103" y="-33000"/>
            <a:ext cx="12284103" cy="6927011"/>
          </a:xfrm>
        </p:spPr>
      </p:pic>
      <p:sp>
        <p:nvSpPr>
          <p:cNvPr id="15" name="Прямоугольник 14"/>
          <p:cNvSpPr/>
          <p:nvPr/>
        </p:nvSpPr>
        <p:spPr>
          <a:xfrm>
            <a:off x="-106532" y="337352"/>
            <a:ext cx="12109142" cy="646330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 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настоящее время остро стоит вопрос экологического воспитания  подрастающего </a:t>
            </a:r>
            <a:endParaRPr lang="ru-RU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поколения. В 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последнее время всё чаще встречается проявление жёсткости по </a:t>
            </a:r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отношению к 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природе, </a:t>
            </a:r>
            <a:endParaRPr lang="ru-RU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её 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животному и растительному </a:t>
            </a:r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миру. Необходимо 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прививать детям любовь к природе</a:t>
            </a:r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  <a:p>
            <a:pPr algn="ctr"/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Именно в дошкольном возрасте закладываются основы, поэтому так важно уже на этапе дошкольного возраста воспитывать правильное восприятие природы</a:t>
            </a:r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бережное 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 заботливое отношение к ней</a:t>
            </a:r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  <a:p>
            <a:pPr algn="ctr"/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 нашей группе </a:t>
            </a:r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был 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создан стенд «</a:t>
            </a:r>
            <a:r>
              <a:rPr lang="ru-RU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Эколята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– </a:t>
            </a:r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Дошколята». Цель 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данного стенда- привить любовь и бережное отношение к природе. Стенд располагается в приёмной группы</a:t>
            </a:r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</a:p>
          <a:p>
            <a:pPr algn="ctr"/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 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верхней части стенда размещены сказочные </a:t>
            </a:r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герои </a:t>
            </a:r>
            <a:r>
              <a:rPr lang="ru-RU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Эколята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 с описанием каждого героя)   и гимн </a:t>
            </a:r>
            <a:r>
              <a:rPr lang="ru-RU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Эколят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Рядом располагается «клятва» для посвящения детей в </a:t>
            </a:r>
            <a:r>
              <a:rPr lang="ru-RU" b="1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эколят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Весь наш стенд сопровождают сказочные герои – </a:t>
            </a:r>
            <a:r>
              <a:rPr lang="ru-RU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Эколята</a:t>
            </a:r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 Шалун, Умница, Ёлочка и Тихоня. </a:t>
            </a:r>
          </a:p>
          <a:p>
            <a:pPr algn="ctr"/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 Умницей ребята выполняют задания, читают книги и рассматривают фотографии и картинки о природе, которые периодически обновляются.</a:t>
            </a:r>
          </a:p>
          <a:p>
            <a:pPr algn="ctr"/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В уголке Шалуна располагаются рисунки и поделки, сделанные детьми и родителями. </a:t>
            </a:r>
          </a:p>
          <a:p>
            <a:pPr algn="ctr"/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Рядом с Тихоней располагается дерево, на котором изображены знаки правил поведения в природе(хорошо или плохо), а так же Азбука Природы(на каждую букву алфавита изображение из животного или растительного мира).</a:t>
            </a:r>
          </a:p>
          <a:p>
            <a:pPr algn="ctr"/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В уголке с Ёлочкой находятся  специальные кармашки для буклетов(«Берегите Природу» и «Правила поведения в природе).</a:t>
            </a:r>
          </a:p>
          <a:p>
            <a:pPr algn="ctr"/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 так же создан фотоальбом «Молодые защитники Природы».  Воспитанники предоставили фотографии , как они оберегают и заботятся о природе. Надеемся, что в нашем фотоальбоме будут ещё добавляться фотографии наших защитников.</a:t>
            </a:r>
          </a:p>
          <a:p>
            <a:pPr algn="ctr"/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Была создана вместе с воспитанниками Красная книга России, по мере изучения и нового познания мы добавляем фотографии животных, которые занесены в Красную книгу. </a:t>
            </a:r>
            <a:r>
              <a:rPr lang="ru-RU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</a:t>
            </a:r>
            <a:r>
              <a:rPr lang="ru-RU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ебятами был создан плакат «Фантазируем вместе с Природой», где ребята своими рисунками показали всю красоту природы.</a:t>
            </a:r>
            <a:endParaRPr lang="ru-RU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0" y="698501"/>
            <a:ext cx="12191999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5006" y="112143"/>
            <a:ext cx="1049466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Экологический стенд «</a:t>
            </a:r>
            <a:r>
              <a:rPr lang="ru-RU" sz="20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Эколята</a:t>
            </a:r>
            <a:r>
              <a:rPr lang="ru-RU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Black" panose="020B0A04020102020204" pitchFamily="34" charset="0"/>
              </a:rPr>
              <a:t>-Дошколята»</a:t>
            </a:r>
            <a:endParaRPr lang="ru-RU" sz="2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13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40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6000"/>
                            </p:stCondLst>
                            <p:childTnLst>
                              <p:par>
                                <p:cTn id="83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2000"/>
                            </p:stCondLst>
                            <p:childTnLst>
                              <p:par>
                                <p:cTn id="89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8000"/>
                            </p:stCondLst>
                            <p:childTnLst>
                              <p:par>
                                <p:cTn id="9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72486"/>
          </a:xfrm>
        </p:spPr>
      </p:pic>
      <p:sp>
        <p:nvSpPr>
          <p:cNvPr id="7" name="Прямоугольник 6"/>
          <p:cNvSpPr/>
          <p:nvPr/>
        </p:nvSpPr>
        <p:spPr>
          <a:xfrm>
            <a:off x="0" y="120770"/>
            <a:ext cx="12192000" cy="39703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Таким образом, стенд «</a:t>
            </a:r>
            <a:r>
              <a:rPr lang="ru-RU" sz="20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Эколята</a:t>
            </a:r>
            <a:r>
              <a:rPr lang="ru-RU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– Дошколята» помогает детям расти неравнодушными людьми к проблемам экологии Земли. </a:t>
            </a:r>
          </a:p>
          <a:p>
            <a:pPr algn="ctr"/>
            <a:r>
              <a:rPr lang="ru-RU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А. М. Горький отмечал «Земля должна быть достойна человека, и для того, чтоб она была достойна его, человек  должен устраивать Землю так же заботливо, как он привык устраивать своё жильё, свой дом».</a:t>
            </a:r>
          </a:p>
          <a:p>
            <a:pPr algn="ctr"/>
            <a:r>
              <a:rPr lang="ru-RU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Именно этому мы учим своих воспитанников вместе с </a:t>
            </a:r>
            <a:r>
              <a:rPr lang="ru-RU" sz="20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Эколятами</a:t>
            </a:r>
            <a:r>
              <a:rPr lang="ru-RU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</a:p>
          <a:p>
            <a:pPr algn="ctr"/>
            <a:r>
              <a:rPr lang="ru-RU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Мы надеемся, что дети, вырастая будут бережно относиться ко всему живому и любовь их к природе останется в их сердцах на долгие годы и поможет им жить в гармонии с окружающим миром.</a:t>
            </a:r>
          </a:p>
          <a:p>
            <a:pPr algn="ctr"/>
            <a:endParaRPr lang="ru-RU" sz="2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sz="2000" b="1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24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«Берегите эти земли, эти воды, даже малую былиночку любя.</a:t>
            </a:r>
          </a:p>
          <a:p>
            <a:pPr algn="ctr"/>
            <a:r>
              <a:rPr lang="ru-RU" sz="24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Берегите всех зверей  внутри природы, убивайте лишь зверей внутри себя!»</a:t>
            </a:r>
          </a:p>
          <a:p>
            <a:pPr algn="ctr"/>
            <a:r>
              <a:rPr lang="ru-RU" sz="24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                                                                                                                          </a:t>
            </a:r>
            <a:r>
              <a:rPr lang="ru-RU" sz="2400" b="1" i="1" dirty="0" err="1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Е.Евтушенко</a:t>
            </a:r>
            <a:r>
              <a:rPr lang="ru-RU" sz="24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ru-RU" sz="2400" b="1" i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917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44388"/>
            <a:ext cx="12192001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411550" y="62145"/>
            <a:ext cx="665730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Экологический с</a:t>
            </a:r>
            <a:r>
              <a:rPr lang="ru-RU" sz="2400" b="1" i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тенд «</a:t>
            </a:r>
            <a:r>
              <a:rPr lang="ru-RU" sz="2400" b="1" i="1" cap="none" spc="0" dirty="0" err="1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Эколята</a:t>
            </a:r>
            <a:r>
              <a:rPr lang="ru-RU" sz="2400" b="1" i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 Дошколята»</a:t>
            </a:r>
            <a:endParaRPr lang="ru-RU" sz="2400" b="1" i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8324" y="630343"/>
            <a:ext cx="7482409" cy="5965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28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69010" y="483079"/>
            <a:ext cx="1128478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Занимаемся с Умницей.</a:t>
            </a:r>
            <a:endParaRPr lang="ru-RU" sz="4000" b="1" i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7506" y="1808642"/>
            <a:ext cx="3436988" cy="467729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2173767"/>
            <a:ext cx="2914874" cy="287259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9287" y="2674188"/>
            <a:ext cx="3987920" cy="2022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96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Прямоугольник 5"/>
          <p:cNvSpPr/>
          <p:nvPr/>
        </p:nvSpPr>
        <p:spPr>
          <a:xfrm>
            <a:off x="1587259" y="77638"/>
            <a:ext cx="848839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i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Мастерим с Шалуном</a:t>
            </a:r>
            <a:endParaRPr lang="ru-RU" sz="2800" b="1" i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061" y="1285245"/>
            <a:ext cx="5647545" cy="423565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9" y="1285244"/>
            <a:ext cx="5647545" cy="423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53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664899" y="69011"/>
            <a:ext cx="795355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i="1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Изучаем с Тихоней</a:t>
            </a:r>
            <a:endParaRPr lang="ru-RU" sz="3200" b="1" i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5266" y="1152087"/>
            <a:ext cx="3790950" cy="50546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1482" y="1152087"/>
            <a:ext cx="5317177" cy="505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32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Ё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4707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2398144" y="77638"/>
            <a:ext cx="674585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i="1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Уголок Ёлочки </a:t>
            </a:r>
            <a:endParaRPr lang="ru-RU" sz="3600" b="1" i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578" y="632396"/>
            <a:ext cx="3294933" cy="36419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8088" y="632396"/>
            <a:ext cx="3594203" cy="364194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37303" y="632396"/>
            <a:ext cx="3316497" cy="36403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3354" y="3295291"/>
            <a:ext cx="5126246" cy="346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15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4838" y="0"/>
            <a:ext cx="10886536" cy="6849562"/>
          </a:xfrm>
        </p:spPr>
      </p:pic>
    </p:spTree>
    <p:extLst>
      <p:ext uri="{BB962C8B-B14F-4D97-AF65-F5344CB8AC3E}">
        <p14:creationId xmlns:p14="http://schemas.microsoft.com/office/powerpoint/2010/main" val="266135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497</Words>
  <Application>Microsoft Office PowerPoint</Application>
  <PresentationFormat>Широкоэкранный</PresentationFormat>
  <Paragraphs>37</Paragraphs>
  <Slides>9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Ё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Наташа Андрианова</dc:creator>
  <cp:lastModifiedBy>Наташа Андрианова</cp:lastModifiedBy>
  <cp:revision>37</cp:revision>
  <dcterms:created xsi:type="dcterms:W3CDTF">2021-04-17T16:02:56Z</dcterms:created>
  <dcterms:modified xsi:type="dcterms:W3CDTF">2022-02-08T16:16:02Z</dcterms:modified>
</cp:coreProperties>
</file>