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</p:sldIdLst>
  <p:sldSz cx="18288000" cy="10287000"/>
  <p:notesSz cx="18288000" cy="10287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594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566997" y="0"/>
            <a:ext cx="7721600" cy="10287000"/>
          </a:xfrm>
          <a:custGeom>
            <a:avLst/>
            <a:gdLst/>
            <a:ahLst/>
            <a:cxnLst/>
            <a:rect l="l" t="t" r="r" b="b"/>
            <a:pathLst>
              <a:path w="7721600" h="10287000">
                <a:moveTo>
                  <a:pt x="7721002" y="10286998"/>
                </a:moveTo>
                <a:lnTo>
                  <a:pt x="0" y="10286998"/>
                </a:lnTo>
                <a:lnTo>
                  <a:pt x="0" y="0"/>
                </a:lnTo>
                <a:lnTo>
                  <a:pt x="7721002" y="0"/>
                </a:lnTo>
                <a:lnTo>
                  <a:pt x="7721002" y="10286998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985847" y="4912632"/>
            <a:ext cx="15278099" cy="4876799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59487" y="904307"/>
            <a:ext cx="16369024" cy="139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1" i="0">
                <a:solidFill>
                  <a:srgbClr val="181818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65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1" i="0">
                <a:solidFill>
                  <a:srgbClr val="181818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9000" b="1" i="0">
                <a:solidFill>
                  <a:srgbClr val="181818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F7F7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959126" y="904312"/>
            <a:ext cx="16369746" cy="1397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0" b="1" i="0">
                <a:solidFill>
                  <a:srgbClr val="181818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69214" y="1657575"/>
            <a:ext cx="14197965" cy="21329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650" b="0" i="0">
                <a:solidFill>
                  <a:schemeClr val="tx1"/>
                </a:solidFill>
                <a:latin typeface="Lucida Sans Unicode"/>
                <a:cs typeface="Lucida Sans Unicode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3/25/2021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ru/intl/ru/forms/about/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7" Type="http://schemas.openxmlformats.org/officeDocument/2006/relationships/image" Target="../media/image42.pn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951385" cy="1028699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5028899" y="1511479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3283756" y="565329"/>
            <a:ext cx="9893935" cy="894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700" b="1" spc="290" dirty="0">
                <a:solidFill>
                  <a:srgbClr val="181818"/>
                </a:solidFill>
                <a:latin typeface="Arial"/>
                <a:cs typeface="Arial"/>
              </a:rPr>
              <a:t>Д</a:t>
            </a:r>
            <a:r>
              <a:rPr sz="5700" b="1" spc="60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700" b="1" spc="-245" dirty="0">
                <a:solidFill>
                  <a:srgbClr val="181818"/>
                </a:solidFill>
                <a:latin typeface="Arial"/>
                <a:cs typeface="Arial"/>
              </a:rPr>
              <a:t>с</a:t>
            </a:r>
            <a:r>
              <a:rPr sz="5700" b="1" spc="415" dirty="0">
                <a:solidFill>
                  <a:srgbClr val="181818"/>
                </a:solidFill>
                <a:latin typeface="Arial"/>
                <a:cs typeface="Arial"/>
              </a:rPr>
              <a:t>ц</a:t>
            </a:r>
            <a:r>
              <a:rPr sz="5700" b="1" spc="60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700" b="1" spc="270" dirty="0">
                <a:solidFill>
                  <a:srgbClr val="181818"/>
                </a:solidFill>
                <a:latin typeface="Arial"/>
                <a:cs typeface="Arial"/>
              </a:rPr>
              <a:t>п</a:t>
            </a:r>
            <a:r>
              <a:rPr sz="5700" b="1" spc="55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5700" b="1" spc="60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700" b="1" spc="330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5700" b="1" spc="270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5700" b="1" spc="-640" dirty="0">
                <a:solidFill>
                  <a:srgbClr val="181818"/>
                </a:solidFill>
                <a:latin typeface="Verdana"/>
                <a:cs typeface="Verdana"/>
              </a:rPr>
              <a:t>:</a:t>
            </a:r>
            <a:r>
              <a:rPr sz="5700" b="1" spc="-530" dirty="0">
                <a:solidFill>
                  <a:srgbClr val="181818"/>
                </a:solidFill>
                <a:latin typeface="Verdana"/>
                <a:cs typeface="Verdana"/>
              </a:rPr>
              <a:t> </a:t>
            </a:r>
            <a:r>
              <a:rPr sz="5700" b="1" spc="-1530" dirty="0">
                <a:solidFill>
                  <a:srgbClr val="181818"/>
                </a:solidFill>
                <a:latin typeface="Verdana"/>
                <a:cs typeface="Verdana"/>
              </a:rPr>
              <a:t>"</a:t>
            </a:r>
            <a:r>
              <a:rPr sz="5700" b="1" spc="-185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5700" b="1" spc="195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5700" b="1" spc="120" dirty="0">
                <a:solidFill>
                  <a:srgbClr val="181818"/>
                </a:solidFill>
                <a:latin typeface="Arial"/>
                <a:cs typeface="Arial"/>
              </a:rPr>
              <a:t>х</a:t>
            </a:r>
            <a:r>
              <a:rPr sz="5700" b="1" spc="330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5700" b="1" spc="4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5700" b="1" spc="55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5700" b="1" spc="4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5700" b="1" spc="350" dirty="0">
                <a:solidFill>
                  <a:srgbClr val="181818"/>
                </a:solidFill>
                <a:latin typeface="Arial"/>
                <a:cs typeface="Arial"/>
              </a:rPr>
              <a:t>г</a:t>
            </a:r>
            <a:r>
              <a:rPr sz="5700" b="1" spc="60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700" b="1" spc="50" dirty="0">
                <a:solidFill>
                  <a:srgbClr val="181818"/>
                </a:solidFill>
                <a:latin typeface="Arial"/>
                <a:cs typeface="Arial"/>
              </a:rPr>
              <a:t>я</a:t>
            </a:r>
            <a:endParaRPr sz="57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39168" y="1432104"/>
            <a:ext cx="13782675" cy="894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700" b="1" spc="245" dirty="0">
                <a:solidFill>
                  <a:srgbClr val="181818"/>
                </a:solidFill>
                <a:latin typeface="Arial"/>
                <a:cs typeface="Arial"/>
              </a:rPr>
              <a:t>индивидуального</a:t>
            </a:r>
            <a:r>
              <a:rPr sz="5700" b="1" spc="-2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5700" b="1" spc="150" dirty="0">
                <a:solidFill>
                  <a:srgbClr val="181818"/>
                </a:solidFill>
                <a:latin typeface="Arial"/>
                <a:cs typeface="Arial"/>
              </a:rPr>
              <a:t>проектирования</a:t>
            </a:r>
            <a:r>
              <a:rPr sz="5700" b="1" spc="150" dirty="0">
                <a:solidFill>
                  <a:srgbClr val="181818"/>
                </a:solidFill>
                <a:latin typeface="Verdana"/>
                <a:cs typeface="Verdana"/>
              </a:rPr>
              <a:t>"</a:t>
            </a:r>
            <a:endParaRPr sz="5700">
              <a:latin typeface="Verdana"/>
              <a:cs typeface="Verdana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6949429" y="3202128"/>
            <a:ext cx="11339195" cy="5591810"/>
          </a:xfrm>
          <a:custGeom>
            <a:avLst/>
            <a:gdLst/>
            <a:ahLst/>
            <a:cxnLst/>
            <a:rect l="l" t="t" r="r" b="b"/>
            <a:pathLst>
              <a:path w="11339194" h="5591809">
                <a:moveTo>
                  <a:pt x="0" y="0"/>
                </a:moveTo>
                <a:lnTo>
                  <a:pt x="11338569" y="0"/>
                </a:lnTo>
                <a:lnTo>
                  <a:pt x="11338569" y="5591613"/>
                </a:lnTo>
                <a:lnTo>
                  <a:pt x="0" y="5591613"/>
                </a:lnTo>
                <a:lnTo>
                  <a:pt x="0" y="0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7218671" y="3794805"/>
            <a:ext cx="10514965" cy="3820795"/>
          </a:xfrm>
          <a:prstGeom prst="rect">
            <a:avLst/>
          </a:prstGeom>
        </p:spPr>
        <p:txBody>
          <a:bodyPr vert="horz" wrap="square" lIns="0" tIns="5080" rIns="0" bIns="0" rtlCol="0">
            <a:spAutoFit/>
          </a:bodyPr>
          <a:lstStyle/>
          <a:p>
            <a:pPr marL="12700" marR="5080" algn="ctr">
              <a:lnSpc>
                <a:spcPts val="7509"/>
              </a:lnSpc>
              <a:spcBef>
                <a:spcPts val="40"/>
              </a:spcBef>
            </a:pPr>
            <a:r>
              <a:rPr sz="6100" b="1" spc="160" dirty="0">
                <a:latin typeface="Arial"/>
                <a:cs typeface="Arial"/>
              </a:rPr>
              <a:t>Тема</a:t>
            </a:r>
            <a:r>
              <a:rPr sz="5700" spc="160" dirty="0">
                <a:latin typeface="Microsoft Sans Serif"/>
                <a:cs typeface="Microsoft Sans Serif"/>
              </a:rPr>
              <a:t>: </a:t>
            </a:r>
            <a:r>
              <a:rPr sz="6100" b="1" spc="325" dirty="0">
                <a:latin typeface="Arial"/>
                <a:cs typeface="Arial"/>
              </a:rPr>
              <a:t>Онлайн</a:t>
            </a:r>
            <a:r>
              <a:rPr sz="5700" spc="325" dirty="0">
                <a:latin typeface="Microsoft Sans Serif"/>
                <a:cs typeface="Microsoft Sans Serif"/>
              </a:rPr>
              <a:t>- </a:t>
            </a:r>
            <a:r>
              <a:rPr sz="5700" spc="330" dirty="0">
                <a:latin typeface="Microsoft Sans Serif"/>
                <a:cs typeface="Microsoft Sans Serif"/>
              </a:rPr>
              <a:t> </a:t>
            </a:r>
            <a:r>
              <a:rPr sz="6100" b="1" spc="305" dirty="0">
                <a:latin typeface="Arial"/>
                <a:cs typeface="Arial"/>
              </a:rPr>
              <a:t>а</a:t>
            </a:r>
            <a:r>
              <a:rPr sz="6100" b="1" spc="370" dirty="0">
                <a:latin typeface="Arial"/>
                <a:cs typeface="Arial"/>
              </a:rPr>
              <a:t>н</a:t>
            </a:r>
            <a:r>
              <a:rPr sz="6100" b="1" spc="740" dirty="0">
                <a:latin typeface="Arial"/>
                <a:cs typeface="Arial"/>
              </a:rPr>
              <a:t>к</a:t>
            </a:r>
            <a:r>
              <a:rPr sz="6100" b="1" spc="225" dirty="0">
                <a:latin typeface="Arial"/>
                <a:cs typeface="Arial"/>
              </a:rPr>
              <a:t>е</a:t>
            </a:r>
            <a:r>
              <a:rPr sz="6100" b="1" spc="400" dirty="0">
                <a:latin typeface="Arial"/>
                <a:cs typeface="Arial"/>
              </a:rPr>
              <a:t>т</a:t>
            </a:r>
            <a:r>
              <a:rPr sz="6100" b="1" spc="660" dirty="0">
                <a:latin typeface="Arial"/>
                <a:cs typeface="Arial"/>
              </a:rPr>
              <a:t>и</a:t>
            </a:r>
            <a:r>
              <a:rPr sz="6100" b="1" spc="150" dirty="0">
                <a:latin typeface="Arial"/>
                <a:cs typeface="Arial"/>
              </a:rPr>
              <a:t>р</a:t>
            </a:r>
            <a:r>
              <a:rPr sz="6100" b="1" spc="65" dirty="0">
                <a:latin typeface="Arial"/>
                <a:cs typeface="Arial"/>
              </a:rPr>
              <a:t>о</a:t>
            </a:r>
            <a:r>
              <a:rPr sz="6100" b="1" spc="105" dirty="0">
                <a:latin typeface="Arial"/>
                <a:cs typeface="Arial"/>
              </a:rPr>
              <a:t>в</a:t>
            </a:r>
            <a:r>
              <a:rPr sz="6100" b="1" spc="305" dirty="0">
                <a:latin typeface="Arial"/>
                <a:cs typeface="Arial"/>
              </a:rPr>
              <a:t>а</a:t>
            </a:r>
            <a:r>
              <a:rPr sz="6100" b="1" spc="370" dirty="0">
                <a:latin typeface="Arial"/>
                <a:cs typeface="Arial"/>
              </a:rPr>
              <a:t>н</a:t>
            </a:r>
            <a:r>
              <a:rPr sz="6100" b="1" spc="660" dirty="0">
                <a:latin typeface="Arial"/>
                <a:cs typeface="Arial"/>
              </a:rPr>
              <a:t>и</a:t>
            </a:r>
            <a:r>
              <a:rPr sz="6100" b="1" spc="225" dirty="0">
                <a:latin typeface="Arial"/>
                <a:cs typeface="Arial"/>
              </a:rPr>
              <a:t>е</a:t>
            </a:r>
            <a:r>
              <a:rPr sz="5700" spc="-265" dirty="0">
                <a:latin typeface="Microsoft Sans Serif"/>
                <a:cs typeface="Microsoft Sans Serif"/>
              </a:rPr>
              <a:t>.</a:t>
            </a:r>
            <a:r>
              <a:rPr sz="6100" b="1" spc="-505" dirty="0">
                <a:latin typeface="Arial"/>
                <a:cs typeface="Arial"/>
              </a:rPr>
              <a:t>С</a:t>
            </a:r>
            <a:r>
              <a:rPr sz="6100" b="1" spc="65" dirty="0">
                <a:latin typeface="Arial"/>
                <a:cs typeface="Arial"/>
              </a:rPr>
              <a:t>о</a:t>
            </a:r>
            <a:r>
              <a:rPr sz="6100" b="1" spc="365" dirty="0">
                <a:latin typeface="Arial"/>
                <a:cs typeface="Arial"/>
              </a:rPr>
              <a:t>з</a:t>
            </a:r>
            <a:r>
              <a:rPr sz="6100" b="1" spc="195" dirty="0">
                <a:latin typeface="Arial"/>
                <a:cs typeface="Arial"/>
              </a:rPr>
              <a:t>д</a:t>
            </a:r>
            <a:r>
              <a:rPr sz="6100" b="1" spc="305" dirty="0">
                <a:latin typeface="Arial"/>
                <a:cs typeface="Arial"/>
              </a:rPr>
              <a:t>а</a:t>
            </a:r>
            <a:r>
              <a:rPr sz="6100" b="1" spc="370" dirty="0">
                <a:latin typeface="Arial"/>
                <a:cs typeface="Arial"/>
              </a:rPr>
              <a:t>н</a:t>
            </a:r>
            <a:r>
              <a:rPr sz="6100" b="1" spc="660" dirty="0">
                <a:latin typeface="Arial"/>
                <a:cs typeface="Arial"/>
              </a:rPr>
              <a:t>и</a:t>
            </a:r>
            <a:r>
              <a:rPr sz="6100" b="1" spc="150" dirty="0">
                <a:latin typeface="Arial"/>
                <a:cs typeface="Arial"/>
              </a:rPr>
              <a:t>е  </a:t>
            </a:r>
            <a:r>
              <a:rPr sz="6100" b="1" spc="340" dirty="0">
                <a:latin typeface="Arial"/>
                <a:cs typeface="Arial"/>
              </a:rPr>
              <a:t>анкеты </a:t>
            </a:r>
            <a:r>
              <a:rPr sz="6100" b="1" spc="375" dirty="0">
                <a:latin typeface="Arial"/>
                <a:cs typeface="Arial"/>
              </a:rPr>
              <a:t>при </a:t>
            </a:r>
            <a:r>
              <a:rPr sz="6100" b="1" spc="440" dirty="0">
                <a:latin typeface="Arial"/>
                <a:cs typeface="Arial"/>
              </a:rPr>
              <a:t>помощи </a:t>
            </a:r>
            <a:r>
              <a:rPr sz="6100" b="1" spc="445" dirty="0">
                <a:latin typeface="Arial"/>
                <a:cs typeface="Arial"/>
              </a:rPr>
              <a:t> </a:t>
            </a:r>
            <a:r>
              <a:rPr sz="6100" b="1" spc="135" dirty="0">
                <a:latin typeface="Arial"/>
                <a:cs typeface="Arial"/>
              </a:rPr>
              <a:t>сервиса</a:t>
            </a:r>
            <a:r>
              <a:rPr sz="6100" b="1" spc="-409" dirty="0">
                <a:latin typeface="Arial"/>
                <a:cs typeface="Arial"/>
              </a:rPr>
              <a:t> </a:t>
            </a:r>
            <a:r>
              <a:rPr sz="5700" spc="70" dirty="0">
                <a:latin typeface="Microsoft Sans Serif"/>
                <a:cs typeface="Microsoft Sans Serif"/>
              </a:rPr>
              <a:t>"</a:t>
            </a:r>
            <a:r>
              <a:rPr sz="6100" b="1" spc="70" dirty="0">
                <a:latin typeface="Arial"/>
                <a:cs typeface="Arial"/>
              </a:rPr>
              <a:t>Гугл</a:t>
            </a:r>
            <a:r>
              <a:rPr sz="6100" b="1" spc="-409" dirty="0">
                <a:latin typeface="Arial"/>
                <a:cs typeface="Arial"/>
              </a:rPr>
              <a:t> </a:t>
            </a:r>
            <a:r>
              <a:rPr sz="6100" b="1" spc="125" dirty="0">
                <a:latin typeface="Arial"/>
                <a:cs typeface="Arial"/>
              </a:rPr>
              <a:t>Формы</a:t>
            </a:r>
            <a:r>
              <a:rPr sz="5700" spc="125" dirty="0">
                <a:latin typeface="Microsoft Sans Serif"/>
                <a:cs typeface="Microsoft Sans Serif"/>
              </a:rPr>
              <a:t>"</a:t>
            </a:r>
            <a:endParaRPr sz="57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041880">
              <a:lnSpc>
                <a:spcPct val="100000"/>
              </a:lnSpc>
              <a:spcBef>
                <a:spcPts val="100"/>
              </a:spcBef>
            </a:pPr>
            <a:r>
              <a:rPr spc="165" dirty="0">
                <a:latin typeface="Arial"/>
                <a:cs typeface="Arial"/>
              </a:rPr>
              <a:t>0</a:t>
            </a:r>
            <a:r>
              <a:rPr spc="170" dirty="0">
                <a:latin typeface="Arial"/>
                <a:cs typeface="Arial"/>
              </a:rPr>
              <a:t>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347955" y="1836242"/>
            <a:ext cx="15591155" cy="561340"/>
          </a:xfrm>
          <a:custGeom>
            <a:avLst/>
            <a:gdLst/>
            <a:ahLst/>
            <a:cxnLst/>
            <a:rect l="l" t="t" r="r" b="b"/>
            <a:pathLst>
              <a:path w="15591155" h="561339">
                <a:moveTo>
                  <a:pt x="0" y="561063"/>
                </a:moveTo>
                <a:lnTo>
                  <a:pt x="15590865" y="561063"/>
                </a:lnTo>
                <a:lnTo>
                  <a:pt x="15590865" y="0"/>
                </a:lnTo>
                <a:lnTo>
                  <a:pt x="0" y="0"/>
                </a:lnTo>
                <a:lnTo>
                  <a:pt x="0" y="561063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347955" y="1511480"/>
            <a:ext cx="16940530" cy="8199120"/>
            <a:chOff x="1347955" y="1511480"/>
            <a:chExt cx="16940530" cy="8199120"/>
          </a:xfrm>
        </p:grpSpPr>
        <p:sp>
          <p:nvSpPr>
            <p:cNvPr id="4" name="object 4"/>
            <p:cNvSpPr/>
            <p:nvPr/>
          </p:nvSpPr>
          <p:spPr>
            <a:xfrm>
              <a:off x="1347952" y="2397314"/>
              <a:ext cx="15591155" cy="7058659"/>
            </a:xfrm>
            <a:custGeom>
              <a:avLst/>
              <a:gdLst/>
              <a:ahLst/>
              <a:cxnLst/>
              <a:rect l="l" t="t" r="r" b="b"/>
              <a:pathLst>
                <a:path w="15591155" h="7058659">
                  <a:moveTo>
                    <a:pt x="15590863" y="0"/>
                  </a:moveTo>
                  <a:lnTo>
                    <a:pt x="0" y="0"/>
                  </a:lnTo>
                  <a:lnTo>
                    <a:pt x="0" y="3906647"/>
                  </a:lnTo>
                  <a:lnTo>
                    <a:pt x="0" y="7058190"/>
                  </a:lnTo>
                  <a:lnTo>
                    <a:pt x="15590863" y="7058190"/>
                  </a:lnTo>
                  <a:lnTo>
                    <a:pt x="15590863" y="3906647"/>
                  </a:lnTo>
                  <a:lnTo>
                    <a:pt x="15590863" y="0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7359104" y="1511489"/>
              <a:ext cx="10928985" cy="8199120"/>
            </a:xfrm>
            <a:custGeom>
              <a:avLst/>
              <a:gdLst/>
              <a:ahLst/>
              <a:cxnLst/>
              <a:rect l="l" t="t" r="r" b="b"/>
              <a:pathLst>
                <a:path w="10928985" h="8199120">
                  <a:moveTo>
                    <a:pt x="10927334" y="0"/>
                  </a:moveTo>
                  <a:lnTo>
                    <a:pt x="7669784" y="0"/>
                  </a:lnTo>
                  <a:lnTo>
                    <a:pt x="7669784" y="885825"/>
                  </a:lnTo>
                  <a:lnTo>
                    <a:pt x="10927334" y="885825"/>
                  </a:lnTo>
                  <a:lnTo>
                    <a:pt x="10927334" y="0"/>
                  </a:lnTo>
                  <a:close/>
                </a:path>
                <a:path w="10928985" h="8199120">
                  <a:moveTo>
                    <a:pt x="10928883" y="4792472"/>
                  </a:moveTo>
                  <a:lnTo>
                    <a:pt x="0" y="4792472"/>
                  </a:lnTo>
                  <a:lnTo>
                    <a:pt x="0" y="8199031"/>
                  </a:lnTo>
                  <a:lnTo>
                    <a:pt x="10928883" y="8199031"/>
                  </a:lnTo>
                  <a:lnTo>
                    <a:pt x="10928883" y="4792472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2513762" y="2599833"/>
            <a:ext cx="14864715" cy="677989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1423035" indent="-635" algn="ctr">
              <a:lnSpc>
                <a:spcPct val="105700"/>
              </a:lnSpc>
              <a:spcBef>
                <a:spcPts val="95"/>
              </a:spcBef>
              <a:tabLst>
                <a:tab pos="8557260" algn="l"/>
              </a:tabLst>
            </a:pP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Дисциплина </a:t>
            </a:r>
            <a:r>
              <a:rPr sz="4300" spc="-175" dirty="0">
                <a:solidFill>
                  <a:srgbClr val="181818"/>
                </a:solidFill>
                <a:latin typeface="Microsoft Sans Serif"/>
                <a:cs typeface="Microsoft Sans Serif"/>
              </a:rPr>
              <a:t>«</a:t>
            </a:r>
            <a:r>
              <a:rPr sz="4150" spc="-175" dirty="0">
                <a:solidFill>
                  <a:srgbClr val="181818"/>
                </a:solidFill>
                <a:latin typeface="Lucida Sans Unicode"/>
                <a:cs typeface="Lucida Sans Unicode"/>
              </a:rPr>
              <a:t>Технология </a:t>
            </a:r>
            <a:r>
              <a:rPr sz="4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индивидуального </a:t>
            </a:r>
            <a:r>
              <a:rPr sz="4150" spc="-245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170" dirty="0">
                <a:solidFill>
                  <a:srgbClr val="181818"/>
                </a:solidFill>
                <a:latin typeface="Lucida Sans Unicode"/>
                <a:cs typeface="Lucida Sans Unicode"/>
              </a:rPr>
              <a:t>проектирования</a:t>
            </a:r>
            <a:r>
              <a:rPr sz="4300" spc="-170" dirty="0">
                <a:solidFill>
                  <a:srgbClr val="181818"/>
                </a:solidFill>
                <a:latin typeface="Microsoft Sans Serif"/>
                <a:cs typeface="Microsoft Sans Serif"/>
              </a:rPr>
              <a:t>»</a:t>
            </a:r>
            <a:r>
              <a:rPr sz="4300" spc="-155" dirty="0">
                <a:solidFill>
                  <a:srgbClr val="181818"/>
                </a:solidFill>
                <a:latin typeface="Microsoft Sans Serif"/>
                <a:cs typeface="Microsoft Sans Serif"/>
              </a:rPr>
              <a:t> </a:t>
            </a:r>
            <a:r>
              <a:rPr sz="4150" spc="-270" dirty="0">
                <a:solidFill>
                  <a:srgbClr val="181818"/>
                </a:solidFill>
                <a:latin typeface="Lucida Sans Unicode"/>
                <a:cs typeface="Lucida Sans Unicode"/>
              </a:rPr>
              <a:t>предполагает</a:t>
            </a:r>
            <a:r>
              <a:rPr sz="4150" spc="-325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разработку</a:t>
            </a:r>
            <a:r>
              <a:rPr sz="4150" spc="-325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студентами </a:t>
            </a:r>
            <a:r>
              <a:rPr sz="4150" spc="-130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проекта</a:t>
            </a:r>
            <a:r>
              <a:rPr sz="4300" spc="-204" dirty="0">
                <a:solidFill>
                  <a:srgbClr val="181818"/>
                </a:solidFill>
                <a:latin typeface="Microsoft Sans Serif"/>
                <a:cs typeface="Microsoft Sans Serif"/>
              </a:rPr>
              <a:t>, </a:t>
            </a:r>
            <a:r>
              <a:rPr sz="4150" spc="-225" dirty="0">
                <a:solidFill>
                  <a:srgbClr val="181818"/>
                </a:solidFill>
                <a:latin typeface="Lucida Sans Unicode"/>
                <a:cs typeface="Lucida Sans Unicode"/>
              </a:rPr>
              <a:t>на </a:t>
            </a:r>
            <a:r>
              <a:rPr sz="4150" spc="-155" dirty="0">
                <a:solidFill>
                  <a:srgbClr val="181818"/>
                </a:solidFill>
                <a:latin typeface="Lucida Sans Unicode"/>
                <a:cs typeface="Lucida Sans Unicode"/>
              </a:rPr>
              <a:t>актуальную </a:t>
            </a:r>
            <a:r>
              <a:rPr sz="4150" spc="-135" dirty="0">
                <a:solidFill>
                  <a:srgbClr val="181818"/>
                </a:solidFill>
                <a:latin typeface="Lucida Sans Unicode"/>
                <a:cs typeface="Lucida Sans Unicode"/>
              </a:rPr>
              <a:t>тематику </a:t>
            </a:r>
            <a:r>
              <a:rPr sz="4300" spc="-200" dirty="0">
                <a:solidFill>
                  <a:srgbClr val="181818"/>
                </a:solidFill>
                <a:latin typeface="Microsoft Sans Serif"/>
                <a:cs typeface="Microsoft Sans Serif"/>
              </a:rPr>
              <a:t>(</a:t>
            </a:r>
            <a:r>
              <a:rPr sz="4150" spc="-200" dirty="0">
                <a:solidFill>
                  <a:srgbClr val="181818"/>
                </a:solidFill>
                <a:latin typeface="Lucida Sans Unicode"/>
                <a:cs typeface="Lucida Sans Unicode"/>
              </a:rPr>
              <a:t>социальную</a:t>
            </a:r>
            <a:r>
              <a:rPr sz="4300" spc="-200" dirty="0">
                <a:solidFill>
                  <a:srgbClr val="181818"/>
                </a:solidFill>
                <a:latin typeface="Microsoft Sans Serif"/>
                <a:cs typeface="Microsoft Sans Serif"/>
              </a:rPr>
              <a:t>, </a:t>
            </a:r>
            <a:r>
              <a:rPr sz="4300" spc="-195" dirty="0">
                <a:solidFill>
                  <a:srgbClr val="181818"/>
                </a:solidFill>
                <a:latin typeface="Microsoft Sans Serif"/>
                <a:cs typeface="Microsoft Sans Serif"/>
              </a:rPr>
              <a:t> </a:t>
            </a:r>
            <a:r>
              <a:rPr sz="4150" spc="-140" dirty="0">
                <a:solidFill>
                  <a:srgbClr val="181818"/>
                </a:solidFill>
                <a:latin typeface="Lucida Sans Unicode"/>
                <a:cs typeface="Lucida Sans Unicode"/>
              </a:rPr>
              <a:t>экономическую</a:t>
            </a:r>
            <a:r>
              <a:rPr sz="4300" spc="-140" dirty="0">
                <a:solidFill>
                  <a:srgbClr val="181818"/>
                </a:solidFill>
                <a:latin typeface="Microsoft Sans Serif"/>
                <a:cs typeface="Microsoft Sans Serif"/>
              </a:rPr>
              <a:t>,</a:t>
            </a:r>
            <a:r>
              <a:rPr sz="4300" spc="-130" dirty="0">
                <a:solidFill>
                  <a:srgbClr val="181818"/>
                </a:solidFill>
                <a:latin typeface="Microsoft Sans Serif"/>
                <a:cs typeface="Microsoft Sans Serif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художественную</a:t>
            </a:r>
            <a:r>
              <a:rPr sz="4300" spc="-204" dirty="0">
                <a:solidFill>
                  <a:srgbClr val="181818"/>
                </a:solidFill>
                <a:latin typeface="Microsoft Sans Serif"/>
                <a:cs typeface="Microsoft Sans Serif"/>
              </a:rPr>
              <a:t>,	</a:t>
            </a:r>
            <a:r>
              <a:rPr sz="4150" spc="-200" dirty="0">
                <a:solidFill>
                  <a:srgbClr val="181818"/>
                </a:solidFill>
                <a:latin typeface="Lucida Sans Unicode"/>
                <a:cs typeface="Lucida Sans Unicode"/>
              </a:rPr>
              <a:t>современную</a:t>
            </a:r>
            <a:r>
              <a:rPr sz="4300" spc="-200" dirty="0">
                <a:solidFill>
                  <a:srgbClr val="181818"/>
                </a:solidFill>
                <a:latin typeface="Microsoft Sans Serif"/>
                <a:cs typeface="Microsoft Sans Serif"/>
              </a:rPr>
              <a:t>).</a:t>
            </a:r>
            <a:endParaRPr sz="4300">
              <a:latin typeface="Microsoft Sans Serif"/>
              <a:cs typeface="Microsoft Sans Serif"/>
            </a:endParaRPr>
          </a:p>
          <a:p>
            <a:pPr marR="1536065" algn="ctr">
              <a:lnSpc>
                <a:spcPct val="100000"/>
              </a:lnSpc>
              <a:spcBef>
                <a:spcPts val="295"/>
              </a:spcBef>
            </a:pPr>
            <a:r>
              <a:rPr sz="4150" spc="215" dirty="0">
                <a:solidFill>
                  <a:srgbClr val="181818"/>
                </a:solidFill>
                <a:latin typeface="Lucida Sans Unicode"/>
                <a:cs typeface="Lucida Sans Unicode"/>
              </a:rPr>
              <a:t>Н</a:t>
            </a:r>
            <a:r>
              <a:rPr sz="4150" spc="-320" dirty="0">
                <a:solidFill>
                  <a:srgbClr val="181818"/>
                </a:solidFill>
                <a:latin typeface="Lucida Sans Unicode"/>
                <a:cs typeface="Lucida Sans Unicode"/>
              </a:rPr>
              <a:t>а</a:t>
            </a:r>
            <a:r>
              <a:rPr sz="4150" spc="-70" dirty="0">
                <a:solidFill>
                  <a:srgbClr val="181818"/>
                </a:solidFill>
                <a:latin typeface="Lucida Sans Unicode"/>
                <a:cs typeface="Lucida Sans Unicode"/>
              </a:rPr>
              <a:t>п</a:t>
            </a:r>
            <a:r>
              <a:rPr sz="4150" spc="-275" dirty="0">
                <a:solidFill>
                  <a:srgbClr val="181818"/>
                </a:solidFill>
                <a:latin typeface="Lucida Sans Unicode"/>
                <a:cs typeface="Lucida Sans Unicode"/>
              </a:rPr>
              <a:t>р</a:t>
            </a:r>
            <a:r>
              <a:rPr sz="4150" spc="-130" dirty="0">
                <a:solidFill>
                  <a:srgbClr val="181818"/>
                </a:solidFill>
                <a:latin typeface="Lucida Sans Unicode"/>
                <a:cs typeface="Lucida Sans Unicode"/>
              </a:rPr>
              <a:t>им</a:t>
            </a:r>
            <a:r>
              <a:rPr sz="4150" spc="-360" dirty="0">
                <a:solidFill>
                  <a:srgbClr val="181818"/>
                </a:solidFill>
                <a:latin typeface="Lucida Sans Unicode"/>
                <a:cs typeface="Lucida Sans Unicode"/>
              </a:rPr>
              <a:t>е</a:t>
            </a:r>
            <a:r>
              <a:rPr sz="4150" spc="-275" dirty="0">
                <a:solidFill>
                  <a:srgbClr val="181818"/>
                </a:solidFill>
                <a:latin typeface="Lucida Sans Unicode"/>
                <a:cs typeface="Lucida Sans Unicode"/>
              </a:rPr>
              <a:t>р</a:t>
            </a:r>
            <a:r>
              <a:rPr sz="4300" spc="-170" dirty="0">
                <a:solidFill>
                  <a:srgbClr val="181818"/>
                </a:solidFill>
                <a:latin typeface="Microsoft Sans Serif"/>
                <a:cs typeface="Microsoft Sans Serif"/>
              </a:rPr>
              <a:t>:</a:t>
            </a:r>
            <a:r>
              <a:rPr sz="4300" spc="-160" dirty="0">
                <a:solidFill>
                  <a:srgbClr val="181818"/>
                </a:solidFill>
                <a:latin typeface="Microsoft Sans Serif"/>
                <a:cs typeface="Microsoft Sans Serif"/>
              </a:rPr>
              <a:t> </a:t>
            </a:r>
            <a:r>
              <a:rPr sz="4300" spc="-204" dirty="0">
                <a:solidFill>
                  <a:srgbClr val="181818"/>
                </a:solidFill>
                <a:latin typeface="Microsoft Sans Serif"/>
                <a:cs typeface="Microsoft Sans Serif"/>
              </a:rPr>
              <a:t>«</a:t>
            </a:r>
            <a:r>
              <a:rPr sz="4150" spc="360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с</a:t>
            </a:r>
            <a:r>
              <a:rPr sz="4150" spc="-70" dirty="0">
                <a:solidFill>
                  <a:srgbClr val="181818"/>
                </a:solidFill>
                <a:latin typeface="Lucida Sans Unicode"/>
                <a:cs typeface="Lucida Sans Unicode"/>
              </a:rPr>
              <a:t>п</a:t>
            </a:r>
            <a:r>
              <a:rPr sz="4150" spc="-240" dirty="0">
                <a:solidFill>
                  <a:srgbClr val="181818"/>
                </a:solidFill>
                <a:latin typeface="Lucida Sans Unicode"/>
                <a:cs typeface="Lucida Sans Unicode"/>
              </a:rPr>
              <a:t>о</a:t>
            </a:r>
            <a:r>
              <a:rPr sz="4150" spc="-355" dirty="0">
                <a:solidFill>
                  <a:srgbClr val="181818"/>
                </a:solidFill>
                <a:latin typeface="Lucida Sans Unicode"/>
                <a:cs typeface="Lucida Sans Unicode"/>
              </a:rPr>
              <a:t>л</a:t>
            </a:r>
            <a:r>
              <a:rPr sz="4150" spc="-140" dirty="0">
                <a:solidFill>
                  <a:srgbClr val="181818"/>
                </a:solidFill>
                <a:latin typeface="Lucida Sans Unicode"/>
                <a:cs typeface="Lucida Sans Unicode"/>
              </a:rPr>
              <a:t>ь</a:t>
            </a:r>
            <a:r>
              <a:rPr sz="4150" spc="-265" dirty="0">
                <a:solidFill>
                  <a:srgbClr val="181818"/>
                </a:solidFill>
                <a:latin typeface="Lucida Sans Unicode"/>
                <a:cs typeface="Lucida Sans Unicode"/>
              </a:rPr>
              <a:t>зо</a:t>
            </a:r>
            <a:r>
              <a:rPr sz="4150" spc="-150" dirty="0">
                <a:solidFill>
                  <a:srgbClr val="181818"/>
                </a:solidFill>
                <a:latin typeface="Lucida Sans Unicode"/>
                <a:cs typeface="Lucida Sans Unicode"/>
              </a:rPr>
              <a:t>в</a:t>
            </a:r>
            <a:r>
              <a:rPr sz="4150" spc="-320" dirty="0">
                <a:solidFill>
                  <a:srgbClr val="181818"/>
                </a:solidFill>
                <a:latin typeface="Lucida Sans Unicode"/>
                <a:cs typeface="Lucida Sans Unicode"/>
              </a:rPr>
              <a:t>а</a:t>
            </a:r>
            <a:r>
              <a:rPr sz="4150" spc="-125" dirty="0">
                <a:solidFill>
                  <a:srgbClr val="181818"/>
                </a:solidFill>
                <a:latin typeface="Lucida Sans Unicode"/>
                <a:cs typeface="Lucida Sans Unicode"/>
              </a:rPr>
              <a:t>н</a:t>
            </a:r>
            <a:r>
              <a:rPr sz="4150" spc="-130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4150" spc="-360" dirty="0">
                <a:solidFill>
                  <a:srgbClr val="181818"/>
                </a:solidFill>
                <a:latin typeface="Lucida Sans Unicode"/>
                <a:cs typeface="Lucida Sans Unicode"/>
              </a:rPr>
              <a:t>е</a:t>
            </a:r>
            <a:r>
              <a:rPr sz="4150" spc="-33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с</a:t>
            </a:r>
            <a:r>
              <a:rPr sz="4150" spc="-240" dirty="0">
                <a:solidFill>
                  <a:srgbClr val="181818"/>
                </a:solidFill>
                <a:latin typeface="Lucida Sans Unicode"/>
                <a:cs typeface="Lucida Sans Unicode"/>
              </a:rPr>
              <a:t>о</a:t>
            </a:r>
            <a:r>
              <a:rPr sz="4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ц</a:t>
            </a:r>
            <a:r>
              <a:rPr sz="4150" spc="-130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4150" spc="-320" dirty="0">
                <a:solidFill>
                  <a:srgbClr val="181818"/>
                </a:solidFill>
                <a:latin typeface="Lucida Sans Unicode"/>
                <a:cs typeface="Lucida Sans Unicode"/>
              </a:rPr>
              <a:t>а</a:t>
            </a:r>
            <a:r>
              <a:rPr sz="4150" spc="-355" dirty="0">
                <a:solidFill>
                  <a:srgbClr val="181818"/>
                </a:solidFill>
                <a:latin typeface="Lucida Sans Unicode"/>
                <a:cs typeface="Lucida Sans Unicode"/>
              </a:rPr>
              <a:t>л</a:t>
            </a:r>
            <a:r>
              <a:rPr sz="4150" spc="-140" dirty="0">
                <a:solidFill>
                  <a:srgbClr val="181818"/>
                </a:solidFill>
                <a:latin typeface="Lucida Sans Unicode"/>
                <a:cs typeface="Lucida Sans Unicode"/>
              </a:rPr>
              <a:t>ь</a:t>
            </a:r>
            <a:r>
              <a:rPr sz="4150" spc="-125" dirty="0">
                <a:solidFill>
                  <a:srgbClr val="181818"/>
                </a:solidFill>
                <a:latin typeface="Lucida Sans Unicode"/>
                <a:cs typeface="Lucida Sans Unicode"/>
              </a:rPr>
              <a:t>н</a:t>
            </a:r>
            <a:r>
              <a:rPr sz="4150" spc="5" dirty="0">
                <a:solidFill>
                  <a:srgbClr val="181818"/>
                </a:solidFill>
                <a:latin typeface="Lucida Sans Unicode"/>
                <a:cs typeface="Lucida Sans Unicode"/>
              </a:rPr>
              <a:t>ы</a:t>
            </a:r>
            <a:r>
              <a:rPr sz="4150" spc="-350" dirty="0">
                <a:solidFill>
                  <a:srgbClr val="181818"/>
                </a:solidFill>
                <a:latin typeface="Lucida Sans Unicode"/>
                <a:cs typeface="Lucida Sans Unicode"/>
              </a:rPr>
              <a:t>х</a:t>
            </a:r>
            <a:r>
              <a:rPr sz="4150" spc="-33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4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с</a:t>
            </a:r>
            <a:r>
              <a:rPr sz="4150" spc="-360" dirty="0">
                <a:solidFill>
                  <a:srgbClr val="181818"/>
                </a:solidFill>
                <a:latin typeface="Lucida Sans Unicode"/>
                <a:cs typeface="Lucida Sans Unicode"/>
              </a:rPr>
              <a:t>е</a:t>
            </a:r>
            <a:r>
              <a:rPr sz="4150" spc="10" dirty="0">
                <a:solidFill>
                  <a:srgbClr val="181818"/>
                </a:solidFill>
                <a:latin typeface="Lucida Sans Unicode"/>
                <a:cs typeface="Lucida Sans Unicode"/>
              </a:rPr>
              <a:t>т</a:t>
            </a:r>
            <a:r>
              <a:rPr sz="4150" spc="-360" dirty="0">
                <a:solidFill>
                  <a:srgbClr val="181818"/>
                </a:solidFill>
                <a:latin typeface="Lucida Sans Unicode"/>
                <a:cs typeface="Lucida Sans Unicode"/>
              </a:rPr>
              <a:t>е</a:t>
            </a:r>
            <a:r>
              <a:rPr sz="4150" spc="-130" dirty="0">
                <a:solidFill>
                  <a:srgbClr val="181818"/>
                </a:solidFill>
                <a:latin typeface="Lucida Sans Unicode"/>
                <a:cs typeface="Lucida Sans Unicode"/>
              </a:rPr>
              <a:t>й</a:t>
            </a:r>
            <a:r>
              <a:rPr sz="4300" spc="-204" dirty="0">
                <a:solidFill>
                  <a:srgbClr val="181818"/>
                </a:solidFill>
                <a:latin typeface="Microsoft Sans Serif"/>
                <a:cs typeface="Microsoft Sans Serif"/>
              </a:rPr>
              <a:t>»</a:t>
            </a:r>
            <a:r>
              <a:rPr sz="4300" spc="-254" dirty="0">
                <a:solidFill>
                  <a:srgbClr val="181818"/>
                </a:solidFill>
                <a:latin typeface="Microsoft Sans Serif"/>
                <a:cs typeface="Microsoft Sans Serif"/>
              </a:rPr>
              <a:t>.</a:t>
            </a:r>
            <a:endParaRPr sz="4300">
              <a:latin typeface="Microsoft Sans Serif"/>
              <a:cs typeface="Microsoft Sans Serif"/>
            </a:endParaRPr>
          </a:p>
          <a:p>
            <a:pPr marL="6141720" marR="5080" algn="ctr">
              <a:lnSpc>
                <a:spcPct val="108100"/>
              </a:lnSpc>
              <a:spcBef>
                <a:spcPts val="2560"/>
              </a:spcBef>
            </a:pPr>
            <a:r>
              <a:rPr sz="4450" spc="-360" dirty="0">
                <a:latin typeface="Lucida Sans Unicode"/>
                <a:cs typeface="Lucida Sans Unicode"/>
              </a:rPr>
              <a:t>Д</a:t>
            </a:r>
            <a:r>
              <a:rPr sz="4450" spc="-390" dirty="0">
                <a:latin typeface="Lucida Sans Unicode"/>
                <a:cs typeface="Lucida Sans Unicode"/>
              </a:rPr>
              <a:t>л</a:t>
            </a:r>
            <a:r>
              <a:rPr sz="4450" spc="30" dirty="0">
                <a:latin typeface="Lucida Sans Unicode"/>
                <a:cs typeface="Lucida Sans Unicode"/>
              </a:rPr>
              <a:t>я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90" dirty="0">
                <a:latin typeface="Lucida Sans Unicode"/>
                <a:cs typeface="Lucida Sans Unicode"/>
              </a:rPr>
              <a:t>п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390" dirty="0">
                <a:latin typeface="Lucida Sans Unicode"/>
                <a:cs typeface="Lucida Sans Unicode"/>
              </a:rPr>
              <a:t>л</a:t>
            </a:r>
            <a:r>
              <a:rPr sz="4450" spc="-150" dirty="0">
                <a:latin typeface="Lucida Sans Unicode"/>
                <a:cs typeface="Lucida Sans Unicode"/>
              </a:rPr>
              <a:t>н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190" dirty="0">
                <a:latin typeface="Lucida Sans Unicode"/>
                <a:cs typeface="Lucida Sans Unicode"/>
              </a:rPr>
              <a:t>г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305" dirty="0">
                <a:latin typeface="Lucida Sans Unicode"/>
                <a:cs typeface="Lucida Sans Unicode"/>
              </a:rPr>
              <a:t>р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450" spc="-229" dirty="0">
                <a:latin typeface="Lucida Sans Unicode"/>
                <a:cs typeface="Lucida Sans Unicode"/>
              </a:rPr>
              <a:t>с</a:t>
            </a:r>
            <a:r>
              <a:rPr sz="4450" spc="-114" dirty="0">
                <a:latin typeface="Lucida Sans Unicode"/>
                <a:cs typeface="Lucida Sans Unicode"/>
              </a:rPr>
              <a:t>к</a:t>
            </a:r>
            <a:r>
              <a:rPr sz="4450" spc="-305" dirty="0">
                <a:latin typeface="Lucida Sans Unicode"/>
                <a:cs typeface="Lucida Sans Unicode"/>
              </a:rPr>
              <a:t>р</a:t>
            </a:r>
            <a:r>
              <a:rPr sz="4450" spc="-10" dirty="0">
                <a:latin typeface="Lucida Sans Unicode"/>
                <a:cs typeface="Lucida Sans Unicode"/>
              </a:rPr>
              <a:t>ы</a:t>
            </a:r>
            <a:r>
              <a:rPr sz="4450" dirty="0">
                <a:latin typeface="Lucida Sans Unicode"/>
                <a:cs typeface="Lucida Sans Unicode"/>
              </a:rPr>
              <a:t>т</a:t>
            </a:r>
            <a:r>
              <a:rPr sz="4450" spc="-155" dirty="0">
                <a:latin typeface="Lucida Sans Unicode"/>
                <a:cs typeface="Lucida Sans Unicode"/>
              </a:rPr>
              <a:t>и</a:t>
            </a:r>
            <a:r>
              <a:rPr sz="4450" spc="30" dirty="0">
                <a:latin typeface="Lucida Sans Unicode"/>
                <a:cs typeface="Lucida Sans Unicode"/>
              </a:rPr>
              <a:t>я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90" dirty="0">
                <a:latin typeface="Lucida Sans Unicode"/>
                <a:cs typeface="Lucida Sans Unicode"/>
              </a:rPr>
              <a:t>п</a:t>
            </a:r>
            <a:r>
              <a:rPr sz="4450" spc="-305" dirty="0">
                <a:latin typeface="Lucida Sans Unicode"/>
                <a:cs typeface="Lucida Sans Unicode"/>
              </a:rPr>
              <a:t>р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400" dirty="0">
                <a:latin typeface="Lucida Sans Unicode"/>
                <a:cs typeface="Lucida Sans Unicode"/>
              </a:rPr>
              <a:t>е</a:t>
            </a:r>
            <a:r>
              <a:rPr sz="4450" spc="-114" dirty="0">
                <a:latin typeface="Lucida Sans Unicode"/>
                <a:cs typeface="Lucida Sans Unicode"/>
              </a:rPr>
              <a:t>к</a:t>
            </a:r>
            <a:r>
              <a:rPr sz="4450" dirty="0">
                <a:latin typeface="Lucida Sans Unicode"/>
                <a:cs typeface="Lucida Sans Unicode"/>
              </a:rPr>
              <a:t>т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550" spc="-285" dirty="0">
                <a:latin typeface="Microsoft Sans Serif"/>
                <a:cs typeface="Microsoft Sans Serif"/>
              </a:rPr>
              <a:t>,  </a:t>
            </a:r>
            <a:r>
              <a:rPr sz="4450" spc="-150" dirty="0">
                <a:latin typeface="Lucida Sans Unicode"/>
                <a:cs typeface="Lucida Sans Unicode"/>
              </a:rPr>
              <a:t>н</a:t>
            </a:r>
            <a:r>
              <a:rPr sz="4450" spc="-400" dirty="0">
                <a:latin typeface="Lucida Sans Unicode"/>
                <a:cs typeface="Lucida Sans Unicode"/>
              </a:rPr>
              <a:t>е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200" dirty="0">
                <a:latin typeface="Lucida Sans Unicode"/>
                <a:cs typeface="Lucida Sans Unicode"/>
              </a:rPr>
              <a:t>б</a:t>
            </a:r>
            <a:r>
              <a:rPr sz="4450" spc="-385" dirty="0">
                <a:latin typeface="Lucida Sans Unicode"/>
                <a:cs typeface="Lucida Sans Unicode"/>
              </a:rPr>
              <a:t>х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780" dirty="0">
                <a:latin typeface="Lucida Sans Unicode"/>
                <a:cs typeface="Lucida Sans Unicode"/>
              </a:rPr>
              <a:t>д</a:t>
            </a:r>
            <a:r>
              <a:rPr sz="4450" spc="-155" dirty="0">
                <a:latin typeface="Lucida Sans Unicode"/>
                <a:cs typeface="Lucida Sans Unicode"/>
              </a:rPr>
              <a:t>им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90" dirty="0">
                <a:latin typeface="Lucida Sans Unicode"/>
                <a:cs typeface="Lucida Sans Unicode"/>
              </a:rPr>
              <a:t>п</a:t>
            </a:r>
            <a:r>
              <a:rPr sz="4450" spc="-305" dirty="0">
                <a:latin typeface="Lucida Sans Unicode"/>
                <a:cs typeface="Lucida Sans Unicode"/>
              </a:rPr>
              <a:t>р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170" dirty="0">
                <a:latin typeface="Lucida Sans Unicode"/>
                <a:cs typeface="Lucida Sans Unicode"/>
              </a:rPr>
              <a:t>в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780" dirty="0">
                <a:latin typeface="Lucida Sans Unicode"/>
                <a:cs typeface="Lucida Sans Unicode"/>
              </a:rPr>
              <a:t>д</a:t>
            </a:r>
            <a:r>
              <a:rPr sz="4450" spc="-155" dirty="0">
                <a:latin typeface="Lucida Sans Unicode"/>
                <a:cs typeface="Lucida Sans Unicode"/>
              </a:rPr>
              <a:t>и</a:t>
            </a:r>
            <a:r>
              <a:rPr sz="4450" dirty="0">
                <a:latin typeface="Lucida Sans Unicode"/>
                <a:cs typeface="Lucida Sans Unicode"/>
              </a:rPr>
              <a:t>т</a:t>
            </a:r>
            <a:r>
              <a:rPr sz="4450" spc="-160" dirty="0">
                <a:latin typeface="Lucida Sans Unicode"/>
                <a:cs typeface="Lucida Sans Unicode"/>
              </a:rPr>
              <a:t>ь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450" spc="-150" dirty="0">
                <a:latin typeface="Lucida Sans Unicode"/>
                <a:cs typeface="Lucida Sans Unicode"/>
              </a:rPr>
              <a:t>н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450" spc="-390" dirty="0">
                <a:latin typeface="Lucida Sans Unicode"/>
                <a:cs typeface="Lucida Sans Unicode"/>
              </a:rPr>
              <a:t>л</a:t>
            </a:r>
            <a:r>
              <a:rPr sz="4450" spc="-155" dirty="0">
                <a:latin typeface="Lucida Sans Unicode"/>
                <a:cs typeface="Lucida Sans Unicode"/>
              </a:rPr>
              <a:t>и</a:t>
            </a:r>
            <a:r>
              <a:rPr sz="4450" spc="-250" dirty="0">
                <a:latin typeface="Lucida Sans Unicode"/>
                <a:cs typeface="Lucida Sans Unicode"/>
              </a:rPr>
              <a:t>з  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dirty="0">
                <a:latin typeface="Lucida Sans Unicode"/>
                <a:cs typeface="Lucida Sans Unicode"/>
              </a:rPr>
              <a:t>т</a:t>
            </a:r>
            <a:r>
              <a:rPr sz="4450" spc="-150" dirty="0">
                <a:latin typeface="Lucida Sans Unicode"/>
                <a:cs typeface="Lucida Sans Unicode"/>
              </a:rPr>
              <a:t>н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155" dirty="0">
                <a:latin typeface="Lucida Sans Unicode"/>
                <a:cs typeface="Lucida Sans Unicode"/>
              </a:rPr>
              <a:t>ш</a:t>
            </a:r>
            <a:r>
              <a:rPr sz="4450" spc="-400" dirty="0">
                <a:latin typeface="Lucida Sans Unicode"/>
                <a:cs typeface="Lucida Sans Unicode"/>
              </a:rPr>
              <a:t>е</a:t>
            </a:r>
            <a:r>
              <a:rPr sz="4450" spc="-150" dirty="0">
                <a:latin typeface="Lucida Sans Unicode"/>
                <a:cs typeface="Lucida Sans Unicode"/>
              </a:rPr>
              <a:t>н</a:t>
            </a:r>
            <a:r>
              <a:rPr sz="4450" spc="-155" dirty="0">
                <a:latin typeface="Lucida Sans Unicode"/>
                <a:cs typeface="Lucida Sans Unicode"/>
              </a:rPr>
              <a:t>и</a:t>
            </a:r>
            <a:r>
              <a:rPr sz="4450" spc="30" dirty="0">
                <a:latin typeface="Lucida Sans Unicode"/>
                <a:cs typeface="Lucida Sans Unicode"/>
              </a:rPr>
              <a:t>я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229" dirty="0">
                <a:latin typeface="Lucida Sans Unicode"/>
                <a:cs typeface="Lucida Sans Unicode"/>
              </a:rPr>
              <a:t>с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285" dirty="0">
                <a:latin typeface="Lucida Sans Unicode"/>
                <a:cs typeface="Lucida Sans Unicode"/>
              </a:rPr>
              <a:t>ц</a:t>
            </a:r>
            <a:r>
              <a:rPr sz="4450" spc="-155" dirty="0">
                <a:latin typeface="Lucida Sans Unicode"/>
                <a:cs typeface="Lucida Sans Unicode"/>
              </a:rPr>
              <a:t>и</a:t>
            </a:r>
            <a:r>
              <a:rPr sz="4450" spc="-80" dirty="0">
                <a:latin typeface="Lucida Sans Unicode"/>
                <a:cs typeface="Lucida Sans Unicode"/>
              </a:rPr>
              <a:t>у</a:t>
            </a:r>
            <a:r>
              <a:rPr sz="4450" spc="-155" dirty="0">
                <a:latin typeface="Lucida Sans Unicode"/>
                <a:cs typeface="Lucida Sans Unicode"/>
              </a:rPr>
              <a:t>м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114" dirty="0">
                <a:latin typeface="Lucida Sans Unicode"/>
                <a:cs typeface="Lucida Sans Unicode"/>
              </a:rPr>
              <a:t>к</a:t>
            </a:r>
            <a:r>
              <a:rPr sz="4450" spc="-360" dirty="0">
                <a:latin typeface="Lucida Sans Unicode"/>
                <a:cs typeface="Lucida Sans Unicode"/>
              </a:rPr>
              <a:t> </a:t>
            </a:r>
            <a:r>
              <a:rPr sz="4450" spc="-170" dirty="0">
                <a:latin typeface="Lucida Sans Unicode"/>
                <a:cs typeface="Lucida Sans Unicode"/>
              </a:rPr>
              <a:t>в</a:t>
            </a:r>
            <a:r>
              <a:rPr sz="4450" spc="-10" dirty="0">
                <a:latin typeface="Lucida Sans Unicode"/>
                <a:cs typeface="Lucida Sans Unicode"/>
              </a:rPr>
              <a:t>ы</a:t>
            </a:r>
            <a:r>
              <a:rPr sz="4450" spc="-200" dirty="0">
                <a:latin typeface="Lucida Sans Unicode"/>
                <a:cs typeface="Lucida Sans Unicode"/>
              </a:rPr>
              <a:t>б</a:t>
            </a:r>
            <a:r>
              <a:rPr sz="4450" spc="-305" dirty="0">
                <a:latin typeface="Lucida Sans Unicode"/>
                <a:cs typeface="Lucida Sans Unicode"/>
              </a:rPr>
              <a:t>р</a:t>
            </a:r>
            <a:r>
              <a:rPr sz="4450" spc="-355" dirty="0">
                <a:latin typeface="Lucida Sans Unicode"/>
                <a:cs typeface="Lucida Sans Unicode"/>
              </a:rPr>
              <a:t>а</a:t>
            </a:r>
            <a:r>
              <a:rPr sz="4450" spc="-150" dirty="0">
                <a:latin typeface="Lucida Sans Unicode"/>
                <a:cs typeface="Lucida Sans Unicode"/>
              </a:rPr>
              <a:t>нн</a:t>
            </a:r>
            <a:r>
              <a:rPr sz="4450" spc="-270" dirty="0">
                <a:latin typeface="Lucida Sans Unicode"/>
                <a:cs typeface="Lucida Sans Unicode"/>
              </a:rPr>
              <a:t>о</a:t>
            </a:r>
            <a:r>
              <a:rPr sz="4450" spc="-105" dirty="0">
                <a:latin typeface="Lucida Sans Unicode"/>
                <a:cs typeface="Lucida Sans Unicode"/>
              </a:rPr>
              <a:t>й  </a:t>
            </a:r>
            <a:r>
              <a:rPr sz="4450" spc="-204" dirty="0">
                <a:latin typeface="Lucida Sans Unicode"/>
                <a:cs typeface="Lucida Sans Unicode"/>
              </a:rPr>
              <a:t>тематике</a:t>
            </a:r>
            <a:r>
              <a:rPr sz="4550" spc="-204" dirty="0">
                <a:latin typeface="Microsoft Sans Serif"/>
                <a:cs typeface="Microsoft Sans Serif"/>
              </a:rPr>
              <a:t>.</a:t>
            </a:r>
            <a:endParaRPr sz="4550">
              <a:latin typeface="Microsoft Sans Serif"/>
              <a:cs typeface="Microsoft Sans Serif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876245" y="6565875"/>
            <a:ext cx="1600200" cy="2428240"/>
            <a:chOff x="2876245" y="6565875"/>
            <a:chExt cx="1600200" cy="2428240"/>
          </a:xfrm>
        </p:grpSpPr>
        <p:sp>
          <p:nvSpPr>
            <p:cNvPr id="8" name="object 8"/>
            <p:cNvSpPr/>
            <p:nvPr/>
          </p:nvSpPr>
          <p:spPr>
            <a:xfrm>
              <a:off x="2900282" y="6749259"/>
              <a:ext cx="1551940" cy="2220595"/>
            </a:xfrm>
            <a:custGeom>
              <a:avLst/>
              <a:gdLst/>
              <a:ahLst/>
              <a:cxnLst/>
              <a:rect l="l" t="t" r="r" b="b"/>
              <a:pathLst>
                <a:path w="1551939" h="2220595">
                  <a:moveTo>
                    <a:pt x="1437612" y="2220403"/>
                  </a:moveTo>
                  <a:lnTo>
                    <a:pt x="114172" y="2220403"/>
                  </a:lnTo>
                  <a:lnTo>
                    <a:pt x="69714" y="2211457"/>
                  </a:lnTo>
                  <a:lnTo>
                    <a:pt x="33425" y="2187061"/>
                  </a:lnTo>
                  <a:lnTo>
                    <a:pt x="8966" y="2150881"/>
                  </a:lnTo>
                  <a:lnTo>
                    <a:pt x="0" y="2106583"/>
                  </a:lnTo>
                  <a:lnTo>
                    <a:pt x="0" y="113820"/>
                  </a:lnTo>
                  <a:lnTo>
                    <a:pt x="8966" y="69522"/>
                  </a:lnTo>
                  <a:lnTo>
                    <a:pt x="33425" y="33342"/>
                  </a:lnTo>
                  <a:lnTo>
                    <a:pt x="69714" y="8946"/>
                  </a:lnTo>
                  <a:lnTo>
                    <a:pt x="114172" y="0"/>
                  </a:lnTo>
                  <a:lnTo>
                    <a:pt x="1437612" y="0"/>
                  </a:lnTo>
                  <a:lnTo>
                    <a:pt x="1482070" y="8946"/>
                  </a:lnTo>
                  <a:lnTo>
                    <a:pt x="1518359" y="33342"/>
                  </a:lnTo>
                  <a:lnTo>
                    <a:pt x="1542818" y="69522"/>
                  </a:lnTo>
                  <a:lnTo>
                    <a:pt x="1551785" y="113820"/>
                  </a:lnTo>
                  <a:lnTo>
                    <a:pt x="1551785" y="2106583"/>
                  </a:lnTo>
                  <a:lnTo>
                    <a:pt x="1542818" y="2150881"/>
                  </a:lnTo>
                  <a:lnTo>
                    <a:pt x="1518359" y="2187061"/>
                  </a:lnTo>
                  <a:lnTo>
                    <a:pt x="1482070" y="2211457"/>
                  </a:lnTo>
                  <a:lnTo>
                    <a:pt x="1437612" y="2220403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876245" y="6725272"/>
              <a:ext cx="1600200" cy="2268855"/>
            </a:xfrm>
            <a:custGeom>
              <a:avLst/>
              <a:gdLst/>
              <a:ahLst/>
              <a:cxnLst/>
              <a:rect l="l" t="t" r="r" b="b"/>
              <a:pathLst>
                <a:path w="1600200" h="2268854">
                  <a:moveTo>
                    <a:pt x="90031" y="2258133"/>
                  </a:moveTo>
                  <a:lnTo>
                    <a:pt x="46104" y="2233417"/>
                  </a:lnTo>
                  <a:lnTo>
                    <a:pt x="19830" y="2201813"/>
                  </a:lnTo>
                  <a:lnTo>
                    <a:pt x="16611" y="2192814"/>
                  </a:lnTo>
                  <a:lnTo>
                    <a:pt x="17065" y="2183613"/>
                  </a:lnTo>
                  <a:lnTo>
                    <a:pt x="20945" y="2175266"/>
                  </a:lnTo>
                  <a:lnTo>
                    <a:pt x="28002" y="2168831"/>
                  </a:lnTo>
                  <a:lnTo>
                    <a:pt x="36950" y="2165618"/>
                  </a:lnTo>
                  <a:lnTo>
                    <a:pt x="46134" y="2166072"/>
                  </a:lnTo>
                  <a:lnTo>
                    <a:pt x="54485" y="2169944"/>
                  </a:lnTo>
                  <a:lnTo>
                    <a:pt x="60932" y="2176986"/>
                  </a:lnTo>
                  <a:lnTo>
                    <a:pt x="68787" y="2187929"/>
                  </a:lnTo>
                  <a:lnTo>
                    <a:pt x="78163" y="2197601"/>
                  </a:lnTo>
                  <a:lnTo>
                    <a:pt x="88868" y="2205811"/>
                  </a:lnTo>
                  <a:lnTo>
                    <a:pt x="100712" y="2212368"/>
                  </a:lnTo>
                  <a:lnTo>
                    <a:pt x="108469" y="2217975"/>
                  </a:lnTo>
                  <a:lnTo>
                    <a:pt x="113286" y="2225831"/>
                  </a:lnTo>
                  <a:lnTo>
                    <a:pt x="114790" y="2234901"/>
                  </a:lnTo>
                  <a:lnTo>
                    <a:pt x="112610" y="2244151"/>
                  </a:lnTo>
                  <a:lnTo>
                    <a:pt x="106991" y="2251826"/>
                  </a:lnTo>
                  <a:lnTo>
                    <a:pt x="99120" y="2256610"/>
                  </a:lnTo>
                  <a:lnTo>
                    <a:pt x="90031" y="2258133"/>
                  </a:lnTo>
                  <a:close/>
                </a:path>
                <a:path w="1600200" h="2268854">
                  <a:moveTo>
                    <a:pt x="24036" y="2102505"/>
                  </a:moveTo>
                  <a:lnTo>
                    <a:pt x="14703" y="2100612"/>
                  </a:lnTo>
                  <a:lnTo>
                    <a:pt x="7060" y="2095459"/>
                  </a:lnTo>
                  <a:lnTo>
                    <a:pt x="1896" y="2087832"/>
                  </a:lnTo>
                  <a:lnTo>
                    <a:pt x="0" y="2078518"/>
                  </a:lnTo>
                  <a:lnTo>
                    <a:pt x="0" y="2010153"/>
                  </a:lnTo>
                  <a:lnTo>
                    <a:pt x="1896" y="2000839"/>
                  </a:lnTo>
                  <a:lnTo>
                    <a:pt x="7060" y="1993212"/>
                  </a:lnTo>
                  <a:lnTo>
                    <a:pt x="14703" y="1988058"/>
                  </a:lnTo>
                  <a:lnTo>
                    <a:pt x="24036" y="1986166"/>
                  </a:lnTo>
                  <a:lnTo>
                    <a:pt x="33369" y="1988058"/>
                  </a:lnTo>
                  <a:lnTo>
                    <a:pt x="41012" y="1993212"/>
                  </a:lnTo>
                  <a:lnTo>
                    <a:pt x="46176" y="2000839"/>
                  </a:lnTo>
                  <a:lnTo>
                    <a:pt x="48072" y="2010153"/>
                  </a:lnTo>
                  <a:lnTo>
                    <a:pt x="48072" y="2078518"/>
                  </a:lnTo>
                  <a:lnTo>
                    <a:pt x="46176" y="2087832"/>
                  </a:lnTo>
                  <a:lnTo>
                    <a:pt x="41012" y="2095459"/>
                  </a:lnTo>
                  <a:lnTo>
                    <a:pt x="33369" y="2100612"/>
                  </a:lnTo>
                  <a:lnTo>
                    <a:pt x="24036" y="2102505"/>
                  </a:lnTo>
                  <a:close/>
                </a:path>
                <a:path w="1600200" h="2268854">
                  <a:moveTo>
                    <a:pt x="24036" y="1920320"/>
                  </a:moveTo>
                  <a:lnTo>
                    <a:pt x="14703" y="1918427"/>
                  </a:lnTo>
                  <a:lnTo>
                    <a:pt x="7060" y="1913274"/>
                  </a:lnTo>
                  <a:lnTo>
                    <a:pt x="1896" y="1905646"/>
                  </a:lnTo>
                  <a:lnTo>
                    <a:pt x="0" y="1896332"/>
                  </a:lnTo>
                  <a:lnTo>
                    <a:pt x="0" y="529884"/>
                  </a:lnTo>
                  <a:lnTo>
                    <a:pt x="1896" y="520519"/>
                  </a:lnTo>
                  <a:lnTo>
                    <a:pt x="7060" y="512898"/>
                  </a:lnTo>
                  <a:lnTo>
                    <a:pt x="14703" y="507772"/>
                  </a:lnTo>
                  <a:lnTo>
                    <a:pt x="24036" y="505896"/>
                  </a:lnTo>
                  <a:lnTo>
                    <a:pt x="33369" y="507772"/>
                  </a:lnTo>
                  <a:lnTo>
                    <a:pt x="41012" y="512898"/>
                  </a:lnTo>
                  <a:lnTo>
                    <a:pt x="46176" y="520519"/>
                  </a:lnTo>
                  <a:lnTo>
                    <a:pt x="48072" y="529884"/>
                  </a:lnTo>
                  <a:lnTo>
                    <a:pt x="48072" y="1896332"/>
                  </a:lnTo>
                  <a:lnTo>
                    <a:pt x="46176" y="1905646"/>
                  </a:lnTo>
                  <a:lnTo>
                    <a:pt x="41012" y="1913274"/>
                  </a:lnTo>
                  <a:lnTo>
                    <a:pt x="33369" y="1918427"/>
                  </a:lnTo>
                  <a:lnTo>
                    <a:pt x="24036" y="1920320"/>
                  </a:lnTo>
                  <a:close/>
                </a:path>
                <a:path w="1600200" h="2268854">
                  <a:moveTo>
                    <a:pt x="24036" y="371686"/>
                  </a:moveTo>
                  <a:lnTo>
                    <a:pt x="14703" y="369793"/>
                  </a:lnTo>
                  <a:lnTo>
                    <a:pt x="7060" y="364640"/>
                  </a:lnTo>
                  <a:lnTo>
                    <a:pt x="1896" y="357013"/>
                  </a:lnTo>
                  <a:lnTo>
                    <a:pt x="0" y="347699"/>
                  </a:lnTo>
                  <a:lnTo>
                    <a:pt x="0" y="279334"/>
                  </a:lnTo>
                  <a:lnTo>
                    <a:pt x="1896" y="270020"/>
                  </a:lnTo>
                  <a:lnTo>
                    <a:pt x="7060" y="262393"/>
                  </a:lnTo>
                  <a:lnTo>
                    <a:pt x="14703" y="257239"/>
                  </a:lnTo>
                  <a:lnTo>
                    <a:pt x="24036" y="255347"/>
                  </a:lnTo>
                  <a:lnTo>
                    <a:pt x="33369" y="257239"/>
                  </a:lnTo>
                  <a:lnTo>
                    <a:pt x="41012" y="262393"/>
                  </a:lnTo>
                  <a:lnTo>
                    <a:pt x="46176" y="270020"/>
                  </a:lnTo>
                  <a:lnTo>
                    <a:pt x="48072" y="279334"/>
                  </a:lnTo>
                  <a:lnTo>
                    <a:pt x="48072" y="347699"/>
                  </a:lnTo>
                  <a:lnTo>
                    <a:pt x="46176" y="357013"/>
                  </a:lnTo>
                  <a:lnTo>
                    <a:pt x="41012" y="364640"/>
                  </a:lnTo>
                  <a:lnTo>
                    <a:pt x="33369" y="369793"/>
                  </a:lnTo>
                  <a:lnTo>
                    <a:pt x="24036" y="371686"/>
                  </a:lnTo>
                  <a:close/>
                </a:path>
                <a:path w="1600200" h="2268854">
                  <a:moveTo>
                    <a:pt x="24036" y="189501"/>
                  </a:moveTo>
                  <a:lnTo>
                    <a:pt x="14703" y="187608"/>
                  </a:lnTo>
                  <a:lnTo>
                    <a:pt x="7060" y="182455"/>
                  </a:lnTo>
                  <a:lnTo>
                    <a:pt x="1896" y="174827"/>
                  </a:lnTo>
                  <a:lnTo>
                    <a:pt x="0" y="165513"/>
                  </a:lnTo>
                  <a:lnTo>
                    <a:pt x="0" y="137808"/>
                  </a:lnTo>
                  <a:lnTo>
                    <a:pt x="8653" y="89593"/>
                  </a:lnTo>
                  <a:lnTo>
                    <a:pt x="30201" y="74042"/>
                  </a:lnTo>
                  <a:lnTo>
                    <a:pt x="39659" y="75560"/>
                  </a:lnTo>
                  <a:lnTo>
                    <a:pt x="47738" y="80562"/>
                  </a:lnTo>
                  <a:lnTo>
                    <a:pt x="53090" y="88049"/>
                  </a:lnTo>
                  <a:lnTo>
                    <a:pt x="55242" y="96997"/>
                  </a:lnTo>
                  <a:lnTo>
                    <a:pt x="53721" y="106384"/>
                  </a:lnTo>
                  <a:lnTo>
                    <a:pt x="51317" y="113892"/>
                  </a:lnTo>
                  <a:lnTo>
                    <a:pt x="49544" y="121646"/>
                  </a:lnTo>
                  <a:lnTo>
                    <a:pt x="48448" y="129626"/>
                  </a:lnTo>
                  <a:lnTo>
                    <a:pt x="48072" y="137808"/>
                  </a:lnTo>
                  <a:lnTo>
                    <a:pt x="48072" y="165513"/>
                  </a:lnTo>
                  <a:lnTo>
                    <a:pt x="46176" y="174827"/>
                  </a:lnTo>
                  <a:lnTo>
                    <a:pt x="41012" y="182455"/>
                  </a:lnTo>
                  <a:lnTo>
                    <a:pt x="33369" y="187608"/>
                  </a:lnTo>
                  <a:lnTo>
                    <a:pt x="24036" y="189501"/>
                  </a:lnTo>
                  <a:close/>
                </a:path>
                <a:path w="1600200" h="2268854">
                  <a:moveTo>
                    <a:pt x="109440" y="50115"/>
                  </a:moveTo>
                  <a:lnTo>
                    <a:pt x="100892" y="46685"/>
                  </a:lnTo>
                  <a:lnTo>
                    <a:pt x="94237" y="40332"/>
                  </a:lnTo>
                  <a:lnTo>
                    <a:pt x="90376" y="31663"/>
                  </a:lnTo>
                  <a:lnTo>
                    <a:pt x="90275" y="22076"/>
                  </a:lnTo>
                  <a:lnTo>
                    <a:pt x="93711" y="13522"/>
                  </a:lnTo>
                  <a:lnTo>
                    <a:pt x="130684" y="200"/>
                  </a:lnTo>
                  <a:lnTo>
                    <a:pt x="138209" y="0"/>
                  </a:lnTo>
                  <a:lnTo>
                    <a:pt x="1461649" y="0"/>
                  </a:lnTo>
                  <a:lnTo>
                    <a:pt x="1502631" y="12323"/>
                  </a:lnTo>
                  <a:lnTo>
                    <a:pt x="1506476" y="30344"/>
                  </a:lnTo>
                  <a:lnTo>
                    <a:pt x="1502860" y="39142"/>
                  </a:lnTo>
                  <a:lnTo>
                    <a:pt x="1496381" y="45681"/>
                  </a:lnTo>
                  <a:lnTo>
                    <a:pt x="1491045" y="47975"/>
                  </a:lnTo>
                  <a:lnTo>
                    <a:pt x="131478" y="47975"/>
                  </a:lnTo>
                  <a:lnTo>
                    <a:pt x="125108" y="48694"/>
                  </a:lnTo>
                  <a:lnTo>
                    <a:pt x="118979" y="50013"/>
                  </a:lnTo>
                  <a:lnTo>
                    <a:pt x="109440" y="50115"/>
                  </a:lnTo>
                  <a:close/>
                </a:path>
                <a:path w="1600200" h="2268854">
                  <a:moveTo>
                    <a:pt x="1478354" y="49414"/>
                  </a:moveTo>
                  <a:lnTo>
                    <a:pt x="1473066" y="48454"/>
                  </a:lnTo>
                  <a:lnTo>
                    <a:pt x="1467417" y="47975"/>
                  </a:lnTo>
                  <a:lnTo>
                    <a:pt x="1491045" y="47975"/>
                  </a:lnTo>
                  <a:lnTo>
                    <a:pt x="1487920" y="49318"/>
                  </a:lnTo>
                  <a:lnTo>
                    <a:pt x="1478354" y="49414"/>
                  </a:lnTo>
                  <a:close/>
                </a:path>
                <a:path w="1600200" h="2268854">
                  <a:moveTo>
                    <a:pt x="1575821" y="254507"/>
                  </a:moveTo>
                  <a:lnTo>
                    <a:pt x="1566437" y="252631"/>
                  </a:lnTo>
                  <a:lnTo>
                    <a:pt x="1558800" y="247506"/>
                  </a:lnTo>
                  <a:lnTo>
                    <a:pt x="1553664" y="239884"/>
                  </a:lnTo>
                  <a:lnTo>
                    <a:pt x="1551784" y="230520"/>
                  </a:lnTo>
                  <a:lnTo>
                    <a:pt x="1551784" y="162275"/>
                  </a:lnTo>
                  <a:lnTo>
                    <a:pt x="1553664" y="152911"/>
                  </a:lnTo>
                  <a:lnTo>
                    <a:pt x="1558800" y="145289"/>
                  </a:lnTo>
                  <a:lnTo>
                    <a:pt x="1566437" y="140163"/>
                  </a:lnTo>
                  <a:lnTo>
                    <a:pt x="1575821" y="138288"/>
                  </a:lnTo>
                  <a:lnTo>
                    <a:pt x="1585204" y="140163"/>
                  </a:lnTo>
                  <a:lnTo>
                    <a:pt x="1592841" y="145289"/>
                  </a:lnTo>
                  <a:lnTo>
                    <a:pt x="1597977" y="152911"/>
                  </a:lnTo>
                  <a:lnTo>
                    <a:pt x="1599857" y="162275"/>
                  </a:lnTo>
                  <a:lnTo>
                    <a:pt x="1599857" y="230520"/>
                  </a:lnTo>
                  <a:lnTo>
                    <a:pt x="1597977" y="239884"/>
                  </a:lnTo>
                  <a:lnTo>
                    <a:pt x="1592841" y="247506"/>
                  </a:lnTo>
                  <a:lnTo>
                    <a:pt x="1585204" y="252631"/>
                  </a:lnTo>
                  <a:lnTo>
                    <a:pt x="1575821" y="254507"/>
                  </a:lnTo>
                  <a:close/>
                </a:path>
                <a:path w="1600200" h="2268854">
                  <a:moveTo>
                    <a:pt x="1575821" y="436692"/>
                  </a:moveTo>
                  <a:lnTo>
                    <a:pt x="1566437" y="434816"/>
                  </a:lnTo>
                  <a:lnTo>
                    <a:pt x="1558800" y="429691"/>
                  </a:lnTo>
                  <a:lnTo>
                    <a:pt x="1553664" y="422069"/>
                  </a:lnTo>
                  <a:lnTo>
                    <a:pt x="1551784" y="412705"/>
                  </a:lnTo>
                  <a:lnTo>
                    <a:pt x="1551784" y="344460"/>
                  </a:lnTo>
                  <a:lnTo>
                    <a:pt x="1553664" y="335096"/>
                  </a:lnTo>
                  <a:lnTo>
                    <a:pt x="1558800" y="327474"/>
                  </a:lnTo>
                  <a:lnTo>
                    <a:pt x="1566437" y="322349"/>
                  </a:lnTo>
                  <a:lnTo>
                    <a:pt x="1575821" y="320473"/>
                  </a:lnTo>
                  <a:lnTo>
                    <a:pt x="1585204" y="322349"/>
                  </a:lnTo>
                  <a:lnTo>
                    <a:pt x="1592841" y="327474"/>
                  </a:lnTo>
                  <a:lnTo>
                    <a:pt x="1597977" y="335096"/>
                  </a:lnTo>
                  <a:lnTo>
                    <a:pt x="1599857" y="344460"/>
                  </a:lnTo>
                  <a:lnTo>
                    <a:pt x="1599857" y="412705"/>
                  </a:lnTo>
                  <a:lnTo>
                    <a:pt x="1597977" y="422069"/>
                  </a:lnTo>
                  <a:lnTo>
                    <a:pt x="1592841" y="429691"/>
                  </a:lnTo>
                  <a:lnTo>
                    <a:pt x="1585204" y="434816"/>
                  </a:lnTo>
                  <a:lnTo>
                    <a:pt x="1575821" y="436692"/>
                  </a:lnTo>
                  <a:close/>
                </a:path>
                <a:path w="1600200" h="2268854">
                  <a:moveTo>
                    <a:pt x="1575821" y="1917082"/>
                  </a:moveTo>
                  <a:lnTo>
                    <a:pt x="1566437" y="1915189"/>
                  </a:lnTo>
                  <a:lnTo>
                    <a:pt x="1558800" y="1910035"/>
                  </a:lnTo>
                  <a:lnTo>
                    <a:pt x="1553664" y="1902408"/>
                  </a:lnTo>
                  <a:lnTo>
                    <a:pt x="1551784" y="1893094"/>
                  </a:lnTo>
                  <a:lnTo>
                    <a:pt x="1551785" y="526645"/>
                  </a:lnTo>
                  <a:lnTo>
                    <a:pt x="1553664" y="517281"/>
                  </a:lnTo>
                  <a:lnTo>
                    <a:pt x="1558800" y="509659"/>
                  </a:lnTo>
                  <a:lnTo>
                    <a:pt x="1566437" y="504534"/>
                  </a:lnTo>
                  <a:lnTo>
                    <a:pt x="1575821" y="502658"/>
                  </a:lnTo>
                  <a:lnTo>
                    <a:pt x="1585204" y="504534"/>
                  </a:lnTo>
                  <a:lnTo>
                    <a:pt x="1592841" y="509659"/>
                  </a:lnTo>
                  <a:lnTo>
                    <a:pt x="1597977" y="517281"/>
                  </a:lnTo>
                  <a:lnTo>
                    <a:pt x="1599857" y="526645"/>
                  </a:lnTo>
                  <a:lnTo>
                    <a:pt x="1599857" y="1893094"/>
                  </a:lnTo>
                  <a:lnTo>
                    <a:pt x="1597977" y="1902408"/>
                  </a:lnTo>
                  <a:lnTo>
                    <a:pt x="1592841" y="1910035"/>
                  </a:lnTo>
                  <a:lnTo>
                    <a:pt x="1585204" y="1915189"/>
                  </a:lnTo>
                  <a:lnTo>
                    <a:pt x="1575821" y="1917082"/>
                  </a:lnTo>
                  <a:close/>
                </a:path>
                <a:path w="1600200" h="2268854">
                  <a:moveTo>
                    <a:pt x="1461648" y="2268379"/>
                  </a:moveTo>
                  <a:lnTo>
                    <a:pt x="271850" y="2268379"/>
                  </a:lnTo>
                  <a:lnTo>
                    <a:pt x="262467" y="2266503"/>
                  </a:lnTo>
                  <a:lnTo>
                    <a:pt x="254816" y="2261358"/>
                  </a:lnTo>
                  <a:lnTo>
                    <a:pt x="249694" y="2253756"/>
                  </a:lnTo>
                  <a:lnTo>
                    <a:pt x="247814" y="2244391"/>
                  </a:lnTo>
                  <a:lnTo>
                    <a:pt x="249694" y="2235077"/>
                  </a:lnTo>
                  <a:lnTo>
                    <a:pt x="254829" y="2227450"/>
                  </a:lnTo>
                  <a:lnTo>
                    <a:pt x="262467" y="2222296"/>
                  </a:lnTo>
                  <a:lnTo>
                    <a:pt x="271850" y="2220404"/>
                  </a:lnTo>
                  <a:lnTo>
                    <a:pt x="1461648" y="2220404"/>
                  </a:lnTo>
                  <a:lnTo>
                    <a:pt x="1479848" y="2218593"/>
                  </a:lnTo>
                  <a:lnTo>
                    <a:pt x="1525344" y="2194137"/>
                  </a:lnTo>
                  <a:lnTo>
                    <a:pt x="1549952" y="2148683"/>
                  </a:lnTo>
                  <a:lnTo>
                    <a:pt x="1551784" y="2130571"/>
                  </a:lnTo>
                  <a:lnTo>
                    <a:pt x="1551784" y="2075279"/>
                  </a:lnTo>
                  <a:lnTo>
                    <a:pt x="1553664" y="2065915"/>
                  </a:lnTo>
                  <a:lnTo>
                    <a:pt x="1558800" y="2058293"/>
                  </a:lnTo>
                  <a:lnTo>
                    <a:pt x="1566437" y="2053168"/>
                  </a:lnTo>
                  <a:lnTo>
                    <a:pt x="1575821" y="2051292"/>
                  </a:lnTo>
                  <a:lnTo>
                    <a:pt x="1585204" y="2053168"/>
                  </a:lnTo>
                  <a:lnTo>
                    <a:pt x="1592841" y="2058293"/>
                  </a:lnTo>
                  <a:lnTo>
                    <a:pt x="1597977" y="2065915"/>
                  </a:lnTo>
                  <a:lnTo>
                    <a:pt x="1599857" y="2075279"/>
                  </a:lnTo>
                  <a:lnTo>
                    <a:pt x="1599857" y="2130571"/>
                  </a:lnTo>
                  <a:lnTo>
                    <a:pt x="1592821" y="2174148"/>
                  </a:lnTo>
                  <a:lnTo>
                    <a:pt x="1573221" y="2211980"/>
                  </a:lnTo>
                  <a:lnTo>
                    <a:pt x="1543318" y="2241804"/>
                  </a:lnTo>
                  <a:lnTo>
                    <a:pt x="1505373" y="2261358"/>
                  </a:lnTo>
                  <a:lnTo>
                    <a:pt x="1461648" y="2268379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3044860" y="6836574"/>
              <a:ext cx="1263015" cy="1993264"/>
            </a:xfrm>
            <a:custGeom>
              <a:avLst/>
              <a:gdLst/>
              <a:ahLst/>
              <a:cxnLst/>
              <a:rect l="l" t="t" r="r" b="b"/>
              <a:pathLst>
                <a:path w="1263014" h="1993265">
                  <a:moveTo>
                    <a:pt x="660878" y="1992762"/>
                  </a:moveTo>
                  <a:lnTo>
                    <a:pt x="0" y="1992762"/>
                  </a:lnTo>
                  <a:lnTo>
                    <a:pt x="0" y="0"/>
                  </a:lnTo>
                  <a:lnTo>
                    <a:pt x="1262628" y="0"/>
                  </a:lnTo>
                  <a:lnTo>
                    <a:pt x="1262628" y="1609082"/>
                  </a:lnTo>
                  <a:lnTo>
                    <a:pt x="660878" y="1992762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3020824" y="6812586"/>
              <a:ext cx="1311275" cy="2040889"/>
            </a:xfrm>
            <a:custGeom>
              <a:avLst/>
              <a:gdLst/>
              <a:ahLst/>
              <a:cxnLst/>
              <a:rect l="l" t="t" r="r" b="b"/>
              <a:pathLst>
                <a:path w="1311275" h="2040890">
                  <a:moveTo>
                    <a:pt x="24036" y="103985"/>
                  </a:moveTo>
                  <a:lnTo>
                    <a:pt x="14652" y="102093"/>
                  </a:lnTo>
                  <a:lnTo>
                    <a:pt x="7015" y="96939"/>
                  </a:lnTo>
                  <a:lnTo>
                    <a:pt x="1879" y="89312"/>
                  </a:lnTo>
                  <a:lnTo>
                    <a:pt x="0" y="79998"/>
                  </a:lnTo>
                  <a:lnTo>
                    <a:pt x="0" y="0"/>
                  </a:lnTo>
                  <a:lnTo>
                    <a:pt x="1310700" y="0"/>
                  </a:lnTo>
                  <a:lnTo>
                    <a:pt x="1310700" y="47975"/>
                  </a:lnTo>
                  <a:lnTo>
                    <a:pt x="48072" y="47975"/>
                  </a:lnTo>
                  <a:lnTo>
                    <a:pt x="48072" y="79998"/>
                  </a:lnTo>
                  <a:lnTo>
                    <a:pt x="46176" y="89312"/>
                  </a:lnTo>
                  <a:lnTo>
                    <a:pt x="41012" y="96939"/>
                  </a:lnTo>
                  <a:lnTo>
                    <a:pt x="33369" y="102093"/>
                  </a:lnTo>
                  <a:lnTo>
                    <a:pt x="24036" y="103985"/>
                  </a:lnTo>
                  <a:close/>
                </a:path>
                <a:path w="1311275" h="2040890">
                  <a:moveTo>
                    <a:pt x="1286664" y="781393"/>
                  </a:moveTo>
                  <a:lnTo>
                    <a:pt x="1277331" y="779500"/>
                  </a:lnTo>
                  <a:lnTo>
                    <a:pt x="1269688" y="774346"/>
                  </a:lnTo>
                  <a:lnTo>
                    <a:pt x="1264524" y="766719"/>
                  </a:lnTo>
                  <a:lnTo>
                    <a:pt x="1262628" y="757405"/>
                  </a:lnTo>
                  <a:lnTo>
                    <a:pt x="1262628" y="47975"/>
                  </a:lnTo>
                  <a:lnTo>
                    <a:pt x="1310700" y="47975"/>
                  </a:lnTo>
                  <a:lnTo>
                    <a:pt x="1310700" y="757405"/>
                  </a:lnTo>
                  <a:lnTo>
                    <a:pt x="1308821" y="766719"/>
                  </a:lnTo>
                  <a:lnTo>
                    <a:pt x="1303685" y="774346"/>
                  </a:lnTo>
                  <a:lnTo>
                    <a:pt x="1296047" y="779500"/>
                  </a:lnTo>
                  <a:lnTo>
                    <a:pt x="1286664" y="781393"/>
                  </a:lnTo>
                  <a:close/>
                </a:path>
                <a:path w="1311275" h="2040890">
                  <a:moveTo>
                    <a:pt x="24036" y="286171"/>
                  </a:moveTo>
                  <a:lnTo>
                    <a:pt x="14652" y="284295"/>
                  </a:lnTo>
                  <a:lnTo>
                    <a:pt x="7015" y="279169"/>
                  </a:lnTo>
                  <a:lnTo>
                    <a:pt x="1879" y="271548"/>
                  </a:lnTo>
                  <a:lnTo>
                    <a:pt x="0" y="262183"/>
                  </a:lnTo>
                  <a:lnTo>
                    <a:pt x="0" y="193819"/>
                  </a:lnTo>
                  <a:lnTo>
                    <a:pt x="1879" y="184505"/>
                  </a:lnTo>
                  <a:lnTo>
                    <a:pt x="7015" y="176877"/>
                  </a:lnTo>
                  <a:lnTo>
                    <a:pt x="14652" y="171724"/>
                  </a:lnTo>
                  <a:lnTo>
                    <a:pt x="24036" y="169831"/>
                  </a:lnTo>
                  <a:lnTo>
                    <a:pt x="33369" y="171724"/>
                  </a:lnTo>
                  <a:lnTo>
                    <a:pt x="41012" y="176877"/>
                  </a:lnTo>
                  <a:lnTo>
                    <a:pt x="46176" y="184505"/>
                  </a:lnTo>
                  <a:lnTo>
                    <a:pt x="48072" y="193819"/>
                  </a:lnTo>
                  <a:lnTo>
                    <a:pt x="48072" y="262183"/>
                  </a:lnTo>
                  <a:lnTo>
                    <a:pt x="46176" y="271548"/>
                  </a:lnTo>
                  <a:lnTo>
                    <a:pt x="41012" y="279169"/>
                  </a:lnTo>
                  <a:lnTo>
                    <a:pt x="33369" y="284295"/>
                  </a:lnTo>
                  <a:lnTo>
                    <a:pt x="24036" y="286171"/>
                  </a:lnTo>
                  <a:close/>
                </a:path>
                <a:path w="1311275" h="2040890">
                  <a:moveTo>
                    <a:pt x="24036" y="468356"/>
                  </a:moveTo>
                  <a:lnTo>
                    <a:pt x="14652" y="466480"/>
                  </a:lnTo>
                  <a:lnTo>
                    <a:pt x="7015" y="461354"/>
                  </a:lnTo>
                  <a:lnTo>
                    <a:pt x="1879" y="453733"/>
                  </a:lnTo>
                  <a:lnTo>
                    <a:pt x="0" y="444368"/>
                  </a:lnTo>
                  <a:lnTo>
                    <a:pt x="0" y="376124"/>
                  </a:lnTo>
                  <a:lnTo>
                    <a:pt x="1879" y="366759"/>
                  </a:lnTo>
                  <a:lnTo>
                    <a:pt x="7015" y="359138"/>
                  </a:lnTo>
                  <a:lnTo>
                    <a:pt x="14652" y="354012"/>
                  </a:lnTo>
                  <a:lnTo>
                    <a:pt x="24036" y="352136"/>
                  </a:lnTo>
                  <a:lnTo>
                    <a:pt x="33369" y="354012"/>
                  </a:lnTo>
                  <a:lnTo>
                    <a:pt x="41012" y="359138"/>
                  </a:lnTo>
                  <a:lnTo>
                    <a:pt x="46176" y="366759"/>
                  </a:lnTo>
                  <a:lnTo>
                    <a:pt x="48072" y="376124"/>
                  </a:lnTo>
                  <a:lnTo>
                    <a:pt x="48072" y="444368"/>
                  </a:lnTo>
                  <a:lnTo>
                    <a:pt x="46176" y="453733"/>
                  </a:lnTo>
                  <a:lnTo>
                    <a:pt x="41012" y="461354"/>
                  </a:lnTo>
                  <a:lnTo>
                    <a:pt x="33369" y="466480"/>
                  </a:lnTo>
                  <a:lnTo>
                    <a:pt x="24036" y="468356"/>
                  </a:lnTo>
                  <a:close/>
                </a:path>
                <a:path w="1311275" h="2040890">
                  <a:moveTo>
                    <a:pt x="691885" y="2040737"/>
                  </a:moveTo>
                  <a:lnTo>
                    <a:pt x="0" y="2040737"/>
                  </a:lnTo>
                  <a:lnTo>
                    <a:pt x="0" y="626553"/>
                  </a:lnTo>
                  <a:lnTo>
                    <a:pt x="1879" y="617239"/>
                  </a:lnTo>
                  <a:lnTo>
                    <a:pt x="7015" y="609612"/>
                  </a:lnTo>
                  <a:lnTo>
                    <a:pt x="14652" y="604458"/>
                  </a:lnTo>
                  <a:lnTo>
                    <a:pt x="24036" y="602566"/>
                  </a:lnTo>
                  <a:lnTo>
                    <a:pt x="33369" y="604458"/>
                  </a:lnTo>
                  <a:lnTo>
                    <a:pt x="41012" y="609612"/>
                  </a:lnTo>
                  <a:lnTo>
                    <a:pt x="46176" y="617239"/>
                  </a:lnTo>
                  <a:lnTo>
                    <a:pt x="48072" y="626553"/>
                  </a:lnTo>
                  <a:lnTo>
                    <a:pt x="48072" y="1992762"/>
                  </a:lnTo>
                  <a:lnTo>
                    <a:pt x="767144" y="1992762"/>
                  </a:lnTo>
                  <a:lnTo>
                    <a:pt x="691885" y="2040737"/>
                  </a:lnTo>
                  <a:close/>
                </a:path>
                <a:path w="1311275" h="2040890">
                  <a:moveTo>
                    <a:pt x="1286664" y="1031942"/>
                  </a:moveTo>
                  <a:lnTo>
                    <a:pt x="1277331" y="1030049"/>
                  </a:lnTo>
                  <a:lnTo>
                    <a:pt x="1269688" y="1024896"/>
                  </a:lnTo>
                  <a:lnTo>
                    <a:pt x="1264524" y="1017269"/>
                  </a:lnTo>
                  <a:lnTo>
                    <a:pt x="1262628" y="1007955"/>
                  </a:lnTo>
                  <a:lnTo>
                    <a:pt x="1262628" y="939590"/>
                  </a:lnTo>
                  <a:lnTo>
                    <a:pt x="1264524" y="930276"/>
                  </a:lnTo>
                  <a:lnTo>
                    <a:pt x="1269688" y="922649"/>
                  </a:lnTo>
                  <a:lnTo>
                    <a:pt x="1277331" y="917496"/>
                  </a:lnTo>
                  <a:lnTo>
                    <a:pt x="1286664" y="915603"/>
                  </a:lnTo>
                  <a:lnTo>
                    <a:pt x="1296047" y="917496"/>
                  </a:lnTo>
                  <a:lnTo>
                    <a:pt x="1303685" y="922649"/>
                  </a:lnTo>
                  <a:lnTo>
                    <a:pt x="1308821" y="930276"/>
                  </a:lnTo>
                  <a:lnTo>
                    <a:pt x="1310700" y="939590"/>
                  </a:lnTo>
                  <a:lnTo>
                    <a:pt x="1310700" y="1007955"/>
                  </a:lnTo>
                  <a:lnTo>
                    <a:pt x="1308821" y="1017269"/>
                  </a:lnTo>
                  <a:lnTo>
                    <a:pt x="1303685" y="1024896"/>
                  </a:lnTo>
                  <a:lnTo>
                    <a:pt x="1296047" y="1030049"/>
                  </a:lnTo>
                  <a:lnTo>
                    <a:pt x="1286664" y="1031942"/>
                  </a:lnTo>
                  <a:close/>
                </a:path>
                <a:path w="1311275" h="2040890">
                  <a:moveTo>
                    <a:pt x="1286664" y="1214128"/>
                  </a:moveTo>
                  <a:lnTo>
                    <a:pt x="1277331" y="1212235"/>
                  </a:lnTo>
                  <a:lnTo>
                    <a:pt x="1269688" y="1207081"/>
                  </a:lnTo>
                  <a:lnTo>
                    <a:pt x="1264524" y="1199454"/>
                  </a:lnTo>
                  <a:lnTo>
                    <a:pt x="1262628" y="1190140"/>
                  </a:lnTo>
                  <a:lnTo>
                    <a:pt x="1262628" y="1121776"/>
                  </a:lnTo>
                  <a:lnTo>
                    <a:pt x="1264524" y="1112462"/>
                  </a:lnTo>
                  <a:lnTo>
                    <a:pt x="1269688" y="1104834"/>
                  </a:lnTo>
                  <a:lnTo>
                    <a:pt x="1277331" y="1099681"/>
                  </a:lnTo>
                  <a:lnTo>
                    <a:pt x="1286664" y="1097788"/>
                  </a:lnTo>
                  <a:lnTo>
                    <a:pt x="1296047" y="1099681"/>
                  </a:lnTo>
                  <a:lnTo>
                    <a:pt x="1303685" y="1104834"/>
                  </a:lnTo>
                  <a:lnTo>
                    <a:pt x="1308821" y="1112462"/>
                  </a:lnTo>
                  <a:lnTo>
                    <a:pt x="1310700" y="1121776"/>
                  </a:lnTo>
                  <a:lnTo>
                    <a:pt x="1310700" y="1190140"/>
                  </a:lnTo>
                  <a:lnTo>
                    <a:pt x="1308821" y="1199454"/>
                  </a:lnTo>
                  <a:lnTo>
                    <a:pt x="1303685" y="1207081"/>
                  </a:lnTo>
                  <a:lnTo>
                    <a:pt x="1296047" y="1212235"/>
                  </a:lnTo>
                  <a:lnTo>
                    <a:pt x="1286664" y="1214128"/>
                  </a:lnTo>
                  <a:close/>
                </a:path>
                <a:path w="1311275" h="2040890">
                  <a:moveTo>
                    <a:pt x="767144" y="1992762"/>
                  </a:moveTo>
                  <a:lnTo>
                    <a:pt x="677824" y="1992762"/>
                  </a:lnTo>
                  <a:lnTo>
                    <a:pt x="1262628" y="1619996"/>
                  </a:lnTo>
                  <a:lnTo>
                    <a:pt x="1262628" y="1303960"/>
                  </a:lnTo>
                  <a:lnTo>
                    <a:pt x="1264524" y="1294646"/>
                  </a:lnTo>
                  <a:lnTo>
                    <a:pt x="1269688" y="1287019"/>
                  </a:lnTo>
                  <a:lnTo>
                    <a:pt x="1277331" y="1281866"/>
                  </a:lnTo>
                  <a:lnTo>
                    <a:pt x="1286664" y="1279973"/>
                  </a:lnTo>
                  <a:lnTo>
                    <a:pt x="1296047" y="1281866"/>
                  </a:lnTo>
                  <a:lnTo>
                    <a:pt x="1303685" y="1287019"/>
                  </a:lnTo>
                  <a:lnTo>
                    <a:pt x="1308821" y="1294646"/>
                  </a:lnTo>
                  <a:lnTo>
                    <a:pt x="1310700" y="1303960"/>
                  </a:lnTo>
                  <a:lnTo>
                    <a:pt x="1310700" y="1646262"/>
                  </a:lnTo>
                  <a:lnTo>
                    <a:pt x="767144" y="1992762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394589" y="6589862"/>
              <a:ext cx="563245" cy="394970"/>
            </a:xfrm>
            <a:custGeom>
              <a:avLst/>
              <a:gdLst/>
              <a:ahLst/>
              <a:cxnLst/>
              <a:rect l="l" t="t" r="r" b="b"/>
              <a:pathLst>
                <a:path w="563245" h="394970">
                  <a:moveTo>
                    <a:pt x="493706" y="394714"/>
                  </a:moveTo>
                  <a:lnTo>
                    <a:pt x="69464" y="394714"/>
                  </a:lnTo>
                  <a:lnTo>
                    <a:pt x="42437" y="389263"/>
                  </a:lnTo>
                  <a:lnTo>
                    <a:pt x="20355" y="374400"/>
                  </a:lnTo>
                  <a:lnTo>
                    <a:pt x="5462" y="352363"/>
                  </a:lnTo>
                  <a:lnTo>
                    <a:pt x="0" y="325390"/>
                  </a:lnTo>
                  <a:lnTo>
                    <a:pt x="0" y="168032"/>
                  </a:lnTo>
                  <a:lnTo>
                    <a:pt x="5462" y="141059"/>
                  </a:lnTo>
                  <a:lnTo>
                    <a:pt x="20355" y="119023"/>
                  </a:lnTo>
                  <a:lnTo>
                    <a:pt x="42437" y="104160"/>
                  </a:lnTo>
                  <a:lnTo>
                    <a:pt x="69464" y="98708"/>
                  </a:lnTo>
                  <a:lnTo>
                    <a:pt x="93861" y="98708"/>
                  </a:lnTo>
                  <a:lnTo>
                    <a:pt x="93861" y="46295"/>
                  </a:lnTo>
                  <a:lnTo>
                    <a:pt x="97510" y="28284"/>
                  </a:lnTo>
                  <a:lnTo>
                    <a:pt x="107457" y="13567"/>
                  </a:lnTo>
                  <a:lnTo>
                    <a:pt x="122204" y="3641"/>
                  </a:lnTo>
                  <a:lnTo>
                    <a:pt x="140251" y="0"/>
                  </a:lnTo>
                  <a:lnTo>
                    <a:pt x="422919" y="0"/>
                  </a:lnTo>
                  <a:lnTo>
                    <a:pt x="440967" y="3641"/>
                  </a:lnTo>
                  <a:lnTo>
                    <a:pt x="455713" y="13567"/>
                  </a:lnTo>
                  <a:lnTo>
                    <a:pt x="465660" y="28284"/>
                  </a:lnTo>
                  <a:lnTo>
                    <a:pt x="469309" y="46295"/>
                  </a:lnTo>
                  <a:lnTo>
                    <a:pt x="469309" y="51813"/>
                  </a:lnTo>
                  <a:lnTo>
                    <a:pt x="189165" y="51813"/>
                  </a:lnTo>
                  <a:lnTo>
                    <a:pt x="177386" y="53645"/>
                  </a:lnTo>
                  <a:lnTo>
                    <a:pt x="167758" y="58649"/>
                  </a:lnTo>
                  <a:lnTo>
                    <a:pt x="161263" y="66081"/>
                  </a:lnTo>
                  <a:lnTo>
                    <a:pt x="158880" y="75200"/>
                  </a:lnTo>
                  <a:lnTo>
                    <a:pt x="158880" y="101707"/>
                  </a:lnTo>
                  <a:lnTo>
                    <a:pt x="508571" y="101707"/>
                  </a:lnTo>
                  <a:lnTo>
                    <a:pt x="520733" y="104160"/>
                  </a:lnTo>
                  <a:lnTo>
                    <a:pt x="542815" y="119023"/>
                  </a:lnTo>
                  <a:lnTo>
                    <a:pt x="557708" y="141059"/>
                  </a:lnTo>
                  <a:lnTo>
                    <a:pt x="563171" y="168032"/>
                  </a:lnTo>
                  <a:lnTo>
                    <a:pt x="563171" y="325390"/>
                  </a:lnTo>
                  <a:lnTo>
                    <a:pt x="557708" y="352363"/>
                  </a:lnTo>
                  <a:lnTo>
                    <a:pt x="542815" y="374400"/>
                  </a:lnTo>
                  <a:lnTo>
                    <a:pt x="520733" y="389263"/>
                  </a:lnTo>
                  <a:lnTo>
                    <a:pt x="493706" y="394714"/>
                  </a:lnTo>
                  <a:close/>
                </a:path>
                <a:path w="563245" h="394970">
                  <a:moveTo>
                    <a:pt x="508571" y="101707"/>
                  </a:moveTo>
                  <a:lnTo>
                    <a:pt x="404291" y="101707"/>
                  </a:lnTo>
                  <a:lnTo>
                    <a:pt x="404291" y="75200"/>
                  </a:lnTo>
                  <a:lnTo>
                    <a:pt x="401908" y="66081"/>
                  </a:lnTo>
                  <a:lnTo>
                    <a:pt x="395412" y="58649"/>
                  </a:lnTo>
                  <a:lnTo>
                    <a:pt x="385784" y="53645"/>
                  </a:lnTo>
                  <a:lnTo>
                    <a:pt x="374005" y="51813"/>
                  </a:lnTo>
                  <a:lnTo>
                    <a:pt x="469309" y="51813"/>
                  </a:lnTo>
                  <a:lnTo>
                    <a:pt x="469309" y="98708"/>
                  </a:lnTo>
                  <a:lnTo>
                    <a:pt x="493706" y="98708"/>
                  </a:lnTo>
                  <a:lnTo>
                    <a:pt x="508571" y="101707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3370552" y="6565875"/>
              <a:ext cx="611505" cy="443230"/>
            </a:xfrm>
            <a:custGeom>
              <a:avLst/>
              <a:gdLst/>
              <a:ahLst/>
              <a:cxnLst/>
              <a:rect l="l" t="t" r="r" b="b"/>
              <a:pathLst>
                <a:path w="611504" h="443229">
                  <a:moveTo>
                    <a:pt x="517742" y="442689"/>
                  </a:moveTo>
                  <a:lnTo>
                    <a:pt x="93501" y="442689"/>
                  </a:lnTo>
                  <a:lnTo>
                    <a:pt x="57089" y="435362"/>
                  </a:lnTo>
                  <a:lnTo>
                    <a:pt x="27371" y="415373"/>
                  </a:lnTo>
                  <a:lnTo>
                    <a:pt x="7342" y="385715"/>
                  </a:lnTo>
                  <a:lnTo>
                    <a:pt x="0" y="349378"/>
                  </a:lnTo>
                  <a:lnTo>
                    <a:pt x="0" y="192020"/>
                  </a:lnTo>
                  <a:lnTo>
                    <a:pt x="7342" y="155682"/>
                  </a:lnTo>
                  <a:lnTo>
                    <a:pt x="27371" y="126024"/>
                  </a:lnTo>
                  <a:lnTo>
                    <a:pt x="57089" y="106036"/>
                  </a:lnTo>
                  <a:lnTo>
                    <a:pt x="93501" y="98708"/>
                  </a:lnTo>
                  <a:lnTo>
                    <a:pt x="93861" y="98708"/>
                  </a:lnTo>
                  <a:lnTo>
                    <a:pt x="93861" y="70283"/>
                  </a:lnTo>
                  <a:lnTo>
                    <a:pt x="99390" y="42907"/>
                  </a:lnTo>
                  <a:lnTo>
                    <a:pt x="114472" y="20569"/>
                  </a:lnTo>
                  <a:lnTo>
                    <a:pt x="136856" y="5517"/>
                  </a:lnTo>
                  <a:lnTo>
                    <a:pt x="164288" y="0"/>
                  </a:lnTo>
                  <a:lnTo>
                    <a:pt x="446955" y="0"/>
                  </a:lnTo>
                  <a:lnTo>
                    <a:pt x="474386" y="5517"/>
                  </a:lnTo>
                  <a:lnTo>
                    <a:pt x="496770" y="20569"/>
                  </a:lnTo>
                  <a:lnTo>
                    <a:pt x="511853" y="42907"/>
                  </a:lnTo>
                  <a:lnTo>
                    <a:pt x="512876" y="47975"/>
                  </a:lnTo>
                  <a:lnTo>
                    <a:pt x="158038" y="47975"/>
                  </a:lnTo>
                  <a:lnTo>
                    <a:pt x="152630" y="50373"/>
                  </a:lnTo>
                  <a:lnTo>
                    <a:pt x="148424" y="54451"/>
                  </a:lnTo>
                  <a:lnTo>
                    <a:pt x="144337" y="58529"/>
                  </a:lnTo>
                  <a:lnTo>
                    <a:pt x="141934" y="64046"/>
                  </a:lnTo>
                  <a:lnTo>
                    <a:pt x="141934" y="146683"/>
                  </a:lnTo>
                  <a:lnTo>
                    <a:pt x="93501" y="146683"/>
                  </a:lnTo>
                  <a:lnTo>
                    <a:pt x="55830" y="166619"/>
                  </a:lnTo>
                  <a:lnTo>
                    <a:pt x="48072" y="192020"/>
                  </a:lnTo>
                  <a:lnTo>
                    <a:pt x="48072" y="349378"/>
                  </a:lnTo>
                  <a:lnTo>
                    <a:pt x="68150" y="386973"/>
                  </a:lnTo>
                  <a:lnTo>
                    <a:pt x="93501" y="394714"/>
                  </a:lnTo>
                  <a:lnTo>
                    <a:pt x="597798" y="394714"/>
                  </a:lnTo>
                  <a:lnTo>
                    <a:pt x="583827" y="415373"/>
                  </a:lnTo>
                  <a:lnTo>
                    <a:pt x="554102" y="435362"/>
                  </a:lnTo>
                  <a:lnTo>
                    <a:pt x="517742" y="442689"/>
                  </a:lnTo>
                  <a:close/>
                </a:path>
                <a:path w="611504" h="443229">
                  <a:moveTo>
                    <a:pt x="517742" y="146683"/>
                  </a:moveTo>
                  <a:lnTo>
                    <a:pt x="469309" y="146683"/>
                  </a:lnTo>
                  <a:lnTo>
                    <a:pt x="469309" y="64046"/>
                  </a:lnTo>
                  <a:lnTo>
                    <a:pt x="466905" y="58529"/>
                  </a:lnTo>
                  <a:lnTo>
                    <a:pt x="462819" y="54451"/>
                  </a:lnTo>
                  <a:lnTo>
                    <a:pt x="458613" y="50373"/>
                  </a:lnTo>
                  <a:lnTo>
                    <a:pt x="453204" y="47975"/>
                  </a:lnTo>
                  <a:lnTo>
                    <a:pt x="512876" y="47975"/>
                  </a:lnTo>
                  <a:lnTo>
                    <a:pt x="517381" y="70283"/>
                  </a:lnTo>
                  <a:lnTo>
                    <a:pt x="517381" y="98708"/>
                  </a:lnTo>
                  <a:lnTo>
                    <a:pt x="517742" y="98708"/>
                  </a:lnTo>
                  <a:lnTo>
                    <a:pt x="527075" y="100584"/>
                  </a:lnTo>
                  <a:lnTo>
                    <a:pt x="534718" y="105710"/>
                  </a:lnTo>
                  <a:lnTo>
                    <a:pt x="539882" y="113331"/>
                  </a:lnTo>
                  <a:lnTo>
                    <a:pt x="541778" y="122696"/>
                  </a:lnTo>
                  <a:lnTo>
                    <a:pt x="539882" y="132010"/>
                  </a:lnTo>
                  <a:lnTo>
                    <a:pt x="534718" y="139637"/>
                  </a:lnTo>
                  <a:lnTo>
                    <a:pt x="527075" y="144790"/>
                  </a:lnTo>
                  <a:lnTo>
                    <a:pt x="517742" y="146683"/>
                  </a:lnTo>
                  <a:close/>
                </a:path>
                <a:path w="611504" h="443229">
                  <a:moveTo>
                    <a:pt x="158879" y="99188"/>
                  </a:moveTo>
                  <a:lnTo>
                    <a:pt x="158879" y="91752"/>
                  </a:lnTo>
                  <a:lnTo>
                    <a:pt x="160802" y="84556"/>
                  </a:lnTo>
                  <a:lnTo>
                    <a:pt x="164167" y="78559"/>
                  </a:lnTo>
                  <a:lnTo>
                    <a:pt x="167533" y="72442"/>
                  </a:lnTo>
                  <a:lnTo>
                    <a:pt x="203307" y="52555"/>
                  </a:lnTo>
                  <a:lnTo>
                    <a:pt x="213202" y="51813"/>
                  </a:lnTo>
                  <a:lnTo>
                    <a:pt x="398041" y="51813"/>
                  </a:lnTo>
                  <a:lnTo>
                    <a:pt x="437881" y="66745"/>
                  </a:lnTo>
                  <a:lnTo>
                    <a:pt x="452363" y="91752"/>
                  </a:lnTo>
                  <a:lnTo>
                    <a:pt x="452363" y="99188"/>
                  </a:lnTo>
                  <a:lnTo>
                    <a:pt x="158879" y="99188"/>
                  </a:lnTo>
                  <a:close/>
                </a:path>
                <a:path w="611504" h="443229">
                  <a:moveTo>
                    <a:pt x="204824" y="100740"/>
                  </a:moveTo>
                  <a:lnTo>
                    <a:pt x="202025" y="99188"/>
                  </a:lnTo>
                  <a:lnTo>
                    <a:pt x="206952" y="99188"/>
                  </a:lnTo>
                  <a:lnTo>
                    <a:pt x="206622" y="100507"/>
                  </a:lnTo>
                  <a:lnTo>
                    <a:pt x="204549" y="100507"/>
                  </a:lnTo>
                  <a:lnTo>
                    <a:pt x="204824" y="100740"/>
                  </a:lnTo>
                  <a:close/>
                </a:path>
                <a:path w="611504" h="443229">
                  <a:moveTo>
                    <a:pt x="404651" y="101107"/>
                  </a:moveTo>
                  <a:lnTo>
                    <a:pt x="409579" y="99188"/>
                  </a:lnTo>
                  <a:lnTo>
                    <a:pt x="206952" y="99188"/>
                  </a:lnTo>
                  <a:lnTo>
                    <a:pt x="452363" y="99188"/>
                  </a:lnTo>
                  <a:lnTo>
                    <a:pt x="452363" y="100268"/>
                  </a:lnTo>
                  <a:lnTo>
                    <a:pt x="406934" y="100268"/>
                  </a:lnTo>
                  <a:lnTo>
                    <a:pt x="404651" y="101107"/>
                  </a:lnTo>
                  <a:close/>
                </a:path>
                <a:path w="611504" h="443229">
                  <a:moveTo>
                    <a:pt x="452363" y="149682"/>
                  </a:moveTo>
                  <a:lnTo>
                    <a:pt x="158880" y="149682"/>
                  </a:lnTo>
                  <a:lnTo>
                    <a:pt x="158880" y="99188"/>
                  </a:lnTo>
                  <a:lnTo>
                    <a:pt x="202025" y="99188"/>
                  </a:lnTo>
                  <a:lnTo>
                    <a:pt x="204825" y="100740"/>
                  </a:lnTo>
                  <a:lnTo>
                    <a:pt x="206111" y="101827"/>
                  </a:lnTo>
                  <a:lnTo>
                    <a:pt x="452363" y="101827"/>
                  </a:lnTo>
                  <a:lnTo>
                    <a:pt x="452363" y="149682"/>
                  </a:lnTo>
                  <a:close/>
                </a:path>
                <a:path w="611504" h="443229">
                  <a:moveTo>
                    <a:pt x="206412" y="101587"/>
                  </a:moveTo>
                  <a:lnTo>
                    <a:pt x="206952" y="99188"/>
                  </a:lnTo>
                  <a:lnTo>
                    <a:pt x="206952" y="101128"/>
                  </a:lnTo>
                  <a:lnTo>
                    <a:pt x="206574" y="101371"/>
                  </a:lnTo>
                  <a:lnTo>
                    <a:pt x="206412" y="101587"/>
                  </a:lnTo>
                  <a:close/>
                </a:path>
                <a:path w="611504" h="443229">
                  <a:moveTo>
                    <a:pt x="206952" y="101128"/>
                  </a:moveTo>
                  <a:lnTo>
                    <a:pt x="206952" y="99188"/>
                  </a:lnTo>
                  <a:lnTo>
                    <a:pt x="404291" y="99188"/>
                  </a:lnTo>
                  <a:lnTo>
                    <a:pt x="404291" y="99668"/>
                  </a:lnTo>
                  <a:lnTo>
                    <a:pt x="209356" y="99668"/>
                  </a:lnTo>
                  <a:lnTo>
                    <a:pt x="206952" y="101128"/>
                  </a:lnTo>
                  <a:close/>
                </a:path>
                <a:path w="611504" h="443229">
                  <a:moveTo>
                    <a:pt x="405132" y="101826"/>
                  </a:moveTo>
                  <a:lnTo>
                    <a:pt x="404771" y="101586"/>
                  </a:lnTo>
                  <a:lnTo>
                    <a:pt x="404312" y="101128"/>
                  </a:lnTo>
                  <a:lnTo>
                    <a:pt x="404291" y="99188"/>
                  </a:lnTo>
                  <a:lnTo>
                    <a:pt x="404665" y="101128"/>
                  </a:lnTo>
                  <a:lnTo>
                    <a:pt x="405132" y="101826"/>
                  </a:lnTo>
                  <a:close/>
                </a:path>
                <a:path w="611504" h="443229">
                  <a:moveTo>
                    <a:pt x="404651" y="101107"/>
                  </a:moveTo>
                  <a:lnTo>
                    <a:pt x="404291" y="99188"/>
                  </a:lnTo>
                  <a:lnTo>
                    <a:pt x="409579" y="99188"/>
                  </a:lnTo>
                  <a:lnTo>
                    <a:pt x="404651" y="101107"/>
                  </a:lnTo>
                  <a:close/>
                </a:path>
                <a:path w="611504" h="443229">
                  <a:moveTo>
                    <a:pt x="398041" y="99788"/>
                  </a:moveTo>
                  <a:lnTo>
                    <a:pt x="213202" y="99788"/>
                  </a:lnTo>
                  <a:lnTo>
                    <a:pt x="209356" y="99668"/>
                  </a:lnTo>
                  <a:lnTo>
                    <a:pt x="401406" y="99668"/>
                  </a:lnTo>
                  <a:lnTo>
                    <a:pt x="398041" y="99788"/>
                  </a:lnTo>
                  <a:close/>
                </a:path>
                <a:path w="611504" h="443229">
                  <a:moveTo>
                    <a:pt x="404291" y="101107"/>
                  </a:moveTo>
                  <a:lnTo>
                    <a:pt x="404050" y="100867"/>
                  </a:lnTo>
                  <a:lnTo>
                    <a:pt x="401406" y="99668"/>
                  </a:lnTo>
                  <a:lnTo>
                    <a:pt x="404291" y="99668"/>
                  </a:lnTo>
                  <a:lnTo>
                    <a:pt x="404291" y="101107"/>
                  </a:lnTo>
                  <a:close/>
                </a:path>
                <a:path w="611504" h="443229">
                  <a:moveTo>
                    <a:pt x="404651" y="101107"/>
                  </a:moveTo>
                  <a:lnTo>
                    <a:pt x="406935" y="100268"/>
                  </a:lnTo>
                  <a:lnTo>
                    <a:pt x="404651" y="101107"/>
                  </a:lnTo>
                  <a:close/>
                </a:path>
                <a:path w="611504" h="443229">
                  <a:moveTo>
                    <a:pt x="406934" y="100268"/>
                  </a:moveTo>
                  <a:close/>
                </a:path>
                <a:path w="611504" h="443229">
                  <a:moveTo>
                    <a:pt x="452363" y="101827"/>
                  </a:moveTo>
                  <a:lnTo>
                    <a:pt x="405132" y="101827"/>
                  </a:lnTo>
                  <a:lnTo>
                    <a:pt x="406935" y="100268"/>
                  </a:lnTo>
                  <a:lnTo>
                    <a:pt x="452363" y="100268"/>
                  </a:lnTo>
                  <a:lnTo>
                    <a:pt x="452363" y="101827"/>
                  </a:lnTo>
                  <a:close/>
                </a:path>
                <a:path w="611504" h="443229">
                  <a:moveTo>
                    <a:pt x="405132" y="101827"/>
                  </a:moveTo>
                  <a:lnTo>
                    <a:pt x="404652" y="101107"/>
                  </a:lnTo>
                  <a:lnTo>
                    <a:pt x="406934" y="100268"/>
                  </a:lnTo>
                  <a:lnTo>
                    <a:pt x="405132" y="101827"/>
                  </a:lnTo>
                  <a:close/>
                </a:path>
                <a:path w="611504" h="443229">
                  <a:moveTo>
                    <a:pt x="206351" y="101587"/>
                  </a:moveTo>
                  <a:lnTo>
                    <a:pt x="204549" y="100507"/>
                  </a:lnTo>
                  <a:lnTo>
                    <a:pt x="206622" y="100507"/>
                  </a:lnTo>
                  <a:lnTo>
                    <a:pt x="206351" y="101587"/>
                  </a:lnTo>
                  <a:close/>
                </a:path>
                <a:path w="611504" h="443229">
                  <a:moveTo>
                    <a:pt x="206351" y="101586"/>
                  </a:moveTo>
                  <a:lnTo>
                    <a:pt x="204824" y="100740"/>
                  </a:lnTo>
                  <a:lnTo>
                    <a:pt x="204549" y="100508"/>
                  </a:lnTo>
                  <a:lnTo>
                    <a:pt x="206351" y="101586"/>
                  </a:lnTo>
                  <a:close/>
                </a:path>
                <a:path w="611504" h="443229">
                  <a:moveTo>
                    <a:pt x="206111" y="101827"/>
                  </a:moveTo>
                  <a:lnTo>
                    <a:pt x="204825" y="100740"/>
                  </a:lnTo>
                  <a:lnTo>
                    <a:pt x="206351" y="101586"/>
                  </a:lnTo>
                  <a:lnTo>
                    <a:pt x="206111" y="101827"/>
                  </a:lnTo>
                  <a:close/>
                </a:path>
                <a:path w="611504" h="443229">
                  <a:moveTo>
                    <a:pt x="404952" y="101707"/>
                  </a:moveTo>
                  <a:lnTo>
                    <a:pt x="404291" y="101707"/>
                  </a:lnTo>
                  <a:lnTo>
                    <a:pt x="404291" y="101107"/>
                  </a:lnTo>
                  <a:lnTo>
                    <a:pt x="404771" y="101587"/>
                  </a:lnTo>
                  <a:lnTo>
                    <a:pt x="404952" y="101707"/>
                  </a:lnTo>
                  <a:close/>
                </a:path>
                <a:path w="611504" h="443229">
                  <a:moveTo>
                    <a:pt x="405132" y="101827"/>
                  </a:moveTo>
                  <a:lnTo>
                    <a:pt x="206231" y="101827"/>
                  </a:lnTo>
                  <a:lnTo>
                    <a:pt x="206592" y="101347"/>
                  </a:lnTo>
                  <a:lnTo>
                    <a:pt x="206952" y="101128"/>
                  </a:lnTo>
                  <a:lnTo>
                    <a:pt x="206952" y="101707"/>
                  </a:lnTo>
                  <a:lnTo>
                    <a:pt x="404952" y="101707"/>
                  </a:lnTo>
                  <a:lnTo>
                    <a:pt x="405132" y="101827"/>
                  </a:lnTo>
                  <a:close/>
                </a:path>
                <a:path w="611504" h="443229">
                  <a:moveTo>
                    <a:pt x="206231" y="101827"/>
                  </a:moveTo>
                  <a:lnTo>
                    <a:pt x="206351" y="101587"/>
                  </a:lnTo>
                  <a:lnTo>
                    <a:pt x="206231" y="101827"/>
                  </a:lnTo>
                  <a:close/>
                </a:path>
                <a:path w="611504" h="443229">
                  <a:moveTo>
                    <a:pt x="597798" y="394714"/>
                  </a:moveTo>
                  <a:lnTo>
                    <a:pt x="517742" y="394714"/>
                  </a:lnTo>
                  <a:lnTo>
                    <a:pt x="526913" y="393798"/>
                  </a:lnTo>
                  <a:lnTo>
                    <a:pt x="535409" y="391161"/>
                  </a:lnTo>
                  <a:lnTo>
                    <a:pt x="562252" y="358530"/>
                  </a:lnTo>
                  <a:lnTo>
                    <a:pt x="563171" y="349378"/>
                  </a:lnTo>
                  <a:lnTo>
                    <a:pt x="563171" y="235677"/>
                  </a:lnTo>
                  <a:lnTo>
                    <a:pt x="565067" y="226363"/>
                  </a:lnTo>
                  <a:lnTo>
                    <a:pt x="570231" y="218736"/>
                  </a:lnTo>
                  <a:lnTo>
                    <a:pt x="577874" y="213582"/>
                  </a:lnTo>
                  <a:lnTo>
                    <a:pt x="587207" y="211689"/>
                  </a:lnTo>
                  <a:lnTo>
                    <a:pt x="596591" y="213582"/>
                  </a:lnTo>
                  <a:lnTo>
                    <a:pt x="604228" y="218736"/>
                  </a:lnTo>
                  <a:lnTo>
                    <a:pt x="609364" y="226363"/>
                  </a:lnTo>
                  <a:lnTo>
                    <a:pt x="611243" y="235677"/>
                  </a:lnTo>
                  <a:lnTo>
                    <a:pt x="611243" y="349378"/>
                  </a:lnTo>
                  <a:lnTo>
                    <a:pt x="603884" y="385715"/>
                  </a:lnTo>
                  <a:lnTo>
                    <a:pt x="597798" y="394714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35450" y="6755616"/>
              <a:ext cx="143256" cy="142845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758859" y="6755616"/>
              <a:ext cx="143136" cy="14284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178141" y="7219894"/>
              <a:ext cx="231775" cy="227965"/>
            </a:xfrm>
            <a:custGeom>
              <a:avLst/>
              <a:gdLst/>
              <a:ahLst/>
              <a:cxnLst/>
              <a:rect l="l" t="t" r="r" b="b"/>
              <a:pathLst>
                <a:path w="231775" h="227965">
                  <a:moveTo>
                    <a:pt x="231229" y="227761"/>
                  </a:moveTo>
                  <a:lnTo>
                    <a:pt x="0" y="227761"/>
                  </a:lnTo>
                  <a:lnTo>
                    <a:pt x="0" y="0"/>
                  </a:lnTo>
                  <a:lnTo>
                    <a:pt x="231229" y="0"/>
                  </a:lnTo>
                  <a:lnTo>
                    <a:pt x="231229" y="2277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3154095" y="7196390"/>
              <a:ext cx="279400" cy="275590"/>
            </a:xfrm>
            <a:custGeom>
              <a:avLst/>
              <a:gdLst/>
              <a:ahLst/>
              <a:cxnLst/>
              <a:rect l="l" t="t" r="r" b="b"/>
              <a:pathLst>
                <a:path w="279400" h="275590">
                  <a:moveTo>
                    <a:pt x="279311" y="0"/>
                  </a:moveTo>
                  <a:lnTo>
                    <a:pt x="231228" y="0"/>
                  </a:lnTo>
                  <a:lnTo>
                    <a:pt x="231228" y="46951"/>
                  </a:lnTo>
                  <a:lnTo>
                    <a:pt x="231228" y="227101"/>
                  </a:lnTo>
                  <a:lnTo>
                    <a:pt x="48082" y="227101"/>
                  </a:lnTo>
                  <a:lnTo>
                    <a:pt x="48082" y="46951"/>
                  </a:lnTo>
                  <a:lnTo>
                    <a:pt x="231228" y="46951"/>
                  </a:lnTo>
                  <a:lnTo>
                    <a:pt x="231228" y="0"/>
                  </a:lnTo>
                  <a:lnTo>
                    <a:pt x="0" y="0"/>
                  </a:lnTo>
                  <a:lnTo>
                    <a:pt x="0" y="46951"/>
                  </a:lnTo>
                  <a:lnTo>
                    <a:pt x="0" y="227101"/>
                  </a:lnTo>
                  <a:lnTo>
                    <a:pt x="0" y="251206"/>
                  </a:lnTo>
                  <a:lnTo>
                    <a:pt x="0" y="275310"/>
                  </a:lnTo>
                  <a:lnTo>
                    <a:pt x="279311" y="275310"/>
                  </a:lnTo>
                  <a:lnTo>
                    <a:pt x="279311" y="251269"/>
                  </a:lnTo>
                  <a:lnTo>
                    <a:pt x="279311" y="227279"/>
                  </a:lnTo>
                  <a:lnTo>
                    <a:pt x="255270" y="227279"/>
                  </a:lnTo>
                  <a:lnTo>
                    <a:pt x="255270" y="227101"/>
                  </a:lnTo>
                  <a:lnTo>
                    <a:pt x="279311" y="227101"/>
                  </a:lnTo>
                  <a:lnTo>
                    <a:pt x="279311" y="46951"/>
                  </a:lnTo>
                  <a:lnTo>
                    <a:pt x="279311" y="0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3178141" y="7534970"/>
              <a:ext cx="231775" cy="227965"/>
            </a:xfrm>
            <a:custGeom>
              <a:avLst/>
              <a:gdLst/>
              <a:ahLst/>
              <a:cxnLst/>
              <a:rect l="l" t="t" r="r" b="b"/>
              <a:pathLst>
                <a:path w="231775" h="227965">
                  <a:moveTo>
                    <a:pt x="231229" y="227761"/>
                  </a:moveTo>
                  <a:lnTo>
                    <a:pt x="0" y="227761"/>
                  </a:lnTo>
                  <a:lnTo>
                    <a:pt x="0" y="0"/>
                  </a:lnTo>
                  <a:lnTo>
                    <a:pt x="231229" y="0"/>
                  </a:lnTo>
                  <a:lnTo>
                    <a:pt x="231229" y="2277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154095" y="7511033"/>
              <a:ext cx="279400" cy="275590"/>
            </a:xfrm>
            <a:custGeom>
              <a:avLst/>
              <a:gdLst/>
              <a:ahLst/>
              <a:cxnLst/>
              <a:rect l="l" t="t" r="r" b="b"/>
              <a:pathLst>
                <a:path w="279400" h="275590">
                  <a:moveTo>
                    <a:pt x="279311" y="0"/>
                  </a:moveTo>
                  <a:lnTo>
                    <a:pt x="231228" y="0"/>
                  </a:lnTo>
                  <a:lnTo>
                    <a:pt x="231228" y="48209"/>
                  </a:lnTo>
                  <a:lnTo>
                    <a:pt x="231228" y="227101"/>
                  </a:lnTo>
                  <a:lnTo>
                    <a:pt x="48082" y="227101"/>
                  </a:lnTo>
                  <a:lnTo>
                    <a:pt x="48082" y="48209"/>
                  </a:lnTo>
                  <a:lnTo>
                    <a:pt x="231228" y="48209"/>
                  </a:lnTo>
                  <a:lnTo>
                    <a:pt x="231228" y="0"/>
                  </a:lnTo>
                  <a:lnTo>
                    <a:pt x="0" y="0"/>
                  </a:lnTo>
                  <a:lnTo>
                    <a:pt x="0" y="48209"/>
                  </a:lnTo>
                  <a:lnTo>
                    <a:pt x="0" y="227101"/>
                  </a:lnTo>
                  <a:lnTo>
                    <a:pt x="0" y="251206"/>
                  </a:lnTo>
                  <a:lnTo>
                    <a:pt x="0" y="275310"/>
                  </a:lnTo>
                  <a:lnTo>
                    <a:pt x="279311" y="275310"/>
                  </a:lnTo>
                  <a:lnTo>
                    <a:pt x="279311" y="251701"/>
                  </a:lnTo>
                  <a:lnTo>
                    <a:pt x="279311" y="251206"/>
                  </a:lnTo>
                  <a:lnTo>
                    <a:pt x="279311" y="227711"/>
                  </a:lnTo>
                  <a:lnTo>
                    <a:pt x="255270" y="227711"/>
                  </a:lnTo>
                  <a:lnTo>
                    <a:pt x="255270" y="227101"/>
                  </a:lnTo>
                  <a:lnTo>
                    <a:pt x="279311" y="227101"/>
                  </a:lnTo>
                  <a:lnTo>
                    <a:pt x="279311" y="48209"/>
                  </a:lnTo>
                  <a:lnTo>
                    <a:pt x="279311" y="0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178141" y="7849926"/>
              <a:ext cx="231775" cy="227965"/>
            </a:xfrm>
            <a:custGeom>
              <a:avLst/>
              <a:gdLst/>
              <a:ahLst/>
              <a:cxnLst/>
              <a:rect l="l" t="t" r="r" b="b"/>
              <a:pathLst>
                <a:path w="231775" h="227965">
                  <a:moveTo>
                    <a:pt x="231229" y="227761"/>
                  </a:moveTo>
                  <a:lnTo>
                    <a:pt x="0" y="227761"/>
                  </a:lnTo>
                  <a:lnTo>
                    <a:pt x="0" y="0"/>
                  </a:lnTo>
                  <a:lnTo>
                    <a:pt x="231229" y="0"/>
                  </a:lnTo>
                  <a:lnTo>
                    <a:pt x="231229" y="227761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3154095" y="7825676"/>
              <a:ext cx="279400" cy="276860"/>
            </a:xfrm>
            <a:custGeom>
              <a:avLst/>
              <a:gdLst/>
              <a:ahLst/>
              <a:cxnLst/>
              <a:rect l="l" t="t" r="r" b="b"/>
              <a:pathLst>
                <a:path w="279400" h="276859">
                  <a:moveTo>
                    <a:pt x="279311" y="0"/>
                  </a:moveTo>
                  <a:lnTo>
                    <a:pt x="231228" y="0"/>
                  </a:lnTo>
                  <a:lnTo>
                    <a:pt x="231228" y="48209"/>
                  </a:lnTo>
                  <a:lnTo>
                    <a:pt x="231228" y="228371"/>
                  </a:lnTo>
                  <a:lnTo>
                    <a:pt x="48082" y="228371"/>
                  </a:lnTo>
                  <a:lnTo>
                    <a:pt x="48082" y="48209"/>
                  </a:lnTo>
                  <a:lnTo>
                    <a:pt x="231228" y="48209"/>
                  </a:lnTo>
                  <a:lnTo>
                    <a:pt x="231228" y="0"/>
                  </a:lnTo>
                  <a:lnTo>
                    <a:pt x="0" y="0"/>
                  </a:lnTo>
                  <a:lnTo>
                    <a:pt x="0" y="48209"/>
                  </a:lnTo>
                  <a:lnTo>
                    <a:pt x="0" y="228371"/>
                  </a:lnTo>
                  <a:lnTo>
                    <a:pt x="0" y="252476"/>
                  </a:lnTo>
                  <a:lnTo>
                    <a:pt x="0" y="276580"/>
                  </a:lnTo>
                  <a:lnTo>
                    <a:pt x="279311" y="276580"/>
                  </a:lnTo>
                  <a:lnTo>
                    <a:pt x="279311" y="252476"/>
                  </a:lnTo>
                  <a:lnTo>
                    <a:pt x="255270" y="252476"/>
                  </a:lnTo>
                  <a:lnTo>
                    <a:pt x="255270" y="252018"/>
                  </a:lnTo>
                  <a:lnTo>
                    <a:pt x="279311" y="252018"/>
                  </a:lnTo>
                  <a:lnTo>
                    <a:pt x="279311" y="228371"/>
                  </a:lnTo>
                  <a:lnTo>
                    <a:pt x="279311" y="228028"/>
                  </a:lnTo>
                  <a:lnTo>
                    <a:pt x="279311" y="48209"/>
                  </a:lnTo>
                  <a:lnTo>
                    <a:pt x="279311" y="0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3705739" y="8366017"/>
              <a:ext cx="601980" cy="463550"/>
            </a:xfrm>
            <a:custGeom>
              <a:avLst/>
              <a:gdLst/>
              <a:ahLst/>
              <a:cxnLst/>
              <a:rect l="l" t="t" r="r" b="b"/>
              <a:pathLst>
                <a:path w="601979" h="463550">
                  <a:moveTo>
                    <a:pt x="0" y="463318"/>
                  </a:moveTo>
                  <a:lnTo>
                    <a:pt x="252020" y="0"/>
                  </a:lnTo>
                  <a:lnTo>
                    <a:pt x="601749" y="79638"/>
                  </a:lnTo>
                  <a:lnTo>
                    <a:pt x="0" y="46331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3681975" y="8342157"/>
              <a:ext cx="649605" cy="511175"/>
            </a:xfrm>
            <a:custGeom>
              <a:avLst/>
              <a:gdLst/>
              <a:ahLst/>
              <a:cxnLst/>
              <a:rect l="l" t="t" r="r" b="b"/>
              <a:pathLst>
                <a:path w="649604" h="511175">
                  <a:moveTo>
                    <a:pt x="21585" y="511001"/>
                  </a:moveTo>
                  <a:lnTo>
                    <a:pt x="0" y="483202"/>
                  </a:lnTo>
                  <a:lnTo>
                    <a:pt x="2612" y="475664"/>
                  </a:lnTo>
                  <a:lnTo>
                    <a:pt x="254632" y="12346"/>
                  </a:lnTo>
                  <a:lnTo>
                    <a:pt x="259492" y="6206"/>
                  </a:lnTo>
                  <a:lnTo>
                    <a:pt x="265930" y="2001"/>
                  </a:lnTo>
                  <a:lnTo>
                    <a:pt x="273358" y="0"/>
                  </a:lnTo>
                  <a:lnTo>
                    <a:pt x="281193" y="472"/>
                  </a:lnTo>
                  <a:lnTo>
                    <a:pt x="504516" y="51326"/>
                  </a:lnTo>
                  <a:lnTo>
                    <a:pt x="288283" y="51326"/>
                  </a:lnTo>
                  <a:lnTo>
                    <a:pt x="89383" y="416896"/>
                  </a:lnTo>
                  <a:lnTo>
                    <a:pt x="178618" y="416896"/>
                  </a:lnTo>
                  <a:lnTo>
                    <a:pt x="36743" y="507328"/>
                  </a:lnTo>
                  <a:lnTo>
                    <a:pt x="29373" y="510441"/>
                  </a:lnTo>
                  <a:lnTo>
                    <a:pt x="21585" y="511001"/>
                  </a:lnTo>
                  <a:close/>
                </a:path>
                <a:path w="649604" h="511175">
                  <a:moveTo>
                    <a:pt x="564237" y="114142"/>
                  </a:moveTo>
                  <a:lnTo>
                    <a:pt x="288283" y="51326"/>
                  </a:lnTo>
                  <a:lnTo>
                    <a:pt x="504516" y="51326"/>
                  </a:lnTo>
                  <a:lnTo>
                    <a:pt x="630921" y="80110"/>
                  </a:lnTo>
                  <a:lnTo>
                    <a:pt x="630172" y="83349"/>
                  </a:lnTo>
                  <a:lnTo>
                    <a:pt x="612533" y="83349"/>
                  </a:lnTo>
                  <a:lnTo>
                    <a:pt x="564237" y="114142"/>
                  </a:lnTo>
                  <a:close/>
                </a:path>
                <a:path w="649604" h="511175">
                  <a:moveTo>
                    <a:pt x="633599" y="126887"/>
                  </a:moveTo>
                  <a:lnTo>
                    <a:pt x="620225" y="126887"/>
                  </a:lnTo>
                  <a:lnTo>
                    <a:pt x="625513" y="103498"/>
                  </a:lnTo>
                  <a:lnTo>
                    <a:pt x="630921" y="80110"/>
                  </a:lnTo>
                  <a:lnTo>
                    <a:pt x="637544" y="82689"/>
                  </a:lnTo>
                  <a:lnTo>
                    <a:pt x="642984" y="86977"/>
                  </a:lnTo>
                  <a:lnTo>
                    <a:pt x="646960" y="92659"/>
                  </a:lnTo>
                  <a:lnTo>
                    <a:pt x="649189" y="99420"/>
                  </a:lnTo>
                  <a:lnTo>
                    <a:pt x="649377" y="106480"/>
                  </a:lnTo>
                  <a:lnTo>
                    <a:pt x="647536" y="113168"/>
                  </a:lnTo>
                  <a:lnTo>
                    <a:pt x="643848" y="119069"/>
                  </a:lnTo>
                  <a:lnTo>
                    <a:pt x="638492" y="123768"/>
                  </a:lnTo>
                  <a:lnTo>
                    <a:pt x="633599" y="126887"/>
                  </a:lnTo>
                  <a:close/>
                </a:path>
                <a:path w="649604" h="511175">
                  <a:moveTo>
                    <a:pt x="625513" y="103498"/>
                  </a:moveTo>
                  <a:lnTo>
                    <a:pt x="612534" y="83349"/>
                  </a:lnTo>
                  <a:lnTo>
                    <a:pt x="630172" y="83349"/>
                  </a:lnTo>
                  <a:lnTo>
                    <a:pt x="625513" y="103498"/>
                  </a:lnTo>
                  <a:close/>
                </a:path>
                <a:path w="649604" h="511175">
                  <a:moveTo>
                    <a:pt x="620225" y="126887"/>
                  </a:moveTo>
                  <a:lnTo>
                    <a:pt x="564237" y="114142"/>
                  </a:lnTo>
                  <a:lnTo>
                    <a:pt x="612533" y="83349"/>
                  </a:lnTo>
                  <a:lnTo>
                    <a:pt x="625513" y="103499"/>
                  </a:lnTo>
                  <a:lnTo>
                    <a:pt x="620225" y="126887"/>
                  </a:lnTo>
                  <a:close/>
                </a:path>
                <a:path w="649604" h="511175">
                  <a:moveTo>
                    <a:pt x="178618" y="416896"/>
                  </a:moveTo>
                  <a:lnTo>
                    <a:pt x="89383" y="416896"/>
                  </a:lnTo>
                  <a:lnTo>
                    <a:pt x="564237" y="114142"/>
                  </a:lnTo>
                  <a:lnTo>
                    <a:pt x="620225" y="126887"/>
                  </a:lnTo>
                  <a:lnTo>
                    <a:pt x="633599" y="126887"/>
                  </a:lnTo>
                  <a:lnTo>
                    <a:pt x="178618" y="416896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14857" y="7257375"/>
              <a:ext cx="161163" cy="160956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214857" y="7883419"/>
              <a:ext cx="161163" cy="160866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214962" y="7558913"/>
              <a:ext cx="160803" cy="160041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3483038" y="7218463"/>
              <a:ext cx="756920" cy="861060"/>
            </a:xfrm>
            <a:custGeom>
              <a:avLst/>
              <a:gdLst/>
              <a:ahLst/>
              <a:cxnLst/>
              <a:rect l="l" t="t" r="r" b="b"/>
              <a:pathLst>
                <a:path w="756920" h="861059">
                  <a:moveTo>
                    <a:pt x="246735" y="836688"/>
                  </a:moveTo>
                  <a:lnTo>
                    <a:pt x="244830" y="827366"/>
                  </a:lnTo>
                  <a:lnTo>
                    <a:pt x="239674" y="819746"/>
                  </a:lnTo>
                  <a:lnTo>
                    <a:pt x="232029" y="814590"/>
                  </a:lnTo>
                  <a:lnTo>
                    <a:pt x="222694" y="812698"/>
                  </a:lnTo>
                  <a:lnTo>
                    <a:pt x="24028" y="812698"/>
                  </a:lnTo>
                  <a:lnTo>
                    <a:pt x="14706" y="814590"/>
                  </a:lnTo>
                  <a:lnTo>
                    <a:pt x="7061" y="819746"/>
                  </a:lnTo>
                  <a:lnTo>
                    <a:pt x="1892" y="827366"/>
                  </a:lnTo>
                  <a:lnTo>
                    <a:pt x="0" y="836688"/>
                  </a:lnTo>
                  <a:lnTo>
                    <a:pt x="1892" y="846048"/>
                  </a:lnTo>
                  <a:lnTo>
                    <a:pt x="7061" y="853668"/>
                  </a:lnTo>
                  <a:lnTo>
                    <a:pt x="14706" y="858799"/>
                  </a:lnTo>
                  <a:lnTo>
                    <a:pt x="24028" y="860666"/>
                  </a:lnTo>
                  <a:lnTo>
                    <a:pt x="222694" y="860666"/>
                  </a:lnTo>
                  <a:lnTo>
                    <a:pt x="232029" y="858799"/>
                  </a:lnTo>
                  <a:lnTo>
                    <a:pt x="239674" y="853668"/>
                  </a:lnTo>
                  <a:lnTo>
                    <a:pt x="244830" y="846048"/>
                  </a:lnTo>
                  <a:lnTo>
                    <a:pt x="246735" y="836688"/>
                  </a:lnTo>
                  <a:close/>
                </a:path>
                <a:path w="756920" h="861059">
                  <a:moveTo>
                    <a:pt x="246735" y="525208"/>
                  </a:moveTo>
                  <a:lnTo>
                    <a:pt x="244830" y="515886"/>
                  </a:lnTo>
                  <a:lnTo>
                    <a:pt x="239674" y="508266"/>
                  </a:lnTo>
                  <a:lnTo>
                    <a:pt x="232029" y="503110"/>
                  </a:lnTo>
                  <a:lnTo>
                    <a:pt x="222694" y="501218"/>
                  </a:lnTo>
                  <a:lnTo>
                    <a:pt x="24028" y="501218"/>
                  </a:lnTo>
                  <a:lnTo>
                    <a:pt x="14706" y="503110"/>
                  </a:lnTo>
                  <a:lnTo>
                    <a:pt x="7061" y="508266"/>
                  </a:lnTo>
                  <a:lnTo>
                    <a:pt x="1892" y="515886"/>
                  </a:lnTo>
                  <a:lnTo>
                    <a:pt x="0" y="525208"/>
                  </a:lnTo>
                  <a:lnTo>
                    <a:pt x="1892" y="534568"/>
                  </a:lnTo>
                  <a:lnTo>
                    <a:pt x="7061" y="542188"/>
                  </a:lnTo>
                  <a:lnTo>
                    <a:pt x="14706" y="547319"/>
                  </a:lnTo>
                  <a:lnTo>
                    <a:pt x="24028" y="549186"/>
                  </a:lnTo>
                  <a:lnTo>
                    <a:pt x="222694" y="549186"/>
                  </a:lnTo>
                  <a:lnTo>
                    <a:pt x="232029" y="547319"/>
                  </a:lnTo>
                  <a:lnTo>
                    <a:pt x="239674" y="542188"/>
                  </a:lnTo>
                  <a:lnTo>
                    <a:pt x="244830" y="534568"/>
                  </a:lnTo>
                  <a:lnTo>
                    <a:pt x="246735" y="525208"/>
                  </a:lnTo>
                  <a:close/>
                </a:path>
                <a:path w="756920" h="861059">
                  <a:moveTo>
                    <a:pt x="246735" y="213728"/>
                  </a:moveTo>
                  <a:lnTo>
                    <a:pt x="244830" y="204419"/>
                  </a:lnTo>
                  <a:lnTo>
                    <a:pt x="239674" y="196786"/>
                  </a:lnTo>
                  <a:lnTo>
                    <a:pt x="232029" y="191630"/>
                  </a:lnTo>
                  <a:lnTo>
                    <a:pt x="222694" y="189738"/>
                  </a:lnTo>
                  <a:lnTo>
                    <a:pt x="24028" y="189738"/>
                  </a:lnTo>
                  <a:lnTo>
                    <a:pt x="14706" y="191630"/>
                  </a:lnTo>
                  <a:lnTo>
                    <a:pt x="7061" y="196786"/>
                  </a:lnTo>
                  <a:lnTo>
                    <a:pt x="1892" y="204419"/>
                  </a:lnTo>
                  <a:lnTo>
                    <a:pt x="0" y="213728"/>
                  </a:lnTo>
                  <a:lnTo>
                    <a:pt x="1892" y="223088"/>
                  </a:lnTo>
                  <a:lnTo>
                    <a:pt x="7061" y="230708"/>
                  </a:lnTo>
                  <a:lnTo>
                    <a:pt x="14706" y="235839"/>
                  </a:lnTo>
                  <a:lnTo>
                    <a:pt x="24028" y="237718"/>
                  </a:lnTo>
                  <a:lnTo>
                    <a:pt x="222694" y="237718"/>
                  </a:lnTo>
                  <a:lnTo>
                    <a:pt x="232029" y="235839"/>
                  </a:lnTo>
                  <a:lnTo>
                    <a:pt x="239674" y="230708"/>
                  </a:lnTo>
                  <a:lnTo>
                    <a:pt x="244830" y="223088"/>
                  </a:lnTo>
                  <a:lnTo>
                    <a:pt x="246735" y="213728"/>
                  </a:lnTo>
                  <a:close/>
                </a:path>
                <a:path w="756920" h="861059">
                  <a:moveTo>
                    <a:pt x="442633" y="646938"/>
                  </a:moveTo>
                  <a:lnTo>
                    <a:pt x="440728" y="637578"/>
                  </a:lnTo>
                  <a:lnTo>
                    <a:pt x="435571" y="629958"/>
                  </a:lnTo>
                  <a:lnTo>
                    <a:pt x="427926" y="624827"/>
                  </a:lnTo>
                  <a:lnTo>
                    <a:pt x="418592" y="622947"/>
                  </a:lnTo>
                  <a:lnTo>
                    <a:pt x="24028" y="622947"/>
                  </a:lnTo>
                  <a:lnTo>
                    <a:pt x="14706" y="624827"/>
                  </a:lnTo>
                  <a:lnTo>
                    <a:pt x="7061" y="629958"/>
                  </a:lnTo>
                  <a:lnTo>
                    <a:pt x="1892" y="637578"/>
                  </a:lnTo>
                  <a:lnTo>
                    <a:pt x="0" y="646938"/>
                  </a:lnTo>
                  <a:lnTo>
                    <a:pt x="1892" y="656259"/>
                  </a:lnTo>
                  <a:lnTo>
                    <a:pt x="7061" y="663879"/>
                  </a:lnTo>
                  <a:lnTo>
                    <a:pt x="14706" y="669036"/>
                  </a:lnTo>
                  <a:lnTo>
                    <a:pt x="24028" y="670928"/>
                  </a:lnTo>
                  <a:lnTo>
                    <a:pt x="418592" y="670928"/>
                  </a:lnTo>
                  <a:lnTo>
                    <a:pt x="427926" y="669036"/>
                  </a:lnTo>
                  <a:lnTo>
                    <a:pt x="435571" y="663879"/>
                  </a:lnTo>
                  <a:lnTo>
                    <a:pt x="440728" y="656259"/>
                  </a:lnTo>
                  <a:lnTo>
                    <a:pt x="442633" y="646938"/>
                  </a:lnTo>
                  <a:close/>
                </a:path>
                <a:path w="756920" h="861059">
                  <a:moveTo>
                    <a:pt x="442633" y="335457"/>
                  </a:moveTo>
                  <a:lnTo>
                    <a:pt x="440728" y="326097"/>
                  </a:lnTo>
                  <a:lnTo>
                    <a:pt x="435571" y="318477"/>
                  </a:lnTo>
                  <a:lnTo>
                    <a:pt x="427926" y="313347"/>
                  </a:lnTo>
                  <a:lnTo>
                    <a:pt x="418592" y="311480"/>
                  </a:lnTo>
                  <a:lnTo>
                    <a:pt x="24028" y="311480"/>
                  </a:lnTo>
                  <a:lnTo>
                    <a:pt x="14706" y="313347"/>
                  </a:lnTo>
                  <a:lnTo>
                    <a:pt x="7061" y="318477"/>
                  </a:lnTo>
                  <a:lnTo>
                    <a:pt x="1892" y="326097"/>
                  </a:lnTo>
                  <a:lnTo>
                    <a:pt x="0" y="335457"/>
                  </a:lnTo>
                  <a:lnTo>
                    <a:pt x="1892" y="344830"/>
                  </a:lnTo>
                  <a:lnTo>
                    <a:pt x="7061" y="352450"/>
                  </a:lnTo>
                  <a:lnTo>
                    <a:pt x="14706" y="357581"/>
                  </a:lnTo>
                  <a:lnTo>
                    <a:pt x="24028" y="359448"/>
                  </a:lnTo>
                  <a:lnTo>
                    <a:pt x="418592" y="359448"/>
                  </a:lnTo>
                  <a:lnTo>
                    <a:pt x="427926" y="357581"/>
                  </a:lnTo>
                  <a:lnTo>
                    <a:pt x="435571" y="352450"/>
                  </a:lnTo>
                  <a:lnTo>
                    <a:pt x="440728" y="344830"/>
                  </a:lnTo>
                  <a:lnTo>
                    <a:pt x="442633" y="335457"/>
                  </a:lnTo>
                  <a:close/>
                </a:path>
                <a:path w="756920" h="861059">
                  <a:moveTo>
                    <a:pt x="442633" y="23990"/>
                  </a:moveTo>
                  <a:lnTo>
                    <a:pt x="440728" y="14668"/>
                  </a:lnTo>
                  <a:lnTo>
                    <a:pt x="435571" y="7048"/>
                  </a:lnTo>
                  <a:lnTo>
                    <a:pt x="427926" y="1892"/>
                  </a:lnTo>
                  <a:lnTo>
                    <a:pt x="418592" y="0"/>
                  </a:lnTo>
                  <a:lnTo>
                    <a:pt x="24028" y="0"/>
                  </a:lnTo>
                  <a:lnTo>
                    <a:pt x="14706" y="1892"/>
                  </a:lnTo>
                  <a:lnTo>
                    <a:pt x="7061" y="7048"/>
                  </a:lnTo>
                  <a:lnTo>
                    <a:pt x="1892" y="14668"/>
                  </a:lnTo>
                  <a:lnTo>
                    <a:pt x="0" y="23990"/>
                  </a:lnTo>
                  <a:lnTo>
                    <a:pt x="1892" y="33299"/>
                  </a:lnTo>
                  <a:lnTo>
                    <a:pt x="7061" y="40932"/>
                  </a:lnTo>
                  <a:lnTo>
                    <a:pt x="14706" y="46075"/>
                  </a:lnTo>
                  <a:lnTo>
                    <a:pt x="24028" y="47967"/>
                  </a:lnTo>
                  <a:lnTo>
                    <a:pt x="418592" y="47967"/>
                  </a:lnTo>
                  <a:lnTo>
                    <a:pt x="427926" y="46075"/>
                  </a:lnTo>
                  <a:lnTo>
                    <a:pt x="435571" y="40932"/>
                  </a:lnTo>
                  <a:lnTo>
                    <a:pt x="440728" y="33299"/>
                  </a:lnTo>
                  <a:lnTo>
                    <a:pt x="442633" y="23990"/>
                  </a:lnTo>
                  <a:close/>
                </a:path>
                <a:path w="756920" h="861059">
                  <a:moveTo>
                    <a:pt x="756297" y="741807"/>
                  </a:moveTo>
                  <a:lnTo>
                    <a:pt x="754418" y="732497"/>
                  </a:lnTo>
                  <a:lnTo>
                    <a:pt x="749287" y="724865"/>
                  </a:lnTo>
                  <a:lnTo>
                    <a:pt x="741641" y="719721"/>
                  </a:lnTo>
                  <a:lnTo>
                    <a:pt x="732269" y="717829"/>
                  </a:lnTo>
                  <a:lnTo>
                    <a:pt x="24028" y="717829"/>
                  </a:lnTo>
                  <a:lnTo>
                    <a:pt x="14706" y="719721"/>
                  </a:lnTo>
                  <a:lnTo>
                    <a:pt x="7061" y="724865"/>
                  </a:lnTo>
                  <a:lnTo>
                    <a:pt x="1892" y="732497"/>
                  </a:lnTo>
                  <a:lnTo>
                    <a:pt x="0" y="741807"/>
                  </a:lnTo>
                  <a:lnTo>
                    <a:pt x="1892" y="751128"/>
                  </a:lnTo>
                  <a:lnTo>
                    <a:pt x="7061" y="758748"/>
                  </a:lnTo>
                  <a:lnTo>
                    <a:pt x="14706" y="763905"/>
                  </a:lnTo>
                  <a:lnTo>
                    <a:pt x="24028" y="765797"/>
                  </a:lnTo>
                  <a:lnTo>
                    <a:pt x="732269" y="765797"/>
                  </a:lnTo>
                  <a:lnTo>
                    <a:pt x="741641" y="763905"/>
                  </a:lnTo>
                  <a:lnTo>
                    <a:pt x="749287" y="758748"/>
                  </a:lnTo>
                  <a:lnTo>
                    <a:pt x="754418" y="751128"/>
                  </a:lnTo>
                  <a:lnTo>
                    <a:pt x="756297" y="741807"/>
                  </a:lnTo>
                  <a:close/>
                </a:path>
                <a:path w="756920" h="861059">
                  <a:moveTo>
                    <a:pt x="756297" y="430339"/>
                  </a:moveTo>
                  <a:lnTo>
                    <a:pt x="754418" y="421017"/>
                  </a:lnTo>
                  <a:lnTo>
                    <a:pt x="749287" y="413397"/>
                  </a:lnTo>
                  <a:lnTo>
                    <a:pt x="741641" y="408241"/>
                  </a:lnTo>
                  <a:lnTo>
                    <a:pt x="732269" y="406349"/>
                  </a:lnTo>
                  <a:lnTo>
                    <a:pt x="24028" y="406349"/>
                  </a:lnTo>
                  <a:lnTo>
                    <a:pt x="14706" y="408241"/>
                  </a:lnTo>
                  <a:lnTo>
                    <a:pt x="7061" y="413397"/>
                  </a:lnTo>
                  <a:lnTo>
                    <a:pt x="1892" y="421017"/>
                  </a:lnTo>
                  <a:lnTo>
                    <a:pt x="0" y="430339"/>
                  </a:lnTo>
                  <a:lnTo>
                    <a:pt x="1892" y="439699"/>
                  </a:lnTo>
                  <a:lnTo>
                    <a:pt x="7061" y="447319"/>
                  </a:lnTo>
                  <a:lnTo>
                    <a:pt x="14706" y="452450"/>
                  </a:lnTo>
                  <a:lnTo>
                    <a:pt x="24028" y="454317"/>
                  </a:lnTo>
                  <a:lnTo>
                    <a:pt x="732269" y="454317"/>
                  </a:lnTo>
                  <a:lnTo>
                    <a:pt x="741641" y="452450"/>
                  </a:lnTo>
                  <a:lnTo>
                    <a:pt x="749287" y="447319"/>
                  </a:lnTo>
                  <a:lnTo>
                    <a:pt x="754418" y="439699"/>
                  </a:lnTo>
                  <a:lnTo>
                    <a:pt x="756297" y="430339"/>
                  </a:lnTo>
                  <a:close/>
                </a:path>
                <a:path w="756920" h="861059">
                  <a:moveTo>
                    <a:pt x="756297" y="118859"/>
                  </a:moveTo>
                  <a:lnTo>
                    <a:pt x="754418" y="109537"/>
                  </a:lnTo>
                  <a:lnTo>
                    <a:pt x="749287" y="101917"/>
                  </a:lnTo>
                  <a:lnTo>
                    <a:pt x="741641" y="96761"/>
                  </a:lnTo>
                  <a:lnTo>
                    <a:pt x="732269" y="94869"/>
                  </a:lnTo>
                  <a:lnTo>
                    <a:pt x="24028" y="94869"/>
                  </a:lnTo>
                  <a:lnTo>
                    <a:pt x="14706" y="96761"/>
                  </a:lnTo>
                  <a:lnTo>
                    <a:pt x="7061" y="101917"/>
                  </a:lnTo>
                  <a:lnTo>
                    <a:pt x="1892" y="109537"/>
                  </a:lnTo>
                  <a:lnTo>
                    <a:pt x="0" y="118859"/>
                  </a:lnTo>
                  <a:lnTo>
                    <a:pt x="1892" y="128219"/>
                  </a:lnTo>
                  <a:lnTo>
                    <a:pt x="7061" y="135839"/>
                  </a:lnTo>
                  <a:lnTo>
                    <a:pt x="14706" y="140970"/>
                  </a:lnTo>
                  <a:lnTo>
                    <a:pt x="24028" y="142849"/>
                  </a:lnTo>
                  <a:lnTo>
                    <a:pt x="732269" y="142849"/>
                  </a:lnTo>
                  <a:lnTo>
                    <a:pt x="741641" y="140970"/>
                  </a:lnTo>
                  <a:lnTo>
                    <a:pt x="749287" y="135839"/>
                  </a:lnTo>
                  <a:lnTo>
                    <a:pt x="754418" y="128219"/>
                  </a:lnTo>
                  <a:lnTo>
                    <a:pt x="756297" y="118859"/>
                  </a:lnTo>
                  <a:close/>
                </a:path>
              </a:pathLst>
            </a:custGeom>
            <a:solidFill>
              <a:srgbClr val="17375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8" name="object 28"/>
          <p:cNvSpPr txBox="1"/>
          <p:nvPr/>
        </p:nvSpPr>
        <p:spPr>
          <a:xfrm>
            <a:off x="15988388" y="904307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2</a:t>
            </a:r>
            <a:endParaRPr sz="9000">
              <a:latin typeface="Arial"/>
              <a:cs typeface="Arial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title"/>
          </p:nvPr>
        </p:nvSpPr>
        <p:spPr>
          <a:xfrm>
            <a:off x="6186904" y="311150"/>
            <a:ext cx="610044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695" dirty="0">
                <a:solidFill>
                  <a:srgbClr val="000000"/>
                </a:solidFill>
                <a:latin typeface="Trebuchet MS"/>
                <a:cs typeface="Trebuchet MS"/>
              </a:rPr>
              <a:t>Введение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0362936" y="3827721"/>
            <a:ext cx="6296660" cy="5798185"/>
          </a:xfrm>
          <a:custGeom>
            <a:avLst/>
            <a:gdLst/>
            <a:ahLst/>
            <a:cxnLst/>
            <a:rect l="l" t="t" r="r" b="b"/>
            <a:pathLst>
              <a:path w="6296659" h="5798184">
                <a:moveTo>
                  <a:pt x="6296365" y="5797583"/>
                </a:moveTo>
                <a:lnTo>
                  <a:pt x="0" y="5797583"/>
                </a:lnTo>
                <a:lnTo>
                  <a:pt x="0" y="0"/>
                </a:lnTo>
                <a:lnTo>
                  <a:pt x="6296365" y="0"/>
                </a:lnTo>
                <a:lnTo>
                  <a:pt x="6296365" y="5797583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028899" y="1511482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881062" y="3917687"/>
            <a:ext cx="6212840" cy="5617845"/>
          </a:xfrm>
          <a:custGeom>
            <a:avLst/>
            <a:gdLst/>
            <a:ahLst/>
            <a:cxnLst/>
            <a:rect l="l" t="t" r="r" b="b"/>
            <a:pathLst>
              <a:path w="6212840" h="5617845">
                <a:moveTo>
                  <a:pt x="6212489" y="5617291"/>
                </a:moveTo>
                <a:lnTo>
                  <a:pt x="0" y="5617291"/>
                </a:lnTo>
                <a:lnTo>
                  <a:pt x="0" y="0"/>
                </a:lnTo>
                <a:lnTo>
                  <a:pt x="6212489" y="0"/>
                </a:lnTo>
                <a:lnTo>
                  <a:pt x="6212489" y="5617291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73883" y="4279653"/>
            <a:ext cx="5434330" cy="4730750"/>
          </a:xfrm>
          <a:prstGeom prst="rect">
            <a:avLst/>
          </a:prstGeom>
        </p:spPr>
        <p:txBody>
          <a:bodyPr vert="horz" wrap="square" lIns="0" tIns="635" rIns="0" bIns="0" rtlCol="0">
            <a:spAutoFit/>
          </a:bodyPr>
          <a:lstStyle/>
          <a:p>
            <a:pPr marL="841375" marR="936625" indent="102870" algn="ctr">
              <a:lnSpc>
                <a:spcPct val="101899"/>
              </a:lnSpc>
              <a:spcBef>
                <a:spcPts val="5"/>
              </a:spcBef>
            </a:pPr>
            <a:r>
              <a:rPr sz="3850" b="1" spc="175" dirty="0">
                <a:latin typeface="Arial"/>
                <a:cs typeface="Arial"/>
              </a:rPr>
              <a:t>Кабинетное </a:t>
            </a:r>
            <a:r>
              <a:rPr sz="3850" b="1" spc="180" dirty="0">
                <a:latin typeface="Arial"/>
                <a:cs typeface="Arial"/>
              </a:rPr>
              <a:t> </a:t>
            </a:r>
            <a:r>
              <a:rPr sz="3850" b="1" spc="400" dirty="0">
                <a:latin typeface="Arial"/>
                <a:cs typeface="Arial"/>
              </a:rPr>
              <a:t>и</a:t>
            </a:r>
            <a:r>
              <a:rPr sz="3850" b="1" spc="-170" dirty="0">
                <a:latin typeface="Arial"/>
                <a:cs typeface="Arial"/>
              </a:rPr>
              <a:t>сс</a:t>
            </a:r>
            <a:r>
              <a:rPr sz="3850" b="1" spc="30" dirty="0">
                <a:latin typeface="Arial"/>
                <a:cs typeface="Arial"/>
              </a:rPr>
              <a:t>л</a:t>
            </a:r>
            <a:r>
              <a:rPr sz="3850" b="1" spc="130" dirty="0">
                <a:latin typeface="Arial"/>
                <a:cs typeface="Arial"/>
              </a:rPr>
              <a:t>е</a:t>
            </a:r>
            <a:r>
              <a:rPr sz="3850" b="1" spc="105" dirty="0">
                <a:latin typeface="Arial"/>
                <a:cs typeface="Arial"/>
              </a:rPr>
              <a:t>д</a:t>
            </a:r>
            <a:r>
              <a:rPr sz="3850" b="1" spc="25" dirty="0">
                <a:latin typeface="Arial"/>
                <a:cs typeface="Arial"/>
              </a:rPr>
              <a:t>о</a:t>
            </a:r>
            <a:r>
              <a:rPr sz="3850" b="1" spc="50" dirty="0">
                <a:latin typeface="Arial"/>
                <a:cs typeface="Arial"/>
              </a:rPr>
              <a:t>в</a:t>
            </a:r>
            <a:r>
              <a:rPr sz="3850" b="1" spc="180" dirty="0">
                <a:latin typeface="Arial"/>
                <a:cs typeface="Arial"/>
              </a:rPr>
              <a:t>а</a:t>
            </a:r>
            <a:r>
              <a:rPr sz="3850" b="1" spc="215" dirty="0">
                <a:latin typeface="Arial"/>
                <a:cs typeface="Arial"/>
              </a:rPr>
              <a:t>н</a:t>
            </a:r>
            <a:r>
              <a:rPr sz="3850" b="1" spc="400" dirty="0">
                <a:latin typeface="Arial"/>
                <a:cs typeface="Arial"/>
              </a:rPr>
              <a:t>и</a:t>
            </a:r>
            <a:r>
              <a:rPr sz="3850" b="1" spc="130" dirty="0">
                <a:latin typeface="Arial"/>
                <a:cs typeface="Arial"/>
              </a:rPr>
              <a:t>е</a:t>
            </a:r>
            <a:endParaRPr sz="3850">
              <a:latin typeface="Arial"/>
              <a:cs typeface="Arial"/>
            </a:endParaRPr>
          </a:p>
          <a:p>
            <a:pPr marL="12700" marR="5080" algn="ctr">
              <a:lnSpc>
                <a:spcPct val="107400"/>
              </a:lnSpc>
              <a:spcBef>
                <a:spcPts val="20"/>
              </a:spcBef>
            </a:pPr>
            <a:r>
              <a:rPr sz="3600" spc="250" dirty="0">
                <a:latin typeface="Microsoft Sans Serif"/>
                <a:cs typeface="Microsoft Sans Serif"/>
              </a:rPr>
              <a:t>-</a:t>
            </a:r>
            <a:r>
              <a:rPr sz="3600" spc="-125" dirty="0">
                <a:latin typeface="Microsoft Sans Serif"/>
                <a:cs typeface="Microsoft Sans Serif"/>
              </a:rPr>
              <a:t> </a:t>
            </a:r>
            <a:r>
              <a:rPr sz="3550" spc="-85" dirty="0">
                <a:latin typeface="Lucida Sans Unicode"/>
                <a:cs typeface="Lucida Sans Unicode"/>
              </a:rPr>
              <a:t>п</a:t>
            </a:r>
            <a:r>
              <a:rPr sz="3550" spc="-225" dirty="0">
                <a:latin typeface="Lucida Sans Unicode"/>
                <a:cs typeface="Lucida Sans Unicode"/>
              </a:rPr>
              <a:t>о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195" dirty="0">
                <a:latin typeface="Lucida Sans Unicode"/>
                <a:cs typeface="Lucida Sans Unicode"/>
              </a:rPr>
              <a:t>с</a:t>
            </a:r>
            <a:r>
              <a:rPr sz="3550" spc="-105" dirty="0">
                <a:latin typeface="Lucida Sans Unicode"/>
                <a:cs typeface="Lucida Sans Unicode"/>
              </a:rPr>
              <a:t>к</a:t>
            </a:r>
            <a:r>
              <a:rPr sz="3600" spc="-229" dirty="0">
                <a:latin typeface="Microsoft Sans Serif"/>
                <a:cs typeface="Microsoft Sans Serif"/>
              </a:rPr>
              <a:t>,</a:t>
            </a:r>
            <a:r>
              <a:rPr sz="3600" spc="-125" dirty="0">
                <a:latin typeface="Microsoft Sans Serif"/>
                <a:cs typeface="Microsoft Sans Serif"/>
              </a:rPr>
              <a:t> </a:t>
            </a:r>
            <a:r>
              <a:rPr sz="3550" spc="-195" dirty="0">
                <a:latin typeface="Lucida Sans Unicode"/>
                <a:cs typeface="Lucida Sans Unicode"/>
              </a:rPr>
              <a:t>с</a:t>
            </a:r>
            <a:r>
              <a:rPr sz="3550" spc="-170" dirty="0">
                <a:latin typeface="Lucida Sans Unicode"/>
                <a:cs typeface="Lucida Sans Unicode"/>
              </a:rPr>
              <a:t>б</a:t>
            </a:r>
            <a:r>
              <a:rPr sz="3550" spc="-225" dirty="0">
                <a:latin typeface="Lucida Sans Unicode"/>
                <a:cs typeface="Lucida Sans Unicode"/>
              </a:rPr>
              <a:t>о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130" dirty="0">
                <a:latin typeface="Lucida Sans Unicode"/>
                <a:cs typeface="Lucida Sans Unicode"/>
              </a:rPr>
              <a:t>н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325" dirty="0">
                <a:latin typeface="Lucida Sans Unicode"/>
                <a:cs typeface="Lucida Sans Unicode"/>
              </a:rPr>
              <a:t>л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265" dirty="0">
                <a:latin typeface="Lucida Sans Unicode"/>
                <a:cs typeface="Lucida Sans Unicode"/>
              </a:rPr>
              <a:t>з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75" dirty="0">
                <a:latin typeface="Lucida Sans Unicode"/>
                <a:cs typeface="Lucida Sans Unicode"/>
              </a:rPr>
              <a:t>у</a:t>
            </a:r>
            <a:r>
              <a:rPr sz="3550" spc="-15" dirty="0">
                <a:latin typeface="Lucida Sans Unicode"/>
                <a:cs typeface="Lucida Sans Unicode"/>
              </a:rPr>
              <a:t>ж</a:t>
            </a:r>
            <a:r>
              <a:rPr sz="3550" spc="-235" dirty="0">
                <a:latin typeface="Lucida Sans Unicode"/>
                <a:cs typeface="Lucida Sans Unicode"/>
              </a:rPr>
              <a:t>е  </a:t>
            </a:r>
            <a:r>
              <a:rPr sz="3550" spc="-195" dirty="0">
                <a:latin typeface="Lucida Sans Unicode"/>
                <a:cs typeface="Lucida Sans Unicode"/>
              </a:rPr>
              <a:t>с</a:t>
            </a:r>
            <a:r>
              <a:rPr sz="3550" spc="-75" dirty="0">
                <a:latin typeface="Lucida Sans Unicode"/>
                <a:cs typeface="Lucida Sans Unicode"/>
              </a:rPr>
              <a:t>у</a:t>
            </a:r>
            <a:r>
              <a:rPr sz="3550" spc="-290" dirty="0">
                <a:latin typeface="Lucida Sans Unicode"/>
                <a:cs typeface="Lucida Sans Unicode"/>
              </a:rPr>
              <a:t>щ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195" dirty="0">
                <a:latin typeface="Lucida Sans Unicode"/>
                <a:cs typeface="Lucida Sans Unicode"/>
              </a:rPr>
              <a:t>с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150" dirty="0">
                <a:latin typeface="Lucida Sans Unicode"/>
                <a:cs typeface="Lucida Sans Unicode"/>
              </a:rPr>
              <a:t>в</a:t>
            </a:r>
            <a:r>
              <a:rPr sz="3550" spc="-75" dirty="0">
                <a:latin typeface="Lucida Sans Unicode"/>
                <a:cs typeface="Lucida Sans Unicode"/>
              </a:rPr>
              <a:t>у</a:t>
            </a:r>
            <a:r>
              <a:rPr sz="3550" spc="-80" dirty="0">
                <a:latin typeface="Lucida Sans Unicode"/>
                <a:cs typeface="Lucida Sans Unicode"/>
              </a:rPr>
              <a:t>ю</a:t>
            </a:r>
            <a:r>
              <a:rPr sz="3550" spc="-290" dirty="0">
                <a:latin typeface="Lucida Sans Unicode"/>
                <a:cs typeface="Lucida Sans Unicode"/>
              </a:rPr>
              <a:t>щ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135" dirty="0">
                <a:latin typeface="Lucida Sans Unicode"/>
                <a:cs typeface="Lucida Sans Unicode"/>
              </a:rPr>
              <a:t>й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150" dirty="0">
                <a:latin typeface="Lucida Sans Unicode"/>
                <a:cs typeface="Lucida Sans Unicode"/>
              </a:rPr>
              <a:t>в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225" dirty="0">
                <a:latin typeface="Lucida Sans Unicode"/>
                <a:cs typeface="Lucida Sans Unicode"/>
              </a:rPr>
              <a:t>о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40" dirty="0">
                <a:latin typeface="Lucida Sans Unicode"/>
                <a:cs typeface="Lucida Sans Unicode"/>
              </a:rPr>
              <a:t>ч</a:t>
            </a:r>
            <a:r>
              <a:rPr sz="3550" spc="-130" dirty="0">
                <a:latin typeface="Lucida Sans Unicode"/>
                <a:cs typeface="Lucida Sans Unicode"/>
              </a:rPr>
              <a:t>н</a:t>
            </a:r>
            <a:r>
              <a:rPr sz="3550" spc="-225" dirty="0">
                <a:latin typeface="Lucida Sans Unicode"/>
                <a:cs typeface="Lucida Sans Unicode"/>
              </a:rPr>
              <a:t>о</a:t>
            </a:r>
            <a:r>
              <a:rPr sz="3550" spc="-105" dirty="0">
                <a:latin typeface="Lucida Sans Unicode"/>
                <a:cs typeface="Lucida Sans Unicode"/>
              </a:rPr>
              <a:t>й  и</a:t>
            </a:r>
            <a:r>
              <a:rPr sz="3550" spc="-130" dirty="0">
                <a:latin typeface="Lucida Sans Unicode"/>
                <a:cs typeface="Lucida Sans Unicode"/>
              </a:rPr>
              <a:t>н</a:t>
            </a:r>
            <a:r>
              <a:rPr sz="3550" spc="-430" dirty="0">
                <a:latin typeface="Lucida Sans Unicode"/>
                <a:cs typeface="Lucida Sans Unicode"/>
              </a:rPr>
              <a:t>ф</a:t>
            </a:r>
            <a:r>
              <a:rPr sz="3550" spc="-225" dirty="0">
                <a:latin typeface="Lucida Sans Unicode"/>
                <a:cs typeface="Lucida Sans Unicode"/>
              </a:rPr>
              <a:t>о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140" dirty="0">
                <a:latin typeface="Lucida Sans Unicode"/>
                <a:cs typeface="Lucida Sans Unicode"/>
              </a:rPr>
              <a:t>м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240" dirty="0">
                <a:latin typeface="Lucida Sans Unicode"/>
                <a:cs typeface="Lucida Sans Unicode"/>
              </a:rPr>
              <a:t>ц</a:t>
            </a:r>
            <a:r>
              <a:rPr sz="3550" spc="-135" dirty="0">
                <a:latin typeface="Lucida Sans Unicode"/>
                <a:cs typeface="Lucida Sans Unicode"/>
              </a:rPr>
              <a:t>ии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600" spc="-195" dirty="0">
                <a:latin typeface="Microsoft Sans Serif"/>
                <a:cs typeface="Microsoft Sans Serif"/>
              </a:rPr>
              <a:t>(</a:t>
            </a:r>
            <a:r>
              <a:rPr sz="3550" spc="-630" dirty="0">
                <a:latin typeface="Lucida Sans Unicode"/>
                <a:cs typeface="Lucida Sans Unicode"/>
              </a:rPr>
              <a:t>д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130" dirty="0">
                <a:latin typeface="Lucida Sans Unicode"/>
                <a:cs typeface="Lucida Sans Unicode"/>
              </a:rPr>
              <a:t>нн</a:t>
            </a:r>
            <a:r>
              <a:rPr sz="3550" spc="-25" dirty="0">
                <a:latin typeface="Lucida Sans Unicode"/>
                <a:cs typeface="Lucida Sans Unicode"/>
              </a:rPr>
              <a:t>ы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110" dirty="0">
                <a:latin typeface="Lucida Sans Unicode"/>
                <a:cs typeface="Lucida Sans Unicode"/>
              </a:rPr>
              <a:t>в  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130" dirty="0">
                <a:latin typeface="Lucida Sans Unicode"/>
                <a:cs typeface="Lucida Sans Unicode"/>
              </a:rPr>
              <a:t>н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130" dirty="0">
                <a:latin typeface="Lucida Sans Unicode"/>
                <a:cs typeface="Lucida Sans Unicode"/>
              </a:rPr>
              <a:t>н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600" spc="-229" dirty="0">
                <a:latin typeface="Microsoft Sans Serif"/>
                <a:cs typeface="Microsoft Sans Serif"/>
              </a:rPr>
              <a:t>,</a:t>
            </a:r>
            <a:r>
              <a:rPr sz="3600" spc="-125" dirty="0">
                <a:latin typeface="Microsoft Sans Serif"/>
                <a:cs typeface="Microsoft Sans Serif"/>
              </a:rPr>
              <a:t> </a:t>
            </a:r>
            <a:r>
              <a:rPr sz="3550" spc="-325" dirty="0">
                <a:latin typeface="Lucida Sans Unicode"/>
                <a:cs typeface="Lucida Sans Unicode"/>
              </a:rPr>
              <a:t>л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75" dirty="0">
                <a:latin typeface="Lucida Sans Unicode"/>
                <a:cs typeface="Lucida Sans Unicode"/>
              </a:rPr>
              <a:t>у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330" dirty="0">
                <a:latin typeface="Lucida Sans Unicode"/>
                <a:cs typeface="Lucida Sans Unicode"/>
              </a:rPr>
              <a:t>е</a:t>
            </a:r>
            <a:r>
              <a:rPr sz="3600" spc="-225" dirty="0">
                <a:latin typeface="Microsoft Sans Serif"/>
                <a:cs typeface="Microsoft Sans Serif"/>
              </a:rPr>
              <a:t>,  </a:t>
            </a:r>
            <a:r>
              <a:rPr sz="3550" spc="-195" dirty="0">
                <a:latin typeface="Lucida Sans Unicode"/>
                <a:cs typeface="Lucida Sans Unicode"/>
              </a:rPr>
              <a:t>с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295" dirty="0">
                <a:latin typeface="Lucida Sans Unicode"/>
                <a:cs typeface="Lucida Sans Unicode"/>
              </a:rPr>
              <a:t>а</a:t>
            </a:r>
            <a:r>
              <a:rPr sz="3550" spc="-10" dirty="0">
                <a:latin typeface="Lucida Sans Unicode"/>
                <a:cs typeface="Lucida Sans Unicode"/>
              </a:rPr>
              <a:t>т</a:t>
            </a:r>
            <a:r>
              <a:rPr sz="3550" spc="-140" dirty="0">
                <a:latin typeface="Lucida Sans Unicode"/>
                <a:cs typeface="Lucida Sans Unicode"/>
              </a:rPr>
              <a:t>ь</a:t>
            </a:r>
            <a:r>
              <a:rPr sz="3550" spc="10" dirty="0">
                <a:latin typeface="Lucida Sans Unicode"/>
                <a:cs typeface="Lucida Sans Unicode"/>
              </a:rPr>
              <a:t>я</a:t>
            </a:r>
            <a:r>
              <a:rPr sz="3550" spc="-320" dirty="0">
                <a:latin typeface="Lucida Sans Unicode"/>
                <a:cs typeface="Lucida Sans Unicode"/>
              </a:rPr>
              <a:t>х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290" dirty="0">
                <a:latin typeface="Lucida Sans Unicode"/>
                <a:cs typeface="Lucida Sans Unicode"/>
              </a:rPr>
              <a:t> </a:t>
            </a:r>
            <a:r>
              <a:rPr sz="3550" spc="-630" dirty="0">
                <a:latin typeface="Lucida Sans Unicode"/>
                <a:cs typeface="Lucida Sans Unicode"/>
              </a:rPr>
              <a:t>д</a:t>
            </a:r>
            <a:r>
              <a:rPr sz="3550" spc="-254" dirty="0">
                <a:latin typeface="Lucida Sans Unicode"/>
                <a:cs typeface="Lucida Sans Unicode"/>
              </a:rPr>
              <a:t>р</a:t>
            </a:r>
            <a:r>
              <a:rPr sz="3550" spc="-75" dirty="0">
                <a:latin typeface="Lucida Sans Unicode"/>
                <a:cs typeface="Lucida Sans Unicode"/>
              </a:rPr>
              <a:t>у</a:t>
            </a:r>
            <a:r>
              <a:rPr sz="3550" spc="-160" dirty="0">
                <a:latin typeface="Lucida Sans Unicode"/>
                <a:cs typeface="Lucida Sans Unicode"/>
              </a:rPr>
              <a:t>г</a:t>
            </a:r>
            <a:r>
              <a:rPr sz="3550" spc="-135" dirty="0">
                <a:latin typeface="Lucida Sans Unicode"/>
                <a:cs typeface="Lucida Sans Unicode"/>
              </a:rPr>
              <a:t>и</a:t>
            </a:r>
            <a:r>
              <a:rPr sz="3550" spc="-215" dirty="0">
                <a:latin typeface="Lucida Sans Unicode"/>
                <a:cs typeface="Lucida Sans Unicode"/>
              </a:rPr>
              <a:t>х  </a:t>
            </a:r>
            <a:r>
              <a:rPr sz="3550" spc="-160" dirty="0">
                <a:latin typeface="Lucida Sans Unicode"/>
                <a:cs typeface="Lucida Sans Unicode"/>
              </a:rPr>
              <a:t>источниках</a:t>
            </a:r>
            <a:r>
              <a:rPr sz="3600" spc="-160" dirty="0">
                <a:latin typeface="Microsoft Sans Serif"/>
                <a:cs typeface="Microsoft Sans Serif"/>
              </a:rPr>
              <a:t>).</a:t>
            </a:r>
            <a:endParaRPr sz="3600">
              <a:latin typeface="Microsoft Sans Serif"/>
              <a:cs typeface="Microsoft Sans Serif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0802032" y="4497380"/>
            <a:ext cx="5527040" cy="426593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871855" marR="891540" indent="-635" algn="ctr">
              <a:lnSpc>
                <a:spcPct val="102200"/>
              </a:lnSpc>
            </a:pPr>
            <a:r>
              <a:rPr sz="3950" b="1" spc="80" dirty="0">
                <a:latin typeface="Arial"/>
                <a:cs typeface="Arial"/>
              </a:rPr>
              <a:t>Полевое </a:t>
            </a:r>
            <a:r>
              <a:rPr sz="3950" b="1" spc="85" dirty="0">
                <a:latin typeface="Arial"/>
                <a:cs typeface="Arial"/>
              </a:rPr>
              <a:t> </a:t>
            </a:r>
            <a:r>
              <a:rPr sz="3950" b="1" spc="420" dirty="0">
                <a:latin typeface="Arial"/>
                <a:cs typeface="Arial"/>
              </a:rPr>
              <a:t>и</a:t>
            </a:r>
            <a:r>
              <a:rPr sz="3950" b="1" spc="-165" dirty="0">
                <a:latin typeface="Arial"/>
                <a:cs typeface="Arial"/>
              </a:rPr>
              <a:t>сс</a:t>
            </a:r>
            <a:r>
              <a:rPr sz="3950" b="1" spc="40" dirty="0">
                <a:latin typeface="Arial"/>
                <a:cs typeface="Arial"/>
              </a:rPr>
              <a:t>л</a:t>
            </a:r>
            <a:r>
              <a:rPr sz="3950" b="1" spc="140" dirty="0">
                <a:latin typeface="Arial"/>
                <a:cs typeface="Arial"/>
              </a:rPr>
              <a:t>е</a:t>
            </a:r>
            <a:r>
              <a:rPr sz="3950" b="1" spc="114" dirty="0">
                <a:latin typeface="Arial"/>
                <a:cs typeface="Arial"/>
              </a:rPr>
              <a:t>д</a:t>
            </a:r>
            <a:r>
              <a:rPr sz="3950" b="1" spc="35" dirty="0">
                <a:latin typeface="Arial"/>
                <a:cs typeface="Arial"/>
              </a:rPr>
              <a:t>о</a:t>
            </a:r>
            <a:r>
              <a:rPr sz="3950" b="1" spc="60" dirty="0">
                <a:latin typeface="Arial"/>
                <a:cs typeface="Arial"/>
              </a:rPr>
              <a:t>в</a:t>
            </a:r>
            <a:r>
              <a:rPr sz="3950" b="1" spc="190" dirty="0">
                <a:latin typeface="Arial"/>
                <a:cs typeface="Arial"/>
              </a:rPr>
              <a:t>а</a:t>
            </a:r>
            <a:r>
              <a:rPr sz="3950" b="1" spc="229" dirty="0">
                <a:latin typeface="Arial"/>
                <a:cs typeface="Arial"/>
              </a:rPr>
              <a:t>н</a:t>
            </a:r>
            <a:r>
              <a:rPr sz="3950" b="1" spc="420" dirty="0">
                <a:latin typeface="Arial"/>
                <a:cs typeface="Arial"/>
              </a:rPr>
              <a:t>и</a:t>
            </a:r>
            <a:r>
              <a:rPr sz="3950" b="1" spc="140" dirty="0">
                <a:latin typeface="Arial"/>
                <a:cs typeface="Arial"/>
              </a:rPr>
              <a:t>е</a:t>
            </a:r>
            <a:endParaRPr sz="3950">
              <a:latin typeface="Arial"/>
              <a:cs typeface="Arial"/>
            </a:endParaRPr>
          </a:p>
          <a:p>
            <a:pPr marL="12065" marR="5080" indent="81280" algn="ctr">
              <a:lnSpc>
                <a:spcPts val="4750"/>
              </a:lnSpc>
              <a:spcBef>
                <a:spcPts val="145"/>
              </a:spcBef>
            </a:pPr>
            <a:r>
              <a:rPr sz="3750" spc="240" dirty="0">
                <a:latin typeface="Microsoft Sans Serif"/>
                <a:cs typeface="Microsoft Sans Serif"/>
              </a:rPr>
              <a:t>-</a:t>
            </a:r>
            <a:r>
              <a:rPr sz="3750" spc="-140" dirty="0">
                <a:latin typeface="Microsoft Sans Serif"/>
                <a:cs typeface="Microsoft Sans Serif"/>
              </a:rPr>
              <a:t> </a:t>
            </a:r>
            <a:r>
              <a:rPr sz="3650" spc="-85" dirty="0">
                <a:latin typeface="Lucida Sans Unicode"/>
                <a:cs typeface="Lucida Sans Unicode"/>
              </a:rPr>
              <a:t>п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35" dirty="0">
                <a:latin typeface="Lucida Sans Unicode"/>
                <a:cs typeface="Lucida Sans Unicode"/>
              </a:rPr>
              <a:t>и</a:t>
            </a:r>
            <a:r>
              <a:rPr sz="3650" spc="-200" dirty="0">
                <a:latin typeface="Lucida Sans Unicode"/>
                <a:cs typeface="Lucida Sans Unicode"/>
              </a:rPr>
              <a:t>с</a:t>
            </a:r>
            <a:r>
              <a:rPr sz="3650" spc="-105" dirty="0">
                <a:latin typeface="Lucida Sans Unicode"/>
                <a:cs typeface="Lucida Sans Unicode"/>
              </a:rPr>
              <a:t>к</a:t>
            </a:r>
            <a:r>
              <a:rPr sz="3750" spc="-250" dirty="0">
                <a:latin typeface="Microsoft Sans Serif"/>
                <a:cs typeface="Microsoft Sans Serif"/>
              </a:rPr>
              <a:t>,</a:t>
            </a:r>
            <a:r>
              <a:rPr sz="3750" spc="-140" dirty="0">
                <a:latin typeface="Microsoft Sans Serif"/>
                <a:cs typeface="Microsoft Sans Serif"/>
              </a:rPr>
              <a:t> </a:t>
            </a:r>
            <a:r>
              <a:rPr sz="3650" spc="-200" dirty="0">
                <a:latin typeface="Lucida Sans Unicode"/>
                <a:cs typeface="Lucida Sans Unicode"/>
              </a:rPr>
              <a:t>с</a:t>
            </a:r>
            <a:r>
              <a:rPr sz="3650" spc="-175" dirty="0">
                <a:latin typeface="Lucida Sans Unicode"/>
                <a:cs typeface="Lucida Sans Unicode"/>
              </a:rPr>
              <a:t>б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260" dirty="0">
                <a:latin typeface="Lucida Sans Unicode"/>
                <a:cs typeface="Lucida Sans Unicode"/>
              </a:rPr>
              <a:t>р</a:t>
            </a:r>
            <a:r>
              <a:rPr sz="3650" spc="-300" dirty="0">
                <a:latin typeface="Lucida Sans Unicode"/>
                <a:cs typeface="Lucida Sans Unicode"/>
              </a:rPr>
              <a:t> </a:t>
            </a:r>
            <a:r>
              <a:rPr sz="3650" spc="-135" dirty="0">
                <a:latin typeface="Lucida Sans Unicode"/>
                <a:cs typeface="Lucida Sans Unicode"/>
              </a:rPr>
              <a:t>и</a:t>
            </a:r>
            <a:r>
              <a:rPr sz="3650" spc="-300" dirty="0">
                <a:latin typeface="Lucida Sans Unicode"/>
                <a:cs typeface="Lucida Sans Unicode"/>
              </a:rPr>
              <a:t> 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75" dirty="0">
                <a:latin typeface="Lucida Sans Unicode"/>
                <a:cs typeface="Lucida Sans Unicode"/>
              </a:rPr>
              <a:t>б</a:t>
            </a:r>
            <a:r>
              <a:rPr sz="3650" spc="-260" dirty="0">
                <a:latin typeface="Lucida Sans Unicode"/>
                <a:cs typeface="Lucida Sans Unicode"/>
              </a:rPr>
              <a:t>р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650" spc="-175" dirty="0">
                <a:latin typeface="Lucida Sans Unicode"/>
                <a:cs typeface="Lucida Sans Unicode"/>
              </a:rPr>
              <a:t>б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0" dirty="0">
                <a:latin typeface="Lucida Sans Unicode"/>
                <a:cs typeface="Lucida Sans Unicode"/>
              </a:rPr>
              <a:t>т</a:t>
            </a:r>
            <a:r>
              <a:rPr sz="3650" spc="-105" dirty="0">
                <a:latin typeface="Lucida Sans Unicode"/>
                <a:cs typeface="Lucida Sans Unicode"/>
              </a:rPr>
              <a:t>к</a:t>
            </a:r>
            <a:r>
              <a:rPr sz="3650" spc="-215" dirty="0">
                <a:latin typeface="Lucida Sans Unicode"/>
                <a:cs typeface="Lucida Sans Unicode"/>
              </a:rPr>
              <a:t>а  </a:t>
            </a:r>
            <a:r>
              <a:rPr sz="3650" spc="-645" dirty="0">
                <a:latin typeface="Lucida Sans Unicode"/>
                <a:cs typeface="Lucida Sans Unicode"/>
              </a:rPr>
              <a:t>д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650" spc="-135" dirty="0">
                <a:latin typeface="Lucida Sans Unicode"/>
                <a:cs typeface="Lucida Sans Unicode"/>
              </a:rPr>
              <a:t>нн</a:t>
            </a:r>
            <a:r>
              <a:rPr sz="3650" spc="-25" dirty="0">
                <a:latin typeface="Lucida Sans Unicode"/>
                <a:cs typeface="Lucida Sans Unicode"/>
              </a:rPr>
              <a:t>ы</a:t>
            </a:r>
            <a:r>
              <a:rPr sz="3650" spc="-325" dirty="0">
                <a:latin typeface="Lucida Sans Unicode"/>
                <a:cs typeface="Lucida Sans Unicode"/>
              </a:rPr>
              <a:t>х</a:t>
            </a:r>
            <a:r>
              <a:rPr sz="3650" spc="-300" dirty="0">
                <a:latin typeface="Lucida Sans Unicode"/>
                <a:cs typeface="Lucida Sans Unicode"/>
              </a:rPr>
              <a:t> </a:t>
            </a:r>
            <a:r>
              <a:rPr sz="3650" spc="-200" dirty="0">
                <a:latin typeface="Lucida Sans Unicode"/>
                <a:cs typeface="Lucida Sans Unicode"/>
              </a:rPr>
              <a:t>с</a:t>
            </a:r>
            <a:r>
              <a:rPr sz="3650" spc="-85" dirty="0">
                <a:latin typeface="Lucida Sans Unicode"/>
                <a:cs typeface="Lucida Sans Unicode"/>
              </a:rPr>
              <a:t>п</a:t>
            </a:r>
            <a:r>
              <a:rPr sz="3650" spc="-335" dirty="0">
                <a:latin typeface="Lucida Sans Unicode"/>
                <a:cs typeface="Lucida Sans Unicode"/>
              </a:rPr>
              <a:t>е</a:t>
            </a:r>
            <a:r>
              <a:rPr sz="3650" spc="-245" dirty="0">
                <a:latin typeface="Lucida Sans Unicode"/>
                <a:cs typeface="Lucida Sans Unicode"/>
              </a:rPr>
              <a:t>ц</a:t>
            </a:r>
            <a:r>
              <a:rPr sz="3650" spc="-135" dirty="0">
                <a:latin typeface="Lucida Sans Unicode"/>
                <a:cs typeface="Lucida Sans Unicode"/>
              </a:rPr>
              <a:t>и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650" spc="-330" dirty="0">
                <a:latin typeface="Lucida Sans Unicode"/>
                <a:cs typeface="Lucida Sans Unicode"/>
              </a:rPr>
              <a:t>л</a:t>
            </a:r>
            <a:r>
              <a:rPr sz="3650" spc="-140" dirty="0">
                <a:latin typeface="Lucida Sans Unicode"/>
                <a:cs typeface="Lucida Sans Unicode"/>
              </a:rPr>
              <a:t>ь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300" dirty="0">
                <a:latin typeface="Lucida Sans Unicode"/>
                <a:cs typeface="Lucida Sans Unicode"/>
              </a:rPr>
              <a:t> </a:t>
            </a:r>
            <a:r>
              <a:rPr sz="3650" spc="-645" dirty="0">
                <a:latin typeface="Lucida Sans Unicode"/>
                <a:cs typeface="Lucida Sans Unicode"/>
              </a:rPr>
              <a:t>д</a:t>
            </a:r>
            <a:r>
              <a:rPr sz="3650" spc="-330" dirty="0">
                <a:latin typeface="Lucida Sans Unicode"/>
                <a:cs typeface="Lucida Sans Unicode"/>
              </a:rPr>
              <a:t>л</a:t>
            </a:r>
            <a:r>
              <a:rPr sz="3650" spc="10" dirty="0">
                <a:latin typeface="Lucida Sans Unicode"/>
                <a:cs typeface="Lucida Sans Unicode"/>
              </a:rPr>
              <a:t>я  </a:t>
            </a:r>
            <a:r>
              <a:rPr sz="3650" spc="-105" dirty="0">
                <a:latin typeface="Lucida Sans Unicode"/>
                <a:cs typeface="Lucida Sans Unicode"/>
              </a:rPr>
              <a:t>к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105" dirty="0">
                <a:latin typeface="Lucida Sans Unicode"/>
                <a:cs typeface="Lucida Sans Unicode"/>
              </a:rPr>
              <a:t>к</a:t>
            </a:r>
            <a:r>
              <a:rPr sz="3650" spc="-260" dirty="0">
                <a:latin typeface="Lucida Sans Unicode"/>
                <a:cs typeface="Lucida Sans Unicode"/>
              </a:rPr>
              <a:t>р</a:t>
            </a:r>
            <a:r>
              <a:rPr sz="3650" spc="-335" dirty="0">
                <a:latin typeface="Lucida Sans Unicode"/>
                <a:cs typeface="Lucida Sans Unicode"/>
              </a:rPr>
              <a:t>е</a:t>
            </a:r>
            <a:r>
              <a:rPr sz="3650" spc="-10" dirty="0">
                <a:latin typeface="Lucida Sans Unicode"/>
                <a:cs typeface="Lucida Sans Unicode"/>
              </a:rPr>
              <a:t>т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65" dirty="0">
                <a:latin typeface="Lucida Sans Unicode"/>
                <a:cs typeface="Lucida Sans Unicode"/>
              </a:rPr>
              <a:t>г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300" dirty="0">
                <a:latin typeface="Lucida Sans Unicode"/>
                <a:cs typeface="Lucida Sans Unicode"/>
              </a:rPr>
              <a:t> а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650" spc="-330" dirty="0">
                <a:latin typeface="Lucida Sans Unicode"/>
                <a:cs typeface="Lucida Sans Unicode"/>
              </a:rPr>
              <a:t>л</a:t>
            </a:r>
            <a:r>
              <a:rPr sz="3650" spc="-135" dirty="0">
                <a:latin typeface="Lucida Sans Unicode"/>
                <a:cs typeface="Lucida Sans Unicode"/>
              </a:rPr>
              <a:t>и</a:t>
            </a:r>
            <a:r>
              <a:rPr sz="3650" spc="-275" dirty="0">
                <a:latin typeface="Lucida Sans Unicode"/>
                <a:cs typeface="Lucida Sans Unicode"/>
              </a:rPr>
              <a:t>з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750" spc="-240" dirty="0">
                <a:latin typeface="Microsoft Sans Serif"/>
                <a:cs typeface="Microsoft Sans Serif"/>
              </a:rPr>
              <a:t>,  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200" dirty="0">
                <a:latin typeface="Lucida Sans Unicode"/>
                <a:cs typeface="Lucida Sans Unicode"/>
              </a:rPr>
              <a:t>с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150" dirty="0">
                <a:latin typeface="Lucida Sans Unicode"/>
                <a:cs typeface="Lucida Sans Unicode"/>
              </a:rPr>
              <a:t>в</a:t>
            </a:r>
            <a:r>
              <a:rPr sz="3650" spc="-300" dirty="0">
                <a:latin typeface="Lucida Sans Unicode"/>
                <a:cs typeface="Lucida Sans Unicode"/>
              </a:rPr>
              <a:t>а</a:t>
            </a:r>
            <a:r>
              <a:rPr sz="3650" spc="-135" dirty="0">
                <a:latin typeface="Lucida Sans Unicode"/>
                <a:cs typeface="Lucida Sans Unicode"/>
              </a:rPr>
              <a:t>нн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335" dirty="0">
                <a:latin typeface="Lucida Sans Unicode"/>
                <a:cs typeface="Lucida Sans Unicode"/>
              </a:rPr>
              <a:t>е</a:t>
            </a:r>
            <a:r>
              <a:rPr sz="3650" spc="-300" dirty="0">
                <a:latin typeface="Lucida Sans Unicode"/>
                <a:cs typeface="Lucida Sans Unicode"/>
              </a:rPr>
              <a:t> 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300" dirty="0">
                <a:latin typeface="Lucida Sans Unicode"/>
                <a:cs typeface="Lucida Sans Unicode"/>
              </a:rPr>
              <a:t>а </a:t>
            </a:r>
            <a:r>
              <a:rPr sz="3650" spc="-85" dirty="0">
                <a:latin typeface="Lucida Sans Unicode"/>
                <a:cs typeface="Lucida Sans Unicode"/>
              </a:rPr>
              <a:t>п</a:t>
            </a:r>
            <a:r>
              <a:rPr sz="3650" spc="-335" dirty="0">
                <a:latin typeface="Lucida Sans Unicode"/>
                <a:cs typeface="Lucida Sans Unicode"/>
              </a:rPr>
              <a:t>е</a:t>
            </a:r>
            <a:r>
              <a:rPr sz="3650" spc="-260" dirty="0">
                <a:latin typeface="Lucida Sans Unicode"/>
                <a:cs typeface="Lucida Sans Unicode"/>
              </a:rPr>
              <a:t>р</a:t>
            </a:r>
            <a:r>
              <a:rPr sz="3650" spc="-150" dirty="0">
                <a:latin typeface="Lucida Sans Unicode"/>
                <a:cs typeface="Lucida Sans Unicode"/>
              </a:rPr>
              <a:t>в</a:t>
            </a:r>
            <a:r>
              <a:rPr sz="3650" spc="-135" dirty="0">
                <a:latin typeface="Lucida Sans Unicode"/>
                <a:cs typeface="Lucida Sans Unicode"/>
              </a:rPr>
              <a:t>и</a:t>
            </a:r>
            <a:r>
              <a:rPr sz="3650" spc="45" dirty="0">
                <a:latin typeface="Lucida Sans Unicode"/>
                <a:cs typeface="Lucida Sans Unicode"/>
              </a:rPr>
              <a:t>ч</a:t>
            </a:r>
            <a:r>
              <a:rPr sz="3650" spc="-135" dirty="0">
                <a:latin typeface="Lucida Sans Unicode"/>
                <a:cs typeface="Lucida Sans Unicode"/>
              </a:rPr>
              <a:t>н</a:t>
            </a:r>
            <a:r>
              <a:rPr sz="3650" spc="-229" dirty="0">
                <a:latin typeface="Lucida Sans Unicode"/>
                <a:cs typeface="Lucida Sans Unicode"/>
              </a:rPr>
              <a:t>о</a:t>
            </a:r>
            <a:r>
              <a:rPr sz="3650" spc="-95" dirty="0">
                <a:latin typeface="Lucida Sans Unicode"/>
                <a:cs typeface="Lucida Sans Unicode"/>
              </a:rPr>
              <a:t>й  </a:t>
            </a:r>
            <a:r>
              <a:rPr sz="3650" spc="-215" dirty="0">
                <a:latin typeface="Lucida Sans Unicode"/>
                <a:cs typeface="Lucida Sans Unicode"/>
              </a:rPr>
              <a:t>информации</a:t>
            </a:r>
            <a:r>
              <a:rPr sz="3750" spc="-215" dirty="0">
                <a:latin typeface="Microsoft Sans Serif"/>
                <a:cs typeface="Microsoft Sans Serif"/>
              </a:rPr>
              <a:t>.</a:t>
            </a:r>
            <a:endParaRPr sz="3750">
              <a:latin typeface="Microsoft Sans Serif"/>
              <a:cs typeface="Microsoft Sans Serif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7613385" y="3878763"/>
            <a:ext cx="3116580" cy="5652770"/>
            <a:chOff x="7613385" y="3878763"/>
            <a:chExt cx="3116580" cy="5652770"/>
          </a:xfrm>
        </p:grpSpPr>
        <p:sp>
          <p:nvSpPr>
            <p:cNvPr id="8" name="object 8"/>
            <p:cNvSpPr/>
            <p:nvPr/>
          </p:nvSpPr>
          <p:spPr>
            <a:xfrm>
              <a:off x="7613383" y="3878770"/>
              <a:ext cx="3116580" cy="5652770"/>
            </a:xfrm>
            <a:custGeom>
              <a:avLst/>
              <a:gdLst/>
              <a:ahLst/>
              <a:cxnLst/>
              <a:rect l="l" t="t" r="r" b="b"/>
              <a:pathLst>
                <a:path w="3116579" h="5652770">
                  <a:moveTo>
                    <a:pt x="3065437" y="760730"/>
                  </a:moveTo>
                  <a:lnTo>
                    <a:pt x="3025457" y="687070"/>
                  </a:lnTo>
                  <a:lnTo>
                    <a:pt x="2994888" y="646430"/>
                  </a:lnTo>
                  <a:lnTo>
                    <a:pt x="2962071" y="607060"/>
                  </a:lnTo>
                  <a:lnTo>
                    <a:pt x="2927502" y="568960"/>
                  </a:lnTo>
                  <a:lnTo>
                    <a:pt x="2890964" y="532130"/>
                  </a:lnTo>
                  <a:lnTo>
                    <a:pt x="2858211" y="501015"/>
                  </a:lnTo>
                  <a:lnTo>
                    <a:pt x="2858211" y="661670"/>
                  </a:lnTo>
                  <a:lnTo>
                    <a:pt x="2857411" y="660400"/>
                  </a:lnTo>
                  <a:lnTo>
                    <a:pt x="2856598" y="659130"/>
                  </a:lnTo>
                  <a:lnTo>
                    <a:pt x="2855455" y="657860"/>
                  </a:lnTo>
                  <a:lnTo>
                    <a:pt x="2856712" y="659130"/>
                  </a:lnTo>
                  <a:lnTo>
                    <a:pt x="2857639" y="660400"/>
                  </a:lnTo>
                  <a:lnTo>
                    <a:pt x="2858211" y="661670"/>
                  </a:lnTo>
                  <a:lnTo>
                    <a:pt x="2858211" y="501015"/>
                  </a:lnTo>
                  <a:lnTo>
                    <a:pt x="2853537" y="496570"/>
                  </a:lnTo>
                  <a:lnTo>
                    <a:pt x="2837637" y="482346"/>
                  </a:lnTo>
                  <a:lnTo>
                    <a:pt x="2837637" y="632460"/>
                  </a:lnTo>
                  <a:lnTo>
                    <a:pt x="2835681" y="632460"/>
                  </a:lnTo>
                  <a:lnTo>
                    <a:pt x="2836494" y="631190"/>
                  </a:lnTo>
                  <a:lnTo>
                    <a:pt x="2837294" y="631190"/>
                  </a:lnTo>
                  <a:lnTo>
                    <a:pt x="2837637" y="632460"/>
                  </a:lnTo>
                  <a:lnTo>
                    <a:pt x="2837637" y="482346"/>
                  </a:lnTo>
                  <a:lnTo>
                    <a:pt x="2776055" y="427990"/>
                  </a:lnTo>
                  <a:lnTo>
                    <a:pt x="2736024" y="396240"/>
                  </a:lnTo>
                  <a:lnTo>
                    <a:pt x="2695143" y="365760"/>
                  </a:lnTo>
                  <a:lnTo>
                    <a:pt x="2653423" y="335280"/>
                  </a:lnTo>
                  <a:lnTo>
                    <a:pt x="2648940" y="332346"/>
                  </a:lnTo>
                  <a:lnTo>
                    <a:pt x="2648940" y="440690"/>
                  </a:lnTo>
                  <a:lnTo>
                    <a:pt x="2648712" y="441960"/>
                  </a:lnTo>
                  <a:lnTo>
                    <a:pt x="2648369" y="441960"/>
                  </a:lnTo>
                  <a:lnTo>
                    <a:pt x="2646299" y="439420"/>
                  </a:lnTo>
                  <a:lnTo>
                    <a:pt x="2646984" y="439420"/>
                  </a:lnTo>
                  <a:lnTo>
                    <a:pt x="2648369" y="440690"/>
                  </a:lnTo>
                  <a:lnTo>
                    <a:pt x="2648826" y="440690"/>
                  </a:lnTo>
                  <a:lnTo>
                    <a:pt x="2648940" y="332346"/>
                  </a:lnTo>
                  <a:lnTo>
                    <a:pt x="2642730" y="328269"/>
                  </a:lnTo>
                  <a:lnTo>
                    <a:pt x="2642730" y="436880"/>
                  </a:lnTo>
                  <a:lnTo>
                    <a:pt x="2641130" y="435610"/>
                  </a:lnTo>
                  <a:lnTo>
                    <a:pt x="2640520" y="434492"/>
                  </a:lnTo>
                  <a:lnTo>
                    <a:pt x="2641930" y="435610"/>
                  </a:lnTo>
                  <a:lnTo>
                    <a:pt x="2642730" y="436880"/>
                  </a:lnTo>
                  <a:lnTo>
                    <a:pt x="2642730" y="328269"/>
                  </a:lnTo>
                  <a:lnTo>
                    <a:pt x="2610853" y="307340"/>
                  </a:lnTo>
                  <a:lnTo>
                    <a:pt x="2567457" y="279400"/>
                  </a:lnTo>
                  <a:lnTo>
                    <a:pt x="2523680" y="254254"/>
                  </a:lnTo>
                  <a:lnTo>
                    <a:pt x="2523680" y="387350"/>
                  </a:lnTo>
                  <a:lnTo>
                    <a:pt x="2523680" y="388620"/>
                  </a:lnTo>
                  <a:lnTo>
                    <a:pt x="2523553" y="388620"/>
                  </a:lnTo>
                  <a:lnTo>
                    <a:pt x="2523680" y="387350"/>
                  </a:lnTo>
                  <a:lnTo>
                    <a:pt x="2523680" y="254254"/>
                  </a:lnTo>
                  <a:lnTo>
                    <a:pt x="2478214" y="228600"/>
                  </a:lnTo>
                  <a:lnTo>
                    <a:pt x="2432380" y="204470"/>
                  </a:lnTo>
                  <a:lnTo>
                    <a:pt x="2385733" y="181610"/>
                  </a:lnTo>
                  <a:lnTo>
                    <a:pt x="2338311" y="160020"/>
                  </a:lnTo>
                  <a:lnTo>
                    <a:pt x="2291499" y="139700"/>
                  </a:lnTo>
                  <a:lnTo>
                    <a:pt x="2244572" y="120650"/>
                  </a:lnTo>
                  <a:lnTo>
                    <a:pt x="2150351" y="87630"/>
                  </a:lnTo>
                  <a:lnTo>
                    <a:pt x="2055672" y="59690"/>
                  </a:lnTo>
                  <a:lnTo>
                    <a:pt x="2008162" y="48260"/>
                  </a:lnTo>
                  <a:lnTo>
                    <a:pt x="1960537" y="38100"/>
                  </a:lnTo>
                  <a:lnTo>
                    <a:pt x="1864956" y="20320"/>
                  </a:lnTo>
                  <a:lnTo>
                    <a:pt x="1816989" y="13970"/>
                  </a:lnTo>
                  <a:lnTo>
                    <a:pt x="1768919" y="8890"/>
                  </a:lnTo>
                  <a:lnTo>
                    <a:pt x="1672450" y="1270"/>
                  </a:lnTo>
                  <a:lnTo>
                    <a:pt x="1624050" y="0"/>
                  </a:lnTo>
                  <a:lnTo>
                    <a:pt x="1526946" y="0"/>
                  </a:lnTo>
                  <a:lnTo>
                    <a:pt x="1429410" y="5080"/>
                  </a:lnTo>
                  <a:lnTo>
                    <a:pt x="1331480" y="15240"/>
                  </a:lnTo>
                  <a:lnTo>
                    <a:pt x="1282357" y="21590"/>
                  </a:lnTo>
                  <a:lnTo>
                    <a:pt x="1183817" y="36830"/>
                  </a:lnTo>
                  <a:lnTo>
                    <a:pt x="1086827" y="57150"/>
                  </a:lnTo>
                  <a:lnTo>
                    <a:pt x="992911" y="82550"/>
                  </a:lnTo>
                  <a:lnTo>
                    <a:pt x="946505" y="96520"/>
                  </a:lnTo>
                  <a:lnTo>
                    <a:pt x="854671" y="127000"/>
                  </a:lnTo>
                  <a:lnTo>
                    <a:pt x="809205" y="144780"/>
                  </a:lnTo>
                  <a:lnTo>
                    <a:pt x="719035" y="180340"/>
                  </a:lnTo>
                  <a:lnTo>
                    <a:pt x="629704" y="218440"/>
                  </a:lnTo>
                  <a:lnTo>
                    <a:pt x="540816" y="259080"/>
                  </a:lnTo>
                  <a:lnTo>
                    <a:pt x="408914" y="323850"/>
                  </a:lnTo>
                  <a:lnTo>
                    <a:pt x="321475" y="368300"/>
                  </a:lnTo>
                  <a:lnTo>
                    <a:pt x="277660" y="389890"/>
                  </a:lnTo>
                  <a:lnTo>
                    <a:pt x="274789" y="393700"/>
                  </a:lnTo>
                  <a:lnTo>
                    <a:pt x="272034" y="397510"/>
                  </a:lnTo>
                  <a:lnTo>
                    <a:pt x="269151" y="401320"/>
                  </a:lnTo>
                  <a:lnTo>
                    <a:pt x="264096" y="401320"/>
                  </a:lnTo>
                  <a:lnTo>
                    <a:pt x="258470" y="402590"/>
                  </a:lnTo>
                  <a:lnTo>
                    <a:pt x="254330" y="401320"/>
                  </a:lnTo>
                  <a:lnTo>
                    <a:pt x="251002" y="398780"/>
                  </a:lnTo>
                  <a:lnTo>
                    <a:pt x="253187" y="394970"/>
                  </a:lnTo>
                  <a:lnTo>
                    <a:pt x="256857" y="392430"/>
                  </a:lnTo>
                  <a:lnTo>
                    <a:pt x="273138" y="363220"/>
                  </a:lnTo>
                  <a:lnTo>
                    <a:pt x="291795" y="336550"/>
                  </a:lnTo>
                  <a:lnTo>
                    <a:pt x="312254" y="309880"/>
                  </a:lnTo>
                  <a:lnTo>
                    <a:pt x="333971" y="284480"/>
                  </a:lnTo>
                  <a:lnTo>
                    <a:pt x="348627" y="267970"/>
                  </a:lnTo>
                  <a:lnTo>
                    <a:pt x="361950" y="248920"/>
                  </a:lnTo>
                  <a:lnTo>
                    <a:pt x="373468" y="229870"/>
                  </a:lnTo>
                  <a:lnTo>
                    <a:pt x="382701" y="209550"/>
                  </a:lnTo>
                  <a:lnTo>
                    <a:pt x="407695" y="172720"/>
                  </a:lnTo>
                  <a:lnTo>
                    <a:pt x="416966" y="134620"/>
                  </a:lnTo>
                  <a:lnTo>
                    <a:pt x="410692" y="99060"/>
                  </a:lnTo>
                  <a:lnTo>
                    <a:pt x="389013" y="63500"/>
                  </a:lnTo>
                  <a:lnTo>
                    <a:pt x="339559" y="86360"/>
                  </a:lnTo>
                  <a:lnTo>
                    <a:pt x="295211" y="115570"/>
                  </a:lnTo>
                  <a:lnTo>
                    <a:pt x="255257" y="148590"/>
                  </a:lnTo>
                  <a:lnTo>
                    <a:pt x="218986" y="185420"/>
                  </a:lnTo>
                  <a:lnTo>
                    <a:pt x="185686" y="224790"/>
                  </a:lnTo>
                  <a:lnTo>
                    <a:pt x="154647" y="267970"/>
                  </a:lnTo>
                  <a:lnTo>
                    <a:pt x="125158" y="312420"/>
                  </a:lnTo>
                  <a:lnTo>
                    <a:pt x="105854" y="340360"/>
                  </a:lnTo>
                  <a:lnTo>
                    <a:pt x="85902" y="369570"/>
                  </a:lnTo>
                  <a:lnTo>
                    <a:pt x="61861" y="402590"/>
                  </a:lnTo>
                  <a:lnTo>
                    <a:pt x="45173" y="425450"/>
                  </a:lnTo>
                  <a:lnTo>
                    <a:pt x="18034" y="466090"/>
                  </a:lnTo>
                  <a:lnTo>
                    <a:pt x="10401" y="477520"/>
                  </a:lnTo>
                  <a:lnTo>
                    <a:pt x="0" y="509270"/>
                  </a:lnTo>
                  <a:lnTo>
                    <a:pt x="8534" y="541020"/>
                  </a:lnTo>
                  <a:lnTo>
                    <a:pt x="30581" y="588010"/>
                  </a:lnTo>
                  <a:lnTo>
                    <a:pt x="37350" y="601980"/>
                  </a:lnTo>
                  <a:lnTo>
                    <a:pt x="45427" y="614680"/>
                  </a:lnTo>
                  <a:lnTo>
                    <a:pt x="54597" y="626110"/>
                  </a:lnTo>
                  <a:lnTo>
                    <a:pt x="64592" y="638810"/>
                  </a:lnTo>
                  <a:lnTo>
                    <a:pt x="69646" y="643890"/>
                  </a:lnTo>
                  <a:lnTo>
                    <a:pt x="74828" y="647700"/>
                  </a:lnTo>
                  <a:lnTo>
                    <a:pt x="82753" y="647700"/>
                  </a:lnTo>
                  <a:lnTo>
                    <a:pt x="92049" y="660400"/>
                  </a:lnTo>
                  <a:lnTo>
                    <a:pt x="94399" y="661670"/>
                  </a:lnTo>
                  <a:lnTo>
                    <a:pt x="103809" y="666750"/>
                  </a:lnTo>
                  <a:lnTo>
                    <a:pt x="117170" y="668020"/>
                  </a:lnTo>
                  <a:lnTo>
                    <a:pt x="131254" y="668020"/>
                  </a:lnTo>
                  <a:lnTo>
                    <a:pt x="215138" y="665480"/>
                  </a:lnTo>
                  <a:lnTo>
                    <a:pt x="299034" y="661670"/>
                  </a:lnTo>
                  <a:lnTo>
                    <a:pt x="303466" y="662940"/>
                  </a:lnTo>
                  <a:lnTo>
                    <a:pt x="307911" y="664210"/>
                  </a:lnTo>
                  <a:lnTo>
                    <a:pt x="316903" y="665480"/>
                  </a:lnTo>
                  <a:lnTo>
                    <a:pt x="335114" y="662940"/>
                  </a:lnTo>
                  <a:lnTo>
                    <a:pt x="343877" y="666750"/>
                  </a:lnTo>
                  <a:lnTo>
                    <a:pt x="352844" y="668020"/>
                  </a:lnTo>
                  <a:lnTo>
                    <a:pt x="361950" y="666750"/>
                  </a:lnTo>
                  <a:lnTo>
                    <a:pt x="371094" y="666750"/>
                  </a:lnTo>
                  <a:lnTo>
                    <a:pt x="376910" y="669290"/>
                  </a:lnTo>
                  <a:lnTo>
                    <a:pt x="383171" y="670560"/>
                  </a:lnTo>
                  <a:lnTo>
                    <a:pt x="389623" y="670560"/>
                  </a:lnTo>
                  <a:lnTo>
                    <a:pt x="396024" y="671830"/>
                  </a:lnTo>
                  <a:lnTo>
                    <a:pt x="444525" y="679450"/>
                  </a:lnTo>
                  <a:lnTo>
                    <a:pt x="492569" y="688340"/>
                  </a:lnTo>
                  <a:lnTo>
                    <a:pt x="540118" y="699770"/>
                  </a:lnTo>
                  <a:lnTo>
                    <a:pt x="587171" y="712470"/>
                  </a:lnTo>
                  <a:lnTo>
                    <a:pt x="633679" y="726440"/>
                  </a:lnTo>
                  <a:lnTo>
                    <a:pt x="679602" y="744220"/>
                  </a:lnTo>
                  <a:lnTo>
                    <a:pt x="743013" y="770890"/>
                  </a:lnTo>
                  <a:lnTo>
                    <a:pt x="749071" y="772160"/>
                  </a:lnTo>
                  <a:lnTo>
                    <a:pt x="756386" y="775970"/>
                  </a:lnTo>
                  <a:lnTo>
                    <a:pt x="763765" y="777240"/>
                  </a:lnTo>
                  <a:lnTo>
                    <a:pt x="770775" y="775970"/>
                  </a:lnTo>
                  <a:lnTo>
                    <a:pt x="776986" y="772160"/>
                  </a:lnTo>
                  <a:lnTo>
                    <a:pt x="779983" y="765810"/>
                  </a:lnTo>
                  <a:lnTo>
                    <a:pt x="780580" y="759460"/>
                  </a:lnTo>
                  <a:lnTo>
                    <a:pt x="779157" y="753110"/>
                  </a:lnTo>
                  <a:lnTo>
                    <a:pt x="776071" y="746760"/>
                  </a:lnTo>
                  <a:lnTo>
                    <a:pt x="762355" y="726440"/>
                  </a:lnTo>
                  <a:lnTo>
                    <a:pt x="752475" y="704850"/>
                  </a:lnTo>
                  <a:lnTo>
                    <a:pt x="731024" y="661670"/>
                  </a:lnTo>
                  <a:lnTo>
                    <a:pt x="653567" y="613410"/>
                  </a:lnTo>
                  <a:lnTo>
                    <a:pt x="609561" y="593090"/>
                  </a:lnTo>
                  <a:lnTo>
                    <a:pt x="564807" y="575310"/>
                  </a:lnTo>
                  <a:lnTo>
                    <a:pt x="519379" y="558800"/>
                  </a:lnTo>
                  <a:lnTo>
                    <a:pt x="473316" y="544830"/>
                  </a:lnTo>
                  <a:lnTo>
                    <a:pt x="426656" y="532130"/>
                  </a:lnTo>
                  <a:lnTo>
                    <a:pt x="379476" y="520700"/>
                  </a:lnTo>
                  <a:lnTo>
                    <a:pt x="357098" y="516890"/>
                  </a:lnTo>
                  <a:lnTo>
                    <a:pt x="350062" y="514350"/>
                  </a:lnTo>
                  <a:lnTo>
                    <a:pt x="344500" y="509270"/>
                  </a:lnTo>
                  <a:lnTo>
                    <a:pt x="342963" y="504190"/>
                  </a:lnTo>
                  <a:lnTo>
                    <a:pt x="344398" y="497840"/>
                  </a:lnTo>
                  <a:lnTo>
                    <a:pt x="347764" y="492760"/>
                  </a:lnTo>
                  <a:lnTo>
                    <a:pt x="355765" y="492760"/>
                  </a:lnTo>
                  <a:lnTo>
                    <a:pt x="362559" y="490220"/>
                  </a:lnTo>
                  <a:lnTo>
                    <a:pt x="368185" y="485140"/>
                  </a:lnTo>
                  <a:lnTo>
                    <a:pt x="372694" y="478790"/>
                  </a:lnTo>
                  <a:lnTo>
                    <a:pt x="380580" y="478790"/>
                  </a:lnTo>
                  <a:lnTo>
                    <a:pt x="387896" y="476250"/>
                  </a:lnTo>
                  <a:lnTo>
                    <a:pt x="394220" y="472440"/>
                  </a:lnTo>
                  <a:lnTo>
                    <a:pt x="399135" y="466090"/>
                  </a:lnTo>
                  <a:lnTo>
                    <a:pt x="401777" y="467360"/>
                  </a:lnTo>
                  <a:lnTo>
                    <a:pt x="403504" y="466090"/>
                  </a:lnTo>
                  <a:lnTo>
                    <a:pt x="404304" y="463550"/>
                  </a:lnTo>
                  <a:lnTo>
                    <a:pt x="411772" y="462280"/>
                  </a:lnTo>
                  <a:lnTo>
                    <a:pt x="418655" y="461010"/>
                  </a:lnTo>
                  <a:lnTo>
                    <a:pt x="424649" y="457200"/>
                  </a:lnTo>
                  <a:lnTo>
                    <a:pt x="429475" y="450850"/>
                  </a:lnTo>
                  <a:lnTo>
                    <a:pt x="436372" y="448310"/>
                  </a:lnTo>
                  <a:lnTo>
                    <a:pt x="443611" y="448310"/>
                  </a:lnTo>
                  <a:lnTo>
                    <a:pt x="576961" y="386080"/>
                  </a:lnTo>
                  <a:lnTo>
                    <a:pt x="619328" y="367030"/>
                  </a:lnTo>
                  <a:lnTo>
                    <a:pt x="661835" y="346710"/>
                  </a:lnTo>
                  <a:lnTo>
                    <a:pt x="710323" y="326390"/>
                  </a:lnTo>
                  <a:lnTo>
                    <a:pt x="759002" y="304800"/>
                  </a:lnTo>
                  <a:lnTo>
                    <a:pt x="856513" y="264160"/>
                  </a:lnTo>
                  <a:lnTo>
                    <a:pt x="897064" y="252730"/>
                  </a:lnTo>
                  <a:lnTo>
                    <a:pt x="957592" y="233680"/>
                  </a:lnTo>
                  <a:lnTo>
                    <a:pt x="1052576" y="208280"/>
                  </a:lnTo>
                  <a:lnTo>
                    <a:pt x="1100391" y="196850"/>
                  </a:lnTo>
                  <a:lnTo>
                    <a:pt x="1148410" y="186690"/>
                  </a:lnTo>
                  <a:lnTo>
                    <a:pt x="1245120" y="168910"/>
                  </a:lnTo>
                  <a:lnTo>
                    <a:pt x="1293812" y="162560"/>
                  </a:lnTo>
                  <a:lnTo>
                    <a:pt x="1342720" y="157480"/>
                  </a:lnTo>
                  <a:lnTo>
                    <a:pt x="1391856" y="153670"/>
                  </a:lnTo>
                  <a:lnTo>
                    <a:pt x="1489849" y="148590"/>
                  </a:lnTo>
                  <a:lnTo>
                    <a:pt x="1635683" y="144780"/>
                  </a:lnTo>
                  <a:lnTo>
                    <a:pt x="1641868" y="147320"/>
                  </a:lnTo>
                  <a:lnTo>
                    <a:pt x="1644967" y="148590"/>
                  </a:lnTo>
                  <a:lnTo>
                    <a:pt x="1654352" y="149860"/>
                  </a:lnTo>
                  <a:lnTo>
                    <a:pt x="1673377" y="147320"/>
                  </a:lnTo>
                  <a:lnTo>
                    <a:pt x="1676298" y="148590"/>
                  </a:lnTo>
                  <a:lnTo>
                    <a:pt x="1682165" y="151130"/>
                  </a:lnTo>
                  <a:lnTo>
                    <a:pt x="1700123" y="151130"/>
                  </a:lnTo>
                  <a:lnTo>
                    <a:pt x="1709229" y="148590"/>
                  </a:lnTo>
                  <a:lnTo>
                    <a:pt x="1717319" y="152400"/>
                  </a:lnTo>
                  <a:lnTo>
                    <a:pt x="1725650" y="153670"/>
                  </a:lnTo>
                  <a:lnTo>
                    <a:pt x="1734134" y="153670"/>
                  </a:lnTo>
                  <a:lnTo>
                    <a:pt x="1742668" y="152400"/>
                  </a:lnTo>
                  <a:lnTo>
                    <a:pt x="1745945" y="154940"/>
                  </a:lnTo>
                  <a:lnTo>
                    <a:pt x="1749221" y="157480"/>
                  </a:lnTo>
                  <a:lnTo>
                    <a:pt x="1756460" y="157480"/>
                  </a:lnTo>
                  <a:lnTo>
                    <a:pt x="1763928" y="154940"/>
                  </a:lnTo>
                  <a:lnTo>
                    <a:pt x="1766455" y="156210"/>
                  </a:lnTo>
                  <a:lnTo>
                    <a:pt x="1768995" y="156210"/>
                  </a:lnTo>
                  <a:lnTo>
                    <a:pt x="1771637" y="154940"/>
                  </a:lnTo>
                  <a:lnTo>
                    <a:pt x="1777428" y="158750"/>
                  </a:lnTo>
                  <a:lnTo>
                    <a:pt x="1783638" y="158750"/>
                  </a:lnTo>
                  <a:lnTo>
                    <a:pt x="1790026" y="160020"/>
                  </a:lnTo>
                  <a:lnTo>
                    <a:pt x="1796338" y="160020"/>
                  </a:lnTo>
                  <a:lnTo>
                    <a:pt x="1827174" y="165100"/>
                  </a:lnTo>
                  <a:lnTo>
                    <a:pt x="1858124" y="167640"/>
                  </a:lnTo>
                  <a:lnTo>
                    <a:pt x="1888921" y="171450"/>
                  </a:lnTo>
                  <a:lnTo>
                    <a:pt x="1919300" y="179070"/>
                  </a:lnTo>
                  <a:lnTo>
                    <a:pt x="1922983" y="176530"/>
                  </a:lnTo>
                  <a:lnTo>
                    <a:pt x="1926526" y="173990"/>
                  </a:lnTo>
                  <a:lnTo>
                    <a:pt x="1926691" y="171450"/>
                  </a:lnTo>
                  <a:lnTo>
                    <a:pt x="1920227" y="167640"/>
                  </a:lnTo>
                  <a:lnTo>
                    <a:pt x="1910575" y="163830"/>
                  </a:lnTo>
                  <a:lnTo>
                    <a:pt x="1909991" y="161290"/>
                  </a:lnTo>
                  <a:lnTo>
                    <a:pt x="1914944" y="156210"/>
                  </a:lnTo>
                  <a:lnTo>
                    <a:pt x="1919655" y="154940"/>
                  </a:lnTo>
                  <a:lnTo>
                    <a:pt x="1923097" y="152400"/>
                  </a:lnTo>
                  <a:lnTo>
                    <a:pt x="2018614" y="175260"/>
                  </a:lnTo>
                  <a:lnTo>
                    <a:pt x="2065756" y="187960"/>
                  </a:lnTo>
                  <a:lnTo>
                    <a:pt x="2158987" y="218440"/>
                  </a:lnTo>
                  <a:lnTo>
                    <a:pt x="2250922" y="251460"/>
                  </a:lnTo>
                  <a:lnTo>
                    <a:pt x="2296477" y="270510"/>
                  </a:lnTo>
                  <a:lnTo>
                    <a:pt x="2518029" y="386080"/>
                  </a:lnTo>
                  <a:lnTo>
                    <a:pt x="2524137" y="391160"/>
                  </a:lnTo>
                  <a:lnTo>
                    <a:pt x="2525979" y="392430"/>
                  </a:lnTo>
                  <a:lnTo>
                    <a:pt x="2528278" y="393700"/>
                  </a:lnTo>
                  <a:lnTo>
                    <a:pt x="2529878" y="394970"/>
                  </a:lnTo>
                  <a:lnTo>
                    <a:pt x="2533561" y="394970"/>
                  </a:lnTo>
                  <a:lnTo>
                    <a:pt x="2535631" y="398780"/>
                  </a:lnTo>
                  <a:lnTo>
                    <a:pt x="2539187" y="401320"/>
                  </a:lnTo>
                  <a:lnTo>
                    <a:pt x="2544013" y="401320"/>
                  </a:lnTo>
                  <a:lnTo>
                    <a:pt x="2545969" y="406400"/>
                  </a:lnTo>
                  <a:lnTo>
                    <a:pt x="2549537" y="407670"/>
                  </a:lnTo>
                  <a:lnTo>
                    <a:pt x="2554478" y="407670"/>
                  </a:lnTo>
                  <a:lnTo>
                    <a:pt x="2556306" y="412750"/>
                  </a:lnTo>
                  <a:lnTo>
                    <a:pt x="2559875" y="414020"/>
                  </a:lnTo>
                  <a:lnTo>
                    <a:pt x="2564930" y="414020"/>
                  </a:lnTo>
                  <a:lnTo>
                    <a:pt x="2566771" y="419100"/>
                  </a:lnTo>
                  <a:lnTo>
                    <a:pt x="2568498" y="420370"/>
                  </a:lnTo>
                  <a:lnTo>
                    <a:pt x="2570213" y="421640"/>
                  </a:lnTo>
                  <a:lnTo>
                    <a:pt x="2575280" y="420370"/>
                  </a:lnTo>
                  <a:lnTo>
                    <a:pt x="2576995" y="425450"/>
                  </a:lnTo>
                  <a:lnTo>
                    <a:pt x="2580449" y="427990"/>
                  </a:lnTo>
                  <a:lnTo>
                    <a:pt x="2585618" y="427990"/>
                  </a:lnTo>
                  <a:lnTo>
                    <a:pt x="2587231" y="431800"/>
                  </a:lnTo>
                  <a:lnTo>
                    <a:pt x="2590673" y="434340"/>
                  </a:lnTo>
                  <a:lnTo>
                    <a:pt x="2595842" y="434340"/>
                  </a:lnTo>
                  <a:lnTo>
                    <a:pt x="2596934" y="435241"/>
                  </a:lnTo>
                  <a:lnTo>
                    <a:pt x="2598140" y="438873"/>
                  </a:lnTo>
                  <a:lnTo>
                    <a:pt x="2601480" y="441058"/>
                  </a:lnTo>
                  <a:lnTo>
                    <a:pt x="2605773" y="440867"/>
                  </a:lnTo>
                  <a:lnTo>
                    <a:pt x="2606078" y="441960"/>
                  </a:lnTo>
                  <a:lnTo>
                    <a:pt x="2607678" y="445770"/>
                  </a:lnTo>
                  <a:lnTo>
                    <a:pt x="2610904" y="448310"/>
                  </a:lnTo>
                  <a:lnTo>
                    <a:pt x="2616301" y="448310"/>
                  </a:lnTo>
                  <a:lnTo>
                    <a:pt x="2617914" y="453390"/>
                  </a:lnTo>
                  <a:lnTo>
                    <a:pt x="2619514" y="454660"/>
                  </a:lnTo>
                  <a:lnTo>
                    <a:pt x="2621127" y="455930"/>
                  </a:lnTo>
                  <a:lnTo>
                    <a:pt x="2626182" y="454660"/>
                  </a:lnTo>
                  <a:lnTo>
                    <a:pt x="2626525" y="455930"/>
                  </a:lnTo>
                  <a:lnTo>
                    <a:pt x="2628023" y="459740"/>
                  </a:lnTo>
                  <a:lnTo>
                    <a:pt x="2631351" y="462280"/>
                  </a:lnTo>
                  <a:lnTo>
                    <a:pt x="2636647" y="462280"/>
                  </a:lnTo>
                  <a:lnTo>
                    <a:pt x="2638133" y="467360"/>
                  </a:lnTo>
                  <a:lnTo>
                    <a:pt x="2641473" y="469900"/>
                  </a:lnTo>
                  <a:lnTo>
                    <a:pt x="2646642" y="469900"/>
                  </a:lnTo>
                  <a:lnTo>
                    <a:pt x="2648254" y="474980"/>
                  </a:lnTo>
                  <a:lnTo>
                    <a:pt x="2651582" y="476250"/>
                  </a:lnTo>
                  <a:lnTo>
                    <a:pt x="2656636" y="476250"/>
                  </a:lnTo>
                  <a:lnTo>
                    <a:pt x="2744787" y="548640"/>
                  </a:lnTo>
                  <a:lnTo>
                    <a:pt x="2758173" y="554990"/>
                  </a:lnTo>
                  <a:lnTo>
                    <a:pt x="2770035" y="563880"/>
                  </a:lnTo>
                  <a:lnTo>
                    <a:pt x="2792018" y="584200"/>
                  </a:lnTo>
                  <a:lnTo>
                    <a:pt x="2791447" y="586740"/>
                  </a:lnTo>
                  <a:lnTo>
                    <a:pt x="2790406" y="588010"/>
                  </a:lnTo>
                  <a:lnTo>
                    <a:pt x="2787192" y="593090"/>
                  </a:lnTo>
                  <a:lnTo>
                    <a:pt x="2784665" y="594360"/>
                  </a:lnTo>
                  <a:lnTo>
                    <a:pt x="2781211" y="595630"/>
                  </a:lnTo>
                  <a:lnTo>
                    <a:pt x="2788742" y="604520"/>
                  </a:lnTo>
                  <a:lnTo>
                    <a:pt x="2796540" y="612140"/>
                  </a:lnTo>
                  <a:lnTo>
                    <a:pt x="2805176" y="618490"/>
                  </a:lnTo>
                  <a:lnTo>
                    <a:pt x="2815234" y="624840"/>
                  </a:lnTo>
                  <a:lnTo>
                    <a:pt x="2819831" y="626110"/>
                  </a:lnTo>
                  <a:lnTo>
                    <a:pt x="2824073" y="627380"/>
                  </a:lnTo>
                  <a:lnTo>
                    <a:pt x="2827413" y="631190"/>
                  </a:lnTo>
                  <a:lnTo>
                    <a:pt x="2823387" y="628650"/>
                  </a:lnTo>
                  <a:lnTo>
                    <a:pt x="2819362" y="627380"/>
                  </a:lnTo>
                  <a:lnTo>
                    <a:pt x="2815234" y="624840"/>
                  </a:lnTo>
                  <a:lnTo>
                    <a:pt x="2817761" y="628650"/>
                  </a:lnTo>
                  <a:lnTo>
                    <a:pt x="2820632" y="632460"/>
                  </a:lnTo>
                  <a:lnTo>
                    <a:pt x="2826029" y="631190"/>
                  </a:lnTo>
                  <a:lnTo>
                    <a:pt x="2826258" y="632460"/>
                  </a:lnTo>
                  <a:lnTo>
                    <a:pt x="2827413" y="638810"/>
                  </a:lnTo>
                  <a:lnTo>
                    <a:pt x="2832125" y="643890"/>
                  </a:lnTo>
                  <a:lnTo>
                    <a:pt x="2839021" y="646430"/>
                  </a:lnTo>
                  <a:lnTo>
                    <a:pt x="2839821" y="651510"/>
                  </a:lnTo>
                  <a:lnTo>
                    <a:pt x="2842349" y="654050"/>
                  </a:lnTo>
                  <a:lnTo>
                    <a:pt x="2847517" y="654050"/>
                  </a:lnTo>
                  <a:lnTo>
                    <a:pt x="2849080" y="657860"/>
                  </a:lnTo>
                  <a:lnTo>
                    <a:pt x="2849588" y="659130"/>
                  </a:lnTo>
                  <a:lnTo>
                    <a:pt x="2851429" y="661670"/>
                  </a:lnTo>
                  <a:lnTo>
                    <a:pt x="2852343" y="662940"/>
                  </a:lnTo>
                  <a:lnTo>
                    <a:pt x="2857754" y="662940"/>
                  </a:lnTo>
                  <a:lnTo>
                    <a:pt x="2858439" y="665480"/>
                  </a:lnTo>
                  <a:lnTo>
                    <a:pt x="2859709" y="668020"/>
                  </a:lnTo>
                  <a:lnTo>
                    <a:pt x="2862237" y="668020"/>
                  </a:lnTo>
                  <a:lnTo>
                    <a:pt x="2868599" y="676910"/>
                  </a:lnTo>
                  <a:lnTo>
                    <a:pt x="2875813" y="685800"/>
                  </a:lnTo>
                  <a:lnTo>
                    <a:pt x="2883903" y="693420"/>
                  </a:lnTo>
                  <a:lnTo>
                    <a:pt x="2892920" y="699770"/>
                  </a:lnTo>
                  <a:lnTo>
                    <a:pt x="2897505" y="706120"/>
                  </a:lnTo>
                  <a:lnTo>
                    <a:pt x="2902420" y="712470"/>
                  </a:lnTo>
                  <a:lnTo>
                    <a:pt x="2908071" y="717550"/>
                  </a:lnTo>
                  <a:lnTo>
                    <a:pt x="2914866" y="721360"/>
                  </a:lnTo>
                  <a:lnTo>
                    <a:pt x="2916707" y="728980"/>
                  </a:lnTo>
                  <a:lnTo>
                    <a:pt x="2946298" y="760730"/>
                  </a:lnTo>
                  <a:lnTo>
                    <a:pt x="2984055" y="811530"/>
                  </a:lnTo>
                  <a:lnTo>
                    <a:pt x="2999676" y="839470"/>
                  </a:lnTo>
                  <a:lnTo>
                    <a:pt x="3008122" y="833120"/>
                  </a:lnTo>
                  <a:lnTo>
                    <a:pt x="3017126" y="829310"/>
                  </a:lnTo>
                  <a:lnTo>
                    <a:pt x="3024746" y="822960"/>
                  </a:lnTo>
                  <a:lnTo>
                    <a:pt x="3028988" y="814070"/>
                  </a:lnTo>
                  <a:lnTo>
                    <a:pt x="3030588" y="812800"/>
                  </a:lnTo>
                  <a:lnTo>
                    <a:pt x="3030817" y="810260"/>
                  </a:lnTo>
                  <a:lnTo>
                    <a:pt x="3029788" y="807720"/>
                  </a:lnTo>
                  <a:lnTo>
                    <a:pt x="3035643" y="803910"/>
                  </a:lnTo>
                  <a:lnTo>
                    <a:pt x="3042640" y="802640"/>
                  </a:lnTo>
                  <a:lnTo>
                    <a:pt x="3048939" y="800100"/>
                  </a:lnTo>
                  <a:lnTo>
                    <a:pt x="3052661" y="792480"/>
                  </a:lnTo>
                  <a:lnTo>
                    <a:pt x="3063316" y="777240"/>
                  </a:lnTo>
                  <a:lnTo>
                    <a:pt x="3065437" y="760730"/>
                  </a:lnTo>
                  <a:close/>
                </a:path>
                <a:path w="3116579" h="5652770">
                  <a:moveTo>
                    <a:pt x="3116554" y="5143398"/>
                  </a:moveTo>
                  <a:lnTo>
                    <a:pt x="3085973" y="5064658"/>
                  </a:lnTo>
                  <a:lnTo>
                    <a:pt x="3061957" y="5026558"/>
                  </a:lnTo>
                  <a:lnTo>
                    <a:pt x="3051962" y="5013858"/>
                  </a:lnTo>
                  <a:lnTo>
                    <a:pt x="3046895" y="5008778"/>
                  </a:lnTo>
                  <a:lnTo>
                    <a:pt x="3041726" y="5004968"/>
                  </a:lnTo>
                  <a:lnTo>
                    <a:pt x="3033801" y="5004968"/>
                  </a:lnTo>
                  <a:lnTo>
                    <a:pt x="3024505" y="4992268"/>
                  </a:lnTo>
                  <a:lnTo>
                    <a:pt x="3022155" y="4990998"/>
                  </a:lnTo>
                  <a:lnTo>
                    <a:pt x="3012744" y="4985918"/>
                  </a:lnTo>
                  <a:lnTo>
                    <a:pt x="2999371" y="4984648"/>
                  </a:lnTo>
                  <a:lnTo>
                    <a:pt x="2985300" y="4984648"/>
                  </a:lnTo>
                  <a:lnTo>
                    <a:pt x="2901416" y="4987188"/>
                  </a:lnTo>
                  <a:lnTo>
                    <a:pt x="2817520" y="4990998"/>
                  </a:lnTo>
                  <a:lnTo>
                    <a:pt x="2813088" y="4989728"/>
                  </a:lnTo>
                  <a:lnTo>
                    <a:pt x="2808643" y="4988458"/>
                  </a:lnTo>
                  <a:lnTo>
                    <a:pt x="2799651" y="4987188"/>
                  </a:lnTo>
                  <a:lnTo>
                    <a:pt x="2781427" y="4989728"/>
                  </a:lnTo>
                  <a:lnTo>
                    <a:pt x="2772676" y="4985918"/>
                  </a:lnTo>
                  <a:lnTo>
                    <a:pt x="2763710" y="4984648"/>
                  </a:lnTo>
                  <a:lnTo>
                    <a:pt x="2754604" y="4985918"/>
                  </a:lnTo>
                  <a:lnTo>
                    <a:pt x="2745460" y="4985918"/>
                  </a:lnTo>
                  <a:lnTo>
                    <a:pt x="2739644" y="4983378"/>
                  </a:lnTo>
                  <a:lnTo>
                    <a:pt x="2733383" y="4982108"/>
                  </a:lnTo>
                  <a:lnTo>
                    <a:pt x="2726931" y="4982108"/>
                  </a:lnTo>
                  <a:lnTo>
                    <a:pt x="2720530" y="4980838"/>
                  </a:lnTo>
                  <a:lnTo>
                    <a:pt x="2672029" y="4973218"/>
                  </a:lnTo>
                  <a:lnTo>
                    <a:pt x="2623985" y="4964328"/>
                  </a:lnTo>
                  <a:lnTo>
                    <a:pt x="2576423" y="4952898"/>
                  </a:lnTo>
                  <a:lnTo>
                    <a:pt x="2529382" y="4940198"/>
                  </a:lnTo>
                  <a:lnTo>
                    <a:pt x="2482875" y="4926228"/>
                  </a:lnTo>
                  <a:lnTo>
                    <a:pt x="2436952" y="4908448"/>
                  </a:lnTo>
                  <a:lnTo>
                    <a:pt x="2373541" y="4881778"/>
                  </a:lnTo>
                  <a:lnTo>
                    <a:pt x="2367483" y="4880508"/>
                  </a:lnTo>
                  <a:lnTo>
                    <a:pt x="2360168" y="4876698"/>
                  </a:lnTo>
                  <a:lnTo>
                    <a:pt x="2352789" y="4875428"/>
                  </a:lnTo>
                  <a:lnTo>
                    <a:pt x="2345779" y="4876698"/>
                  </a:lnTo>
                  <a:lnTo>
                    <a:pt x="2339556" y="4880508"/>
                  </a:lnTo>
                  <a:lnTo>
                    <a:pt x="2336571" y="4886858"/>
                  </a:lnTo>
                  <a:lnTo>
                    <a:pt x="2335974" y="4893208"/>
                  </a:lnTo>
                  <a:lnTo>
                    <a:pt x="2337397" y="4899558"/>
                  </a:lnTo>
                  <a:lnTo>
                    <a:pt x="2340483" y="4905908"/>
                  </a:lnTo>
                  <a:lnTo>
                    <a:pt x="2354199" y="4926228"/>
                  </a:lnTo>
                  <a:lnTo>
                    <a:pt x="2364079" y="4947818"/>
                  </a:lnTo>
                  <a:lnTo>
                    <a:pt x="2385530" y="4990998"/>
                  </a:lnTo>
                  <a:lnTo>
                    <a:pt x="2462987" y="5039258"/>
                  </a:lnTo>
                  <a:lnTo>
                    <a:pt x="2506992" y="5059578"/>
                  </a:lnTo>
                  <a:lnTo>
                    <a:pt x="2551734" y="5077358"/>
                  </a:lnTo>
                  <a:lnTo>
                    <a:pt x="2597175" y="5093868"/>
                  </a:lnTo>
                  <a:lnTo>
                    <a:pt x="2643238" y="5107838"/>
                  </a:lnTo>
                  <a:lnTo>
                    <a:pt x="2689885" y="5120538"/>
                  </a:lnTo>
                  <a:lnTo>
                    <a:pt x="2737078" y="5131968"/>
                  </a:lnTo>
                  <a:lnTo>
                    <a:pt x="2759456" y="5135778"/>
                  </a:lnTo>
                  <a:lnTo>
                    <a:pt x="2766491" y="5138318"/>
                  </a:lnTo>
                  <a:lnTo>
                    <a:pt x="2772054" y="5143398"/>
                  </a:lnTo>
                  <a:lnTo>
                    <a:pt x="2773591" y="5148478"/>
                  </a:lnTo>
                  <a:lnTo>
                    <a:pt x="2772143" y="5154828"/>
                  </a:lnTo>
                  <a:lnTo>
                    <a:pt x="2768790" y="5159908"/>
                  </a:lnTo>
                  <a:lnTo>
                    <a:pt x="2760789" y="5159908"/>
                  </a:lnTo>
                  <a:lnTo>
                    <a:pt x="2753995" y="5162448"/>
                  </a:lnTo>
                  <a:lnTo>
                    <a:pt x="2748369" y="5167528"/>
                  </a:lnTo>
                  <a:lnTo>
                    <a:pt x="2743847" y="5173878"/>
                  </a:lnTo>
                  <a:lnTo>
                    <a:pt x="2735973" y="5173878"/>
                  </a:lnTo>
                  <a:lnTo>
                    <a:pt x="2728658" y="5176418"/>
                  </a:lnTo>
                  <a:lnTo>
                    <a:pt x="2722321" y="5180228"/>
                  </a:lnTo>
                  <a:lnTo>
                    <a:pt x="2717419" y="5186578"/>
                  </a:lnTo>
                  <a:lnTo>
                    <a:pt x="2714777" y="5185308"/>
                  </a:lnTo>
                  <a:lnTo>
                    <a:pt x="2713050" y="5186578"/>
                  </a:lnTo>
                  <a:lnTo>
                    <a:pt x="2712250" y="5189118"/>
                  </a:lnTo>
                  <a:lnTo>
                    <a:pt x="2704782" y="5190388"/>
                  </a:lnTo>
                  <a:lnTo>
                    <a:pt x="2697899" y="5191658"/>
                  </a:lnTo>
                  <a:lnTo>
                    <a:pt x="2691904" y="5195468"/>
                  </a:lnTo>
                  <a:lnTo>
                    <a:pt x="2687078" y="5201818"/>
                  </a:lnTo>
                  <a:lnTo>
                    <a:pt x="2680182" y="5204358"/>
                  </a:lnTo>
                  <a:lnTo>
                    <a:pt x="2672943" y="5204358"/>
                  </a:lnTo>
                  <a:lnTo>
                    <a:pt x="2539593" y="5266588"/>
                  </a:lnTo>
                  <a:lnTo>
                    <a:pt x="2497226" y="5285638"/>
                  </a:lnTo>
                  <a:lnTo>
                    <a:pt x="2454706" y="5305958"/>
                  </a:lnTo>
                  <a:lnTo>
                    <a:pt x="2406231" y="5326278"/>
                  </a:lnTo>
                  <a:lnTo>
                    <a:pt x="2357551" y="5347868"/>
                  </a:lnTo>
                  <a:lnTo>
                    <a:pt x="2260041" y="5388508"/>
                  </a:lnTo>
                  <a:lnTo>
                    <a:pt x="2219490" y="5399938"/>
                  </a:lnTo>
                  <a:lnTo>
                    <a:pt x="2158962" y="5418988"/>
                  </a:lnTo>
                  <a:lnTo>
                    <a:pt x="2063978" y="5444388"/>
                  </a:lnTo>
                  <a:lnTo>
                    <a:pt x="2016163" y="5455818"/>
                  </a:lnTo>
                  <a:lnTo>
                    <a:pt x="1968144" y="5465978"/>
                  </a:lnTo>
                  <a:lnTo>
                    <a:pt x="1871433" y="5483758"/>
                  </a:lnTo>
                  <a:lnTo>
                    <a:pt x="1822742" y="5490108"/>
                  </a:lnTo>
                  <a:lnTo>
                    <a:pt x="1773834" y="5495188"/>
                  </a:lnTo>
                  <a:lnTo>
                    <a:pt x="1724685" y="5498998"/>
                  </a:lnTo>
                  <a:lnTo>
                    <a:pt x="1626704" y="5504078"/>
                  </a:lnTo>
                  <a:lnTo>
                    <a:pt x="1480870" y="5507888"/>
                  </a:lnTo>
                  <a:lnTo>
                    <a:pt x="1474685" y="5505348"/>
                  </a:lnTo>
                  <a:lnTo>
                    <a:pt x="1471587" y="5504078"/>
                  </a:lnTo>
                  <a:lnTo>
                    <a:pt x="1462201" y="5502808"/>
                  </a:lnTo>
                  <a:lnTo>
                    <a:pt x="1443177" y="5505348"/>
                  </a:lnTo>
                  <a:lnTo>
                    <a:pt x="1440243" y="5504078"/>
                  </a:lnTo>
                  <a:lnTo>
                    <a:pt x="1434388" y="5501538"/>
                  </a:lnTo>
                  <a:lnTo>
                    <a:pt x="1416431" y="5501538"/>
                  </a:lnTo>
                  <a:lnTo>
                    <a:pt x="1407325" y="5504078"/>
                  </a:lnTo>
                  <a:lnTo>
                    <a:pt x="1399235" y="5500268"/>
                  </a:lnTo>
                  <a:lnTo>
                    <a:pt x="1390904" y="5498998"/>
                  </a:lnTo>
                  <a:lnTo>
                    <a:pt x="1382420" y="5498998"/>
                  </a:lnTo>
                  <a:lnTo>
                    <a:pt x="1373886" y="5500268"/>
                  </a:lnTo>
                  <a:lnTo>
                    <a:pt x="1370609" y="5497728"/>
                  </a:lnTo>
                  <a:lnTo>
                    <a:pt x="1367332" y="5495188"/>
                  </a:lnTo>
                  <a:lnTo>
                    <a:pt x="1360093" y="5495188"/>
                  </a:lnTo>
                  <a:lnTo>
                    <a:pt x="1352626" y="5497728"/>
                  </a:lnTo>
                  <a:lnTo>
                    <a:pt x="1350086" y="5496458"/>
                  </a:lnTo>
                  <a:lnTo>
                    <a:pt x="1347558" y="5496458"/>
                  </a:lnTo>
                  <a:lnTo>
                    <a:pt x="1344917" y="5497728"/>
                  </a:lnTo>
                  <a:lnTo>
                    <a:pt x="1339126" y="5493918"/>
                  </a:lnTo>
                  <a:lnTo>
                    <a:pt x="1332915" y="5493918"/>
                  </a:lnTo>
                  <a:lnTo>
                    <a:pt x="1326527" y="5492648"/>
                  </a:lnTo>
                  <a:lnTo>
                    <a:pt x="1320215" y="5492648"/>
                  </a:lnTo>
                  <a:lnTo>
                    <a:pt x="1289380" y="5487568"/>
                  </a:lnTo>
                  <a:lnTo>
                    <a:pt x="1258430" y="5485028"/>
                  </a:lnTo>
                  <a:lnTo>
                    <a:pt x="1227632" y="5481218"/>
                  </a:lnTo>
                  <a:lnTo>
                    <a:pt x="1197241" y="5473598"/>
                  </a:lnTo>
                  <a:lnTo>
                    <a:pt x="1193558" y="5476138"/>
                  </a:lnTo>
                  <a:lnTo>
                    <a:pt x="1190015" y="5478678"/>
                  </a:lnTo>
                  <a:lnTo>
                    <a:pt x="1189863" y="5481218"/>
                  </a:lnTo>
                  <a:lnTo>
                    <a:pt x="1196327" y="5485028"/>
                  </a:lnTo>
                  <a:lnTo>
                    <a:pt x="1205979" y="5488838"/>
                  </a:lnTo>
                  <a:lnTo>
                    <a:pt x="1206550" y="5491378"/>
                  </a:lnTo>
                  <a:lnTo>
                    <a:pt x="1201610" y="5496458"/>
                  </a:lnTo>
                  <a:lnTo>
                    <a:pt x="1196898" y="5497728"/>
                  </a:lnTo>
                  <a:lnTo>
                    <a:pt x="1193457" y="5500268"/>
                  </a:lnTo>
                  <a:lnTo>
                    <a:pt x="1097940" y="5477408"/>
                  </a:lnTo>
                  <a:lnTo>
                    <a:pt x="1050785" y="5464708"/>
                  </a:lnTo>
                  <a:lnTo>
                    <a:pt x="957567" y="5434228"/>
                  </a:lnTo>
                  <a:lnTo>
                    <a:pt x="865632" y="5401208"/>
                  </a:lnTo>
                  <a:lnTo>
                    <a:pt x="820077" y="5382158"/>
                  </a:lnTo>
                  <a:lnTo>
                    <a:pt x="598525" y="5266588"/>
                  </a:lnTo>
                  <a:lnTo>
                    <a:pt x="592988" y="5262651"/>
                  </a:lnTo>
                  <a:lnTo>
                    <a:pt x="592988" y="5264048"/>
                  </a:lnTo>
                  <a:lnTo>
                    <a:pt x="592874" y="5265318"/>
                  </a:lnTo>
                  <a:lnTo>
                    <a:pt x="592874" y="5264048"/>
                  </a:lnTo>
                  <a:lnTo>
                    <a:pt x="592988" y="5262651"/>
                  </a:lnTo>
                  <a:lnTo>
                    <a:pt x="592416" y="5261508"/>
                  </a:lnTo>
                  <a:lnTo>
                    <a:pt x="590575" y="5260238"/>
                  </a:lnTo>
                  <a:lnTo>
                    <a:pt x="588276" y="5258968"/>
                  </a:lnTo>
                  <a:lnTo>
                    <a:pt x="586676" y="5257698"/>
                  </a:lnTo>
                  <a:lnTo>
                    <a:pt x="582993" y="5257698"/>
                  </a:lnTo>
                  <a:lnTo>
                    <a:pt x="580923" y="5253888"/>
                  </a:lnTo>
                  <a:lnTo>
                    <a:pt x="577367" y="5251348"/>
                  </a:lnTo>
                  <a:lnTo>
                    <a:pt x="572541" y="5251348"/>
                  </a:lnTo>
                  <a:lnTo>
                    <a:pt x="570585" y="5246268"/>
                  </a:lnTo>
                  <a:lnTo>
                    <a:pt x="567016" y="5244998"/>
                  </a:lnTo>
                  <a:lnTo>
                    <a:pt x="562076" y="5244998"/>
                  </a:lnTo>
                  <a:lnTo>
                    <a:pt x="560235" y="5239918"/>
                  </a:lnTo>
                  <a:lnTo>
                    <a:pt x="556679" y="5238648"/>
                  </a:lnTo>
                  <a:lnTo>
                    <a:pt x="551624" y="5238648"/>
                  </a:lnTo>
                  <a:lnTo>
                    <a:pt x="549783" y="5233568"/>
                  </a:lnTo>
                  <a:lnTo>
                    <a:pt x="548055" y="5232298"/>
                  </a:lnTo>
                  <a:lnTo>
                    <a:pt x="546328" y="5231028"/>
                  </a:lnTo>
                  <a:lnTo>
                    <a:pt x="541274" y="5232298"/>
                  </a:lnTo>
                  <a:lnTo>
                    <a:pt x="539559" y="5227218"/>
                  </a:lnTo>
                  <a:lnTo>
                    <a:pt x="536105" y="5224678"/>
                  </a:lnTo>
                  <a:lnTo>
                    <a:pt x="530936" y="5224678"/>
                  </a:lnTo>
                  <a:lnTo>
                    <a:pt x="529323" y="5220868"/>
                  </a:lnTo>
                  <a:lnTo>
                    <a:pt x="525881" y="5218328"/>
                  </a:lnTo>
                  <a:lnTo>
                    <a:pt x="520712" y="5218328"/>
                  </a:lnTo>
                  <a:lnTo>
                    <a:pt x="519607" y="5217439"/>
                  </a:lnTo>
                  <a:lnTo>
                    <a:pt x="518414" y="5213794"/>
                  </a:lnTo>
                  <a:lnTo>
                    <a:pt x="515073" y="5211610"/>
                  </a:lnTo>
                  <a:lnTo>
                    <a:pt x="510768" y="5211813"/>
                  </a:lnTo>
                  <a:lnTo>
                    <a:pt x="510476" y="5210708"/>
                  </a:lnTo>
                  <a:lnTo>
                    <a:pt x="508876" y="5206898"/>
                  </a:lnTo>
                  <a:lnTo>
                    <a:pt x="505650" y="5204358"/>
                  </a:lnTo>
                  <a:lnTo>
                    <a:pt x="500253" y="5204358"/>
                  </a:lnTo>
                  <a:lnTo>
                    <a:pt x="498640" y="5199278"/>
                  </a:lnTo>
                  <a:lnTo>
                    <a:pt x="497039" y="5198008"/>
                  </a:lnTo>
                  <a:lnTo>
                    <a:pt x="495427" y="5196738"/>
                  </a:lnTo>
                  <a:lnTo>
                    <a:pt x="490372" y="5198008"/>
                  </a:lnTo>
                  <a:lnTo>
                    <a:pt x="490029" y="5196738"/>
                  </a:lnTo>
                  <a:lnTo>
                    <a:pt x="488530" y="5192928"/>
                  </a:lnTo>
                  <a:lnTo>
                    <a:pt x="485190" y="5190388"/>
                  </a:lnTo>
                  <a:lnTo>
                    <a:pt x="479907" y="5190388"/>
                  </a:lnTo>
                  <a:lnTo>
                    <a:pt x="478421" y="5185308"/>
                  </a:lnTo>
                  <a:lnTo>
                    <a:pt x="476034" y="5183505"/>
                  </a:lnTo>
                  <a:lnTo>
                    <a:pt x="476034" y="5218176"/>
                  </a:lnTo>
                  <a:lnTo>
                    <a:pt x="474624" y="5217058"/>
                  </a:lnTo>
                  <a:lnTo>
                    <a:pt x="473824" y="5215788"/>
                  </a:lnTo>
                  <a:lnTo>
                    <a:pt x="475424" y="5217058"/>
                  </a:lnTo>
                  <a:lnTo>
                    <a:pt x="476034" y="5218176"/>
                  </a:lnTo>
                  <a:lnTo>
                    <a:pt x="476034" y="5183505"/>
                  </a:lnTo>
                  <a:lnTo>
                    <a:pt x="475081" y="5182768"/>
                  </a:lnTo>
                  <a:lnTo>
                    <a:pt x="470255" y="5182768"/>
                  </a:lnTo>
                  <a:lnTo>
                    <a:pt x="470255" y="5213248"/>
                  </a:lnTo>
                  <a:lnTo>
                    <a:pt x="469569" y="5213248"/>
                  </a:lnTo>
                  <a:lnTo>
                    <a:pt x="468185" y="5211978"/>
                  </a:lnTo>
                  <a:lnTo>
                    <a:pt x="467728" y="5211978"/>
                  </a:lnTo>
                  <a:lnTo>
                    <a:pt x="467842" y="5210708"/>
                  </a:lnTo>
                  <a:lnTo>
                    <a:pt x="468185" y="5210708"/>
                  </a:lnTo>
                  <a:lnTo>
                    <a:pt x="470255" y="5213248"/>
                  </a:lnTo>
                  <a:lnTo>
                    <a:pt x="470255" y="5182768"/>
                  </a:lnTo>
                  <a:lnTo>
                    <a:pt x="469912" y="5182768"/>
                  </a:lnTo>
                  <a:lnTo>
                    <a:pt x="468299" y="5177688"/>
                  </a:lnTo>
                  <a:lnTo>
                    <a:pt x="464972" y="5176418"/>
                  </a:lnTo>
                  <a:lnTo>
                    <a:pt x="459917" y="5176418"/>
                  </a:lnTo>
                  <a:lnTo>
                    <a:pt x="371767" y="5104028"/>
                  </a:lnTo>
                  <a:lnTo>
                    <a:pt x="358381" y="5097678"/>
                  </a:lnTo>
                  <a:lnTo>
                    <a:pt x="346519" y="5088788"/>
                  </a:lnTo>
                  <a:lnTo>
                    <a:pt x="324535" y="5068468"/>
                  </a:lnTo>
                  <a:lnTo>
                    <a:pt x="325107" y="5065928"/>
                  </a:lnTo>
                  <a:lnTo>
                    <a:pt x="326148" y="5064658"/>
                  </a:lnTo>
                  <a:lnTo>
                    <a:pt x="329361" y="5059578"/>
                  </a:lnTo>
                  <a:lnTo>
                    <a:pt x="331889" y="5058308"/>
                  </a:lnTo>
                  <a:lnTo>
                    <a:pt x="335343" y="5057038"/>
                  </a:lnTo>
                  <a:lnTo>
                    <a:pt x="327812" y="5048148"/>
                  </a:lnTo>
                  <a:lnTo>
                    <a:pt x="320014" y="5040528"/>
                  </a:lnTo>
                  <a:lnTo>
                    <a:pt x="311378" y="5034178"/>
                  </a:lnTo>
                  <a:lnTo>
                    <a:pt x="301320" y="5027828"/>
                  </a:lnTo>
                  <a:lnTo>
                    <a:pt x="296722" y="5026558"/>
                  </a:lnTo>
                  <a:lnTo>
                    <a:pt x="292468" y="5025288"/>
                  </a:lnTo>
                  <a:lnTo>
                    <a:pt x="289140" y="5021478"/>
                  </a:lnTo>
                  <a:lnTo>
                    <a:pt x="293166" y="5024018"/>
                  </a:lnTo>
                  <a:lnTo>
                    <a:pt x="297180" y="5025288"/>
                  </a:lnTo>
                  <a:lnTo>
                    <a:pt x="301320" y="5027828"/>
                  </a:lnTo>
                  <a:lnTo>
                    <a:pt x="298792" y="5024018"/>
                  </a:lnTo>
                  <a:lnTo>
                    <a:pt x="295922" y="5020208"/>
                  </a:lnTo>
                  <a:lnTo>
                    <a:pt x="290525" y="5021478"/>
                  </a:lnTo>
                  <a:lnTo>
                    <a:pt x="290296" y="5020208"/>
                  </a:lnTo>
                  <a:lnTo>
                    <a:pt x="289140" y="5013858"/>
                  </a:lnTo>
                  <a:lnTo>
                    <a:pt x="284429" y="5008778"/>
                  </a:lnTo>
                  <a:lnTo>
                    <a:pt x="280873" y="5007470"/>
                  </a:lnTo>
                  <a:lnTo>
                    <a:pt x="280873" y="5020208"/>
                  </a:lnTo>
                  <a:lnTo>
                    <a:pt x="280060" y="5021478"/>
                  </a:lnTo>
                  <a:lnTo>
                    <a:pt x="279260" y="5021478"/>
                  </a:lnTo>
                  <a:lnTo>
                    <a:pt x="278917" y="5020208"/>
                  </a:lnTo>
                  <a:lnTo>
                    <a:pt x="280873" y="5020208"/>
                  </a:lnTo>
                  <a:lnTo>
                    <a:pt x="280873" y="5007470"/>
                  </a:lnTo>
                  <a:lnTo>
                    <a:pt x="277533" y="5006238"/>
                  </a:lnTo>
                  <a:lnTo>
                    <a:pt x="276733" y="5001158"/>
                  </a:lnTo>
                  <a:lnTo>
                    <a:pt x="274205" y="4998618"/>
                  </a:lnTo>
                  <a:lnTo>
                    <a:pt x="269024" y="4998618"/>
                  </a:lnTo>
                  <a:lnTo>
                    <a:pt x="267474" y="4994808"/>
                  </a:lnTo>
                  <a:lnTo>
                    <a:pt x="266966" y="4993538"/>
                  </a:lnTo>
                  <a:lnTo>
                    <a:pt x="265125" y="4990998"/>
                  </a:lnTo>
                  <a:lnTo>
                    <a:pt x="264198" y="4989728"/>
                  </a:lnTo>
                  <a:lnTo>
                    <a:pt x="261099" y="4989728"/>
                  </a:lnTo>
                  <a:lnTo>
                    <a:pt x="261099" y="4994808"/>
                  </a:lnTo>
                  <a:lnTo>
                    <a:pt x="259842" y="4993538"/>
                  </a:lnTo>
                  <a:lnTo>
                    <a:pt x="258914" y="4992268"/>
                  </a:lnTo>
                  <a:lnTo>
                    <a:pt x="258343" y="4990998"/>
                  </a:lnTo>
                  <a:lnTo>
                    <a:pt x="259143" y="4992268"/>
                  </a:lnTo>
                  <a:lnTo>
                    <a:pt x="259956" y="4993538"/>
                  </a:lnTo>
                  <a:lnTo>
                    <a:pt x="261099" y="4994808"/>
                  </a:lnTo>
                  <a:lnTo>
                    <a:pt x="261099" y="4989728"/>
                  </a:lnTo>
                  <a:lnTo>
                    <a:pt x="258800" y="4989728"/>
                  </a:lnTo>
                  <a:lnTo>
                    <a:pt x="258114" y="4987188"/>
                  </a:lnTo>
                  <a:lnTo>
                    <a:pt x="256844" y="4984648"/>
                  </a:lnTo>
                  <a:lnTo>
                    <a:pt x="254317" y="4984648"/>
                  </a:lnTo>
                  <a:lnTo>
                    <a:pt x="247954" y="4975758"/>
                  </a:lnTo>
                  <a:lnTo>
                    <a:pt x="240741" y="4966868"/>
                  </a:lnTo>
                  <a:lnTo>
                    <a:pt x="232651" y="4959248"/>
                  </a:lnTo>
                  <a:lnTo>
                    <a:pt x="223634" y="4952898"/>
                  </a:lnTo>
                  <a:lnTo>
                    <a:pt x="219049" y="4946548"/>
                  </a:lnTo>
                  <a:lnTo>
                    <a:pt x="214122" y="4940198"/>
                  </a:lnTo>
                  <a:lnTo>
                    <a:pt x="208483" y="4935118"/>
                  </a:lnTo>
                  <a:lnTo>
                    <a:pt x="201688" y="4931308"/>
                  </a:lnTo>
                  <a:lnTo>
                    <a:pt x="199847" y="4923688"/>
                  </a:lnTo>
                  <a:lnTo>
                    <a:pt x="170256" y="4891938"/>
                  </a:lnTo>
                  <a:lnTo>
                    <a:pt x="132499" y="4841138"/>
                  </a:lnTo>
                  <a:lnTo>
                    <a:pt x="116878" y="4813198"/>
                  </a:lnTo>
                  <a:lnTo>
                    <a:pt x="108432" y="4819548"/>
                  </a:lnTo>
                  <a:lnTo>
                    <a:pt x="99415" y="4823358"/>
                  </a:lnTo>
                  <a:lnTo>
                    <a:pt x="91808" y="4829708"/>
                  </a:lnTo>
                  <a:lnTo>
                    <a:pt x="87566" y="4838598"/>
                  </a:lnTo>
                  <a:lnTo>
                    <a:pt x="85966" y="4839868"/>
                  </a:lnTo>
                  <a:lnTo>
                    <a:pt x="85737" y="4842408"/>
                  </a:lnTo>
                  <a:lnTo>
                    <a:pt x="86766" y="4844948"/>
                  </a:lnTo>
                  <a:lnTo>
                    <a:pt x="80911" y="4848758"/>
                  </a:lnTo>
                  <a:lnTo>
                    <a:pt x="73914" y="4850028"/>
                  </a:lnTo>
                  <a:lnTo>
                    <a:pt x="67614" y="4852568"/>
                  </a:lnTo>
                  <a:lnTo>
                    <a:pt x="63893" y="4860188"/>
                  </a:lnTo>
                  <a:lnTo>
                    <a:pt x="53238" y="4875428"/>
                  </a:lnTo>
                  <a:lnTo>
                    <a:pt x="63322" y="4922418"/>
                  </a:lnTo>
                  <a:lnTo>
                    <a:pt x="91097" y="4965598"/>
                  </a:lnTo>
                  <a:lnTo>
                    <a:pt x="121653" y="5006238"/>
                  </a:lnTo>
                  <a:lnTo>
                    <a:pt x="154482" y="5045608"/>
                  </a:lnTo>
                  <a:lnTo>
                    <a:pt x="189052" y="5083708"/>
                  </a:lnTo>
                  <a:lnTo>
                    <a:pt x="225590" y="5120538"/>
                  </a:lnTo>
                  <a:lnTo>
                    <a:pt x="263017" y="5156098"/>
                  </a:lnTo>
                  <a:lnTo>
                    <a:pt x="301320" y="5190388"/>
                  </a:lnTo>
                  <a:lnTo>
                    <a:pt x="340487" y="5224678"/>
                  </a:lnTo>
                  <a:lnTo>
                    <a:pt x="380517" y="5256428"/>
                  </a:lnTo>
                  <a:lnTo>
                    <a:pt x="421411" y="5286908"/>
                  </a:lnTo>
                  <a:lnTo>
                    <a:pt x="463130" y="5317388"/>
                  </a:lnTo>
                  <a:lnTo>
                    <a:pt x="505701" y="5345328"/>
                  </a:lnTo>
                  <a:lnTo>
                    <a:pt x="549097" y="5373268"/>
                  </a:lnTo>
                  <a:lnTo>
                    <a:pt x="593305" y="5398668"/>
                  </a:lnTo>
                  <a:lnTo>
                    <a:pt x="638340" y="5424068"/>
                  </a:lnTo>
                  <a:lnTo>
                    <a:pt x="684174" y="5448198"/>
                  </a:lnTo>
                  <a:lnTo>
                    <a:pt x="730821" y="5471058"/>
                  </a:lnTo>
                  <a:lnTo>
                    <a:pt x="778243" y="5492648"/>
                  </a:lnTo>
                  <a:lnTo>
                    <a:pt x="825055" y="5512968"/>
                  </a:lnTo>
                  <a:lnTo>
                    <a:pt x="871982" y="5532018"/>
                  </a:lnTo>
                  <a:lnTo>
                    <a:pt x="966203" y="5565038"/>
                  </a:lnTo>
                  <a:lnTo>
                    <a:pt x="1060881" y="5592978"/>
                  </a:lnTo>
                  <a:lnTo>
                    <a:pt x="1108392" y="5604408"/>
                  </a:lnTo>
                  <a:lnTo>
                    <a:pt x="1156017" y="5614568"/>
                  </a:lnTo>
                  <a:lnTo>
                    <a:pt x="1251597" y="5632348"/>
                  </a:lnTo>
                  <a:lnTo>
                    <a:pt x="1299565" y="5638698"/>
                  </a:lnTo>
                  <a:lnTo>
                    <a:pt x="1347635" y="5643778"/>
                  </a:lnTo>
                  <a:lnTo>
                    <a:pt x="1444104" y="5651398"/>
                  </a:lnTo>
                  <a:lnTo>
                    <a:pt x="1492504" y="5652668"/>
                  </a:lnTo>
                  <a:lnTo>
                    <a:pt x="1589608" y="5652668"/>
                  </a:lnTo>
                  <a:lnTo>
                    <a:pt x="1687144" y="5647588"/>
                  </a:lnTo>
                  <a:lnTo>
                    <a:pt x="1785073" y="5637428"/>
                  </a:lnTo>
                  <a:lnTo>
                    <a:pt x="1834197" y="5631078"/>
                  </a:lnTo>
                  <a:lnTo>
                    <a:pt x="1932736" y="5615838"/>
                  </a:lnTo>
                  <a:lnTo>
                    <a:pt x="2029726" y="5595518"/>
                  </a:lnTo>
                  <a:lnTo>
                    <a:pt x="2123643" y="5570118"/>
                  </a:lnTo>
                  <a:lnTo>
                    <a:pt x="2170049" y="5556148"/>
                  </a:lnTo>
                  <a:lnTo>
                    <a:pt x="2261870" y="5525668"/>
                  </a:lnTo>
                  <a:lnTo>
                    <a:pt x="2307348" y="5507888"/>
                  </a:lnTo>
                  <a:lnTo>
                    <a:pt x="2397518" y="5472328"/>
                  </a:lnTo>
                  <a:lnTo>
                    <a:pt x="2486850" y="5434228"/>
                  </a:lnTo>
                  <a:lnTo>
                    <a:pt x="2575737" y="5393588"/>
                  </a:lnTo>
                  <a:lnTo>
                    <a:pt x="2707640" y="5328818"/>
                  </a:lnTo>
                  <a:lnTo>
                    <a:pt x="2795079" y="5284368"/>
                  </a:lnTo>
                  <a:lnTo>
                    <a:pt x="2838894" y="5262778"/>
                  </a:lnTo>
                  <a:lnTo>
                    <a:pt x="2841764" y="5258968"/>
                  </a:lnTo>
                  <a:lnTo>
                    <a:pt x="2844520" y="5255158"/>
                  </a:lnTo>
                  <a:lnTo>
                    <a:pt x="2847403" y="5251348"/>
                  </a:lnTo>
                  <a:lnTo>
                    <a:pt x="2852458" y="5251348"/>
                  </a:lnTo>
                  <a:lnTo>
                    <a:pt x="2858084" y="5250078"/>
                  </a:lnTo>
                  <a:lnTo>
                    <a:pt x="2862224" y="5251348"/>
                  </a:lnTo>
                  <a:lnTo>
                    <a:pt x="2865551" y="5253888"/>
                  </a:lnTo>
                  <a:lnTo>
                    <a:pt x="2863367" y="5257698"/>
                  </a:lnTo>
                  <a:lnTo>
                    <a:pt x="2859697" y="5260238"/>
                  </a:lnTo>
                  <a:lnTo>
                    <a:pt x="2843415" y="5289448"/>
                  </a:lnTo>
                  <a:lnTo>
                    <a:pt x="2824759" y="5316118"/>
                  </a:lnTo>
                  <a:lnTo>
                    <a:pt x="2804299" y="5342788"/>
                  </a:lnTo>
                  <a:lnTo>
                    <a:pt x="2782582" y="5368188"/>
                  </a:lnTo>
                  <a:lnTo>
                    <a:pt x="2767927" y="5384698"/>
                  </a:lnTo>
                  <a:lnTo>
                    <a:pt x="2754604" y="5403748"/>
                  </a:lnTo>
                  <a:lnTo>
                    <a:pt x="2743085" y="5422798"/>
                  </a:lnTo>
                  <a:lnTo>
                    <a:pt x="2733852" y="5443118"/>
                  </a:lnTo>
                  <a:lnTo>
                    <a:pt x="2708859" y="5479948"/>
                  </a:lnTo>
                  <a:lnTo>
                    <a:pt x="2699575" y="5518048"/>
                  </a:lnTo>
                  <a:lnTo>
                    <a:pt x="2705862" y="5553608"/>
                  </a:lnTo>
                  <a:lnTo>
                    <a:pt x="2727541" y="5589168"/>
                  </a:lnTo>
                  <a:lnTo>
                    <a:pt x="2776994" y="5566308"/>
                  </a:lnTo>
                  <a:lnTo>
                    <a:pt x="2821343" y="5537098"/>
                  </a:lnTo>
                  <a:lnTo>
                    <a:pt x="2861297" y="5504078"/>
                  </a:lnTo>
                  <a:lnTo>
                    <a:pt x="2897568" y="5467248"/>
                  </a:lnTo>
                  <a:lnTo>
                    <a:pt x="2930855" y="5427878"/>
                  </a:lnTo>
                  <a:lnTo>
                    <a:pt x="2961894" y="5384698"/>
                  </a:lnTo>
                  <a:lnTo>
                    <a:pt x="2991396" y="5340248"/>
                  </a:lnTo>
                  <a:lnTo>
                    <a:pt x="3010700" y="5312308"/>
                  </a:lnTo>
                  <a:lnTo>
                    <a:pt x="3030651" y="5283098"/>
                  </a:lnTo>
                  <a:lnTo>
                    <a:pt x="3054693" y="5250078"/>
                  </a:lnTo>
                  <a:lnTo>
                    <a:pt x="3071380" y="5227218"/>
                  </a:lnTo>
                  <a:lnTo>
                    <a:pt x="3098520" y="5186578"/>
                  </a:lnTo>
                  <a:lnTo>
                    <a:pt x="3106153" y="5175148"/>
                  </a:lnTo>
                  <a:lnTo>
                    <a:pt x="3116554" y="5143398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05184" y="6087921"/>
              <a:ext cx="791012" cy="1267200"/>
            </a:xfrm>
            <a:prstGeom prst="rect">
              <a:avLst/>
            </a:prstGeom>
          </p:spPr>
        </p:pic>
      </p:grp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92263" y="0"/>
            <a:ext cx="14122400" cy="3407410"/>
          </a:xfrm>
          <a:prstGeom prst="rect">
            <a:avLst/>
          </a:prstGeom>
        </p:spPr>
        <p:txBody>
          <a:bodyPr vert="horz" wrap="square" lIns="0" tIns="342265" rIns="0" bIns="0" rtlCol="0">
            <a:spAutoFit/>
          </a:bodyPr>
          <a:lstStyle/>
          <a:p>
            <a:pPr marL="6408420">
              <a:lnSpc>
                <a:spcPct val="100000"/>
              </a:lnSpc>
              <a:spcBef>
                <a:spcPts val="2695"/>
              </a:spcBef>
            </a:pPr>
            <a:r>
              <a:rPr sz="7700" spc="600" dirty="0">
                <a:solidFill>
                  <a:srgbClr val="000000"/>
                </a:solidFill>
                <a:latin typeface="Trebuchet MS"/>
                <a:cs typeface="Trebuchet MS"/>
              </a:rPr>
              <a:t>Исследования</a:t>
            </a:r>
            <a:endParaRPr sz="7700">
              <a:latin typeface="Trebuchet MS"/>
              <a:cs typeface="Trebuchet MS"/>
            </a:endParaRPr>
          </a:p>
          <a:p>
            <a:pPr marL="12700" marR="2051050" algn="ctr">
              <a:lnSpc>
                <a:spcPct val="106500"/>
              </a:lnSpc>
              <a:spcBef>
                <a:spcPts val="980"/>
              </a:spcBef>
            </a:pPr>
            <a:r>
              <a:rPr sz="3500" b="0" spc="-105" dirty="0">
                <a:solidFill>
                  <a:srgbClr val="000000"/>
                </a:solidFill>
                <a:latin typeface="Lucida Sans Unicode"/>
                <a:cs typeface="Lucida Sans Unicode"/>
              </a:rPr>
              <a:t>Выявление</a:t>
            </a:r>
            <a:r>
              <a:rPr sz="3500" b="0" spc="-28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135" dirty="0">
                <a:solidFill>
                  <a:srgbClr val="000000"/>
                </a:solidFill>
                <a:latin typeface="Lucida Sans Unicode"/>
                <a:cs typeface="Lucida Sans Unicode"/>
              </a:rPr>
              <a:t>мнения</a:t>
            </a:r>
            <a:r>
              <a:rPr sz="3600" b="0" spc="-135" dirty="0">
                <a:solidFill>
                  <a:srgbClr val="000000"/>
                </a:solidFill>
                <a:latin typeface="Microsoft Sans Serif"/>
                <a:cs typeface="Microsoft Sans Serif"/>
              </a:rPr>
              <a:t>,</a:t>
            </a:r>
            <a:r>
              <a:rPr sz="3600" b="0" spc="-12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3500" b="0" spc="-170" dirty="0">
                <a:solidFill>
                  <a:srgbClr val="000000"/>
                </a:solidFill>
                <a:latin typeface="Lucida Sans Unicode"/>
                <a:cs typeface="Lucida Sans Unicode"/>
              </a:rPr>
              <a:t>интересов</a:t>
            </a:r>
            <a:r>
              <a:rPr sz="3500" b="0" spc="-27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170" dirty="0">
                <a:solidFill>
                  <a:srgbClr val="000000"/>
                </a:solidFill>
                <a:latin typeface="Lucida Sans Unicode"/>
                <a:cs typeface="Lucida Sans Unicode"/>
              </a:rPr>
              <a:t>или</a:t>
            </a:r>
            <a:r>
              <a:rPr sz="3500" b="0" spc="-28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185" dirty="0">
                <a:solidFill>
                  <a:srgbClr val="000000"/>
                </a:solidFill>
                <a:latin typeface="Lucida Sans Unicode"/>
                <a:cs typeface="Lucida Sans Unicode"/>
              </a:rPr>
              <a:t>информации</a:t>
            </a:r>
            <a:r>
              <a:rPr sz="3500" b="0" spc="-27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200" dirty="0">
                <a:solidFill>
                  <a:srgbClr val="000000"/>
                </a:solidFill>
                <a:latin typeface="Lucida Sans Unicode"/>
                <a:cs typeface="Lucida Sans Unicode"/>
              </a:rPr>
              <a:t>о</a:t>
            </a:r>
            <a:r>
              <a:rPr sz="3500" b="0" spc="-28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195" dirty="0">
                <a:solidFill>
                  <a:srgbClr val="000000"/>
                </a:solidFill>
                <a:latin typeface="Lucida Sans Unicode"/>
                <a:cs typeface="Lucida Sans Unicode"/>
              </a:rPr>
              <a:t>человеке </a:t>
            </a:r>
            <a:r>
              <a:rPr sz="3500" b="0" spc="-109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3500" b="0" spc="-165" dirty="0">
                <a:solidFill>
                  <a:srgbClr val="000000"/>
                </a:solidFill>
                <a:latin typeface="Lucida Sans Unicode"/>
                <a:cs typeface="Lucida Sans Unicode"/>
              </a:rPr>
              <a:t>проводится </a:t>
            </a:r>
            <a:r>
              <a:rPr sz="3500" b="0" spc="-135" dirty="0">
                <a:solidFill>
                  <a:srgbClr val="000000"/>
                </a:solidFill>
                <a:latin typeface="Lucida Sans Unicode"/>
                <a:cs typeface="Lucida Sans Unicode"/>
              </a:rPr>
              <a:t>при </a:t>
            </a:r>
            <a:r>
              <a:rPr sz="3500" b="0" spc="-155" dirty="0">
                <a:solidFill>
                  <a:srgbClr val="000000"/>
                </a:solidFill>
                <a:latin typeface="Lucida Sans Unicode"/>
                <a:cs typeface="Lucida Sans Unicode"/>
              </a:rPr>
              <a:t>помощи </a:t>
            </a:r>
            <a:r>
              <a:rPr sz="3600" b="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2</a:t>
            </a:r>
            <a:r>
              <a:rPr sz="3500" b="0" spc="-50" dirty="0">
                <a:solidFill>
                  <a:srgbClr val="000000"/>
                </a:solidFill>
                <a:latin typeface="Lucida Sans Unicode"/>
                <a:cs typeface="Lucida Sans Unicode"/>
              </a:rPr>
              <a:t>х</a:t>
            </a:r>
            <a:r>
              <a:rPr sz="3600" b="0" spc="-50" dirty="0">
                <a:solidFill>
                  <a:srgbClr val="000000"/>
                </a:solidFill>
                <a:latin typeface="Microsoft Sans Serif"/>
                <a:cs typeface="Microsoft Sans Serif"/>
              </a:rPr>
              <a:t>- </a:t>
            </a:r>
            <a:r>
              <a:rPr sz="3500" b="0" spc="-235" dirty="0">
                <a:solidFill>
                  <a:srgbClr val="000000"/>
                </a:solidFill>
                <a:latin typeface="Lucida Sans Unicode"/>
                <a:cs typeface="Lucida Sans Unicode"/>
              </a:rPr>
              <a:t>видов </a:t>
            </a:r>
            <a:r>
              <a:rPr sz="3500" b="0" spc="-200" dirty="0">
                <a:solidFill>
                  <a:srgbClr val="000000"/>
                </a:solidFill>
                <a:latin typeface="Lucida Sans Unicode"/>
                <a:cs typeface="Lucida Sans Unicode"/>
              </a:rPr>
              <a:t>исследования</a:t>
            </a:r>
            <a:r>
              <a:rPr sz="3600" b="0" spc="-200" dirty="0">
                <a:solidFill>
                  <a:srgbClr val="000000"/>
                </a:solidFill>
                <a:latin typeface="Microsoft Sans Serif"/>
                <a:cs typeface="Microsoft Sans Serif"/>
              </a:rPr>
              <a:t>: </a:t>
            </a:r>
            <a:r>
              <a:rPr sz="3600" b="0" spc="-19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3500" b="0" spc="-80" dirty="0">
                <a:solidFill>
                  <a:srgbClr val="000000"/>
                </a:solidFill>
                <a:latin typeface="Lucida Sans Unicode"/>
                <a:cs typeface="Lucida Sans Unicode"/>
              </a:rPr>
              <a:t>к</a:t>
            </a:r>
            <a:r>
              <a:rPr sz="3500" b="0" spc="-270" dirty="0">
                <a:solidFill>
                  <a:srgbClr val="000000"/>
                </a:solidFill>
                <a:latin typeface="Lucida Sans Unicode"/>
                <a:cs typeface="Lucida Sans Unicode"/>
              </a:rPr>
              <a:t>а</a:t>
            </a:r>
            <a:r>
              <a:rPr sz="3500" b="0" spc="-145" dirty="0">
                <a:solidFill>
                  <a:srgbClr val="000000"/>
                </a:solidFill>
                <a:latin typeface="Lucida Sans Unicode"/>
                <a:cs typeface="Lucida Sans Unicode"/>
              </a:rPr>
              <a:t>б</a:t>
            </a:r>
            <a:r>
              <a:rPr sz="3500" b="0" spc="-110" dirty="0">
                <a:solidFill>
                  <a:srgbClr val="000000"/>
                </a:solidFill>
                <a:latin typeface="Lucida Sans Unicode"/>
                <a:cs typeface="Lucida Sans Unicode"/>
              </a:rPr>
              <a:t>и</a:t>
            </a:r>
            <a:r>
              <a:rPr sz="3500" b="0" spc="-105" dirty="0">
                <a:solidFill>
                  <a:srgbClr val="000000"/>
                </a:solidFill>
                <a:latin typeface="Lucida Sans Unicode"/>
                <a:cs typeface="Lucida Sans Unicode"/>
              </a:rPr>
              <a:t>н</a:t>
            </a:r>
            <a:r>
              <a:rPr sz="3500" b="0" spc="-305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3500" b="0" spc="10" dirty="0">
                <a:solidFill>
                  <a:srgbClr val="000000"/>
                </a:solidFill>
                <a:latin typeface="Lucida Sans Unicode"/>
                <a:cs typeface="Lucida Sans Unicode"/>
              </a:rPr>
              <a:t>т</a:t>
            </a:r>
            <a:r>
              <a:rPr sz="3500" b="0" spc="-105" dirty="0">
                <a:solidFill>
                  <a:srgbClr val="000000"/>
                </a:solidFill>
                <a:latin typeface="Lucida Sans Unicode"/>
                <a:cs typeface="Lucida Sans Unicode"/>
              </a:rPr>
              <a:t>н</a:t>
            </a:r>
            <a:r>
              <a:rPr sz="3500" b="0" spc="5" dirty="0">
                <a:solidFill>
                  <a:srgbClr val="000000"/>
                </a:solidFill>
                <a:latin typeface="Lucida Sans Unicode"/>
                <a:cs typeface="Lucida Sans Unicode"/>
              </a:rPr>
              <a:t>ы</a:t>
            </a:r>
            <a:r>
              <a:rPr sz="3500" b="0" spc="-305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3600" b="0" spc="-229" dirty="0">
                <a:solidFill>
                  <a:srgbClr val="000000"/>
                </a:solidFill>
                <a:latin typeface="Microsoft Sans Serif"/>
                <a:cs typeface="Microsoft Sans Serif"/>
              </a:rPr>
              <a:t>,</a:t>
            </a:r>
            <a:r>
              <a:rPr sz="3600" b="0" spc="-125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3500" b="0" spc="-60" dirty="0">
                <a:solidFill>
                  <a:srgbClr val="000000"/>
                </a:solidFill>
                <a:latin typeface="Lucida Sans Unicode"/>
                <a:cs typeface="Lucida Sans Unicode"/>
              </a:rPr>
              <a:t>п</a:t>
            </a:r>
            <a:r>
              <a:rPr sz="3500" b="0" spc="-200" dirty="0">
                <a:solidFill>
                  <a:srgbClr val="000000"/>
                </a:solidFill>
                <a:latin typeface="Lucida Sans Unicode"/>
                <a:cs typeface="Lucida Sans Unicode"/>
              </a:rPr>
              <a:t>о</a:t>
            </a:r>
            <a:r>
              <a:rPr sz="3500" b="0" spc="-300" dirty="0">
                <a:solidFill>
                  <a:srgbClr val="000000"/>
                </a:solidFill>
                <a:latin typeface="Lucida Sans Unicode"/>
                <a:cs typeface="Lucida Sans Unicode"/>
              </a:rPr>
              <a:t>л</a:t>
            </a:r>
            <a:r>
              <a:rPr sz="3500" b="0" spc="-305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3500" b="0" spc="-125" dirty="0">
                <a:solidFill>
                  <a:srgbClr val="000000"/>
                </a:solidFill>
                <a:latin typeface="Lucida Sans Unicode"/>
                <a:cs typeface="Lucida Sans Unicode"/>
              </a:rPr>
              <a:t>в</a:t>
            </a:r>
            <a:r>
              <a:rPr sz="3500" b="0" spc="5" dirty="0">
                <a:solidFill>
                  <a:srgbClr val="000000"/>
                </a:solidFill>
                <a:latin typeface="Lucida Sans Unicode"/>
                <a:cs typeface="Lucida Sans Unicode"/>
              </a:rPr>
              <a:t>ы</a:t>
            </a:r>
            <a:r>
              <a:rPr sz="3500" b="0" spc="-305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3600" b="0" spc="-210" dirty="0">
                <a:solidFill>
                  <a:srgbClr val="000000"/>
                </a:solidFill>
                <a:latin typeface="Microsoft Sans Serif"/>
                <a:cs typeface="Microsoft Sans Serif"/>
              </a:rPr>
              <a:t>.</a:t>
            </a:r>
            <a:endParaRPr sz="3600">
              <a:latin typeface="Microsoft Sans Serif"/>
              <a:cs typeface="Microsoft Sans Serif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5988388" y="904308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3</a:t>
            </a:r>
            <a:endParaRPr sz="9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738098" y="2933667"/>
            <a:ext cx="9925685" cy="6907530"/>
          </a:xfrm>
          <a:custGeom>
            <a:avLst/>
            <a:gdLst/>
            <a:ahLst/>
            <a:cxnLst/>
            <a:rect l="l" t="t" r="r" b="b"/>
            <a:pathLst>
              <a:path w="9925685" h="6907530">
                <a:moveTo>
                  <a:pt x="9925443" y="6906994"/>
                </a:moveTo>
                <a:lnTo>
                  <a:pt x="0" y="6906994"/>
                </a:lnTo>
                <a:lnTo>
                  <a:pt x="0" y="0"/>
                </a:lnTo>
                <a:lnTo>
                  <a:pt x="9925443" y="0"/>
                </a:lnTo>
                <a:lnTo>
                  <a:pt x="9925443" y="690699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028899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" name="object 4"/>
          <p:cNvGrpSpPr/>
          <p:nvPr/>
        </p:nvGrpSpPr>
        <p:grpSpPr>
          <a:xfrm>
            <a:off x="0" y="1952306"/>
            <a:ext cx="18288000" cy="3738245"/>
            <a:chOff x="0" y="1952306"/>
            <a:chExt cx="18288000" cy="373824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672494" y="3943906"/>
              <a:ext cx="8615381" cy="47624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1952306"/>
              <a:ext cx="9851390" cy="3738245"/>
            </a:xfrm>
            <a:custGeom>
              <a:avLst/>
              <a:gdLst/>
              <a:ahLst/>
              <a:cxnLst/>
              <a:rect l="l" t="t" r="r" b="b"/>
              <a:pathLst>
                <a:path w="9851390" h="3738245">
                  <a:moveTo>
                    <a:pt x="0" y="3737769"/>
                  </a:moveTo>
                  <a:lnTo>
                    <a:pt x="0" y="0"/>
                  </a:lnTo>
                  <a:lnTo>
                    <a:pt x="9850778" y="0"/>
                  </a:lnTo>
                  <a:lnTo>
                    <a:pt x="9850778" y="3737769"/>
                  </a:lnTo>
                  <a:lnTo>
                    <a:pt x="0" y="3737769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" name="object 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478716" y="5866742"/>
            <a:ext cx="6276974" cy="3952874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438887" y="310337"/>
            <a:ext cx="8425180" cy="119761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0"/>
              </a:spcBef>
            </a:pPr>
            <a:r>
              <a:rPr sz="7700" spc="675" dirty="0">
                <a:solidFill>
                  <a:srgbClr val="000000"/>
                </a:solidFill>
                <a:latin typeface="Trebuchet MS"/>
                <a:cs typeface="Trebuchet MS"/>
              </a:rPr>
              <a:t>Анкетирование</a:t>
            </a:r>
            <a:endParaRPr sz="770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988388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4</a:t>
            </a:r>
            <a:endParaRPr sz="9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1748" y="2650639"/>
            <a:ext cx="16356965" cy="629666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7099300" indent="-635" algn="ctr">
              <a:lnSpc>
                <a:spcPct val="106100"/>
              </a:lnSpc>
              <a:spcBef>
                <a:spcPts val="95"/>
              </a:spcBef>
            </a:pPr>
            <a:r>
              <a:rPr sz="3200" spc="-140" dirty="0">
                <a:latin typeface="Lucida Sans Unicode"/>
                <a:cs typeface="Lucida Sans Unicode"/>
              </a:rPr>
              <a:t>Анкетирование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1700" spc="1120" dirty="0">
                <a:latin typeface="Lucida Sans Unicode"/>
                <a:cs typeface="Lucida Sans Unicode"/>
              </a:rPr>
              <a:t>–</a:t>
            </a:r>
            <a:r>
              <a:rPr sz="1700" spc="220" dirty="0">
                <a:latin typeface="Lucida Sans Unicode"/>
                <a:cs typeface="Lucida Sans Unicode"/>
              </a:rPr>
              <a:t> </a:t>
            </a:r>
            <a:r>
              <a:rPr sz="3200" spc="-55" dirty="0">
                <a:latin typeface="Lucida Sans Unicode"/>
                <a:cs typeface="Lucida Sans Unicode"/>
              </a:rPr>
              <a:t>это</a:t>
            </a:r>
            <a:r>
              <a:rPr sz="3200" spc="-250" dirty="0">
                <a:latin typeface="Lucida Sans Unicode"/>
                <a:cs typeface="Lucida Sans Unicode"/>
              </a:rPr>
              <a:t> </a:t>
            </a:r>
            <a:r>
              <a:rPr sz="3200" spc="-215" dirty="0">
                <a:latin typeface="Lucida Sans Unicode"/>
                <a:cs typeface="Lucida Sans Unicode"/>
              </a:rPr>
              <a:t>исследование</a:t>
            </a:r>
            <a:r>
              <a:rPr sz="3300" spc="-215" dirty="0">
                <a:latin typeface="Microsoft Sans Serif"/>
                <a:cs typeface="Microsoft Sans Serif"/>
              </a:rPr>
              <a:t>,</a:t>
            </a:r>
            <a:r>
              <a:rPr sz="3300" spc="-120" dirty="0">
                <a:latin typeface="Microsoft Sans Serif"/>
                <a:cs typeface="Microsoft Sans Serif"/>
              </a:rPr>
              <a:t> </a:t>
            </a:r>
            <a:r>
              <a:rPr sz="3200" spc="-155" dirty="0">
                <a:latin typeface="Lucida Sans Unicode"/>
                <a:cs typeface="Lucida Sans Unicode"/>
              </a:rPr>
              <a:t>включающее </a:t>
            </a:r>
            <a:r>
              <a:rPr sz="3200" spc="-994" dirty="0">
                <a:latin typeface="Lucida Sans Unicode"/>
                <a:cs typeface="Lucida Sans Unicode"/>
              </a:rPr>
              <a:t> </a:t>
            </a:r>
            <a:r>
              <a:rPr sz="3200" spc="-55" dirty="0">
                <a:latin typeface="Lucida Sans Unicode"/>
                <a:cs typeface="Lucida Sans Unicode"/>
              </a:rPr>
              <a:t>п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215" dirty="0">
                <a:latin typeface="Lucida Sans Unicode"/>
                <a:cs typeface="Lucida Sans Unicode"/>
              </a:rPr>
              <a:t>р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55" dirty="0">
                <a:latin typeface="Lucida Sans Unicode"/>
                <a:cs typeface="Lucida Sans Unicode"/>
              </a:rPr>
              <a:t>ч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100" dirty="0">
                <a:latin typeface="Lucida Sans Unicode"/>
                <a:cs typeface="Lucida Sans Unicode"/>
              </a:rPr>
              <a:t>н</a:t>
            </a:r>
            <a:r>
              <a:rPr sz="3200" spc="-110" dirty="0">
                <a:latin typeface="Lucida Sans Unicode"/>
                <a:cs typeface="Lucida Sans Unicode"/>
              </a:rPr>
              <a:t>ь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14" dirty="0">
                <a:latin typeface="Lucida Sans Unicode"/>
                <a:cs typeface="Lucida Sans Unicode"/>
              </a:rPr>
              <a:t>в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55" dirty="0">
                <a:latin typeface="Lucida Sans Unicode"/>
                <a:cs typeface="Lucida Sans Unicode"/>
              </a:rPr>
              <a:t>п</a:t>
            </a:r>
            <a:r>
              <a:rPr sz="3200" spc="-215" dirty="0">
                <a:latin typeface="Lucida Sans Unicode"/>
                <a:cs typeface="Lucida Sans Unicode"/>
              </a:rPr>
              <a:t>р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114" dirty="0">
                <a:latin typeface="Lucida Sans Unicode"/>
                <a:cs typeface="Lucida Sans Unicode"/>
              </a:rPr>
              <a:t>в</a:t>
            </a:r>
            <a:r>
              <a:rPr sz="3300" spc="-215" dirty="0">
                <a:latin typeface="Microsoft Sans Serif"/>
                <a:cs typeface="Microsoft Sans Serif"/>
              </a:rPr>
              <a:t>,</a:t>
            </a:r>
            <a:r>
              <a:rPr sz="3300" spc="-120" dirty="0">
                <a:latin typeface="Microsoft Sans Serif"/>
                <a:cs typeface="Microsoft Sans Serif"/>
              </a:rPr>
              <a:t> </a:t>
            </a:r>
            <a:r>
              <a:rPr sz="3200" spc="-75" dirty="0">
                <a:latin typeface="Lucida Sans Unicode"/>
                <a:cs typeface="Lucida Sans Unicode"/>
              </a:rPr>
              <a:t>к</a:t>
            </a:r>
            <a:r>
              <a:rPr sz="3200" spc="-250" dirty="0">
                <a:latin typeface="Lucida Sans Unicode"/>
                <a:cs typeface="Lucida Sans Unicode"/>
              </a:rPr>
              <a:t>а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-250" dirty="0">
                <a:latin typeface="Lucida Sans Unicode"/>
                <a:cs typeface="Lucida Sans Unicode"/>
              </a:rPr>
              <a:t>а</a:t>
            </a:r>
            <a:r>
              <a:rPr sz="3200" spc="-50" dirty="0">
                <a:latin typeface="Lucida Sans Unicode"/>
                <a:cs typeface="Lucida Sans Unicode"/>
              </a:rPr>
              <a:t>ю</a:t>
            </a:r>
            <a:r>
              <a:rPr sz="3200" spc="-235" dirty="0">
                <a:latin typeface="Lucida Sans Unicode"/>
                <a:cs typeface="Lucida Sans Unicode"/>
              </a:rPr>
              <a:t>щ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-270" dirty="0">
                <a:latin typeface="Lucida Sans Unicode"/>
                <a:cs typeface="Lucida Sans Unicode"/>
              </a:rPr>
              <a:t>х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30" dirty="0">
                <a:latin typeface="Lucida Sans Unicode"/>
                <a:cs typeface="Lucida Sans Unicode"/>
              </a:rPr>
              <a:t>я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135" dirty="0">
                <a:latin typeface="Lucida Sans Unicode"/>
                <a:cs typeface="Lucida Sans Unicode"/>
              </a:rPr>
              <a:t>б</a:t>
            </a:r>
            <a:r>
              <a:rPr sz="3200" dirty="0">
                <a:latin typeface="Lucida Sans Unicode"/>
                <a:cs typeface="Lucida Sans Unicode"/>
              </a:rPr>
              <a:t>ы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100" dirty="0">
                <a:latin typeface="Lucida Sans Unicode"/>
                <a:cs typeface="Lucida Sans Unicode"/>
              </a:rPr>
              <a:t>ий</a:t>
            </a:r>
            <a:r>
              <a:rPr sz="3300" spc="-215" dirty="0">
                <a:latin typeface="Microsoft Sans Serif"/>
                <a:cs typeface="Microsoft Sans Serif"/>
              </a:rPr>
              <a:t>,</a:t>
            </a:r>
            <a:r>
              <a:rPr sz="3300" spc="-120" dirty="0">
                <a:latin typeface="Microsoft Sans Serif"/>
                <a:cs typeface="Microsoft Sans Serif"/>
              </a:rPr>
              <a:t> </a:t>
            </a:r>
            <a:r>
              <a:rPr sz="3200" spc="-365" dirty="0">
                <a:latin typeface="Lucida Sans Unicode"/>
                <a:cs typeface="Lucida Sans Unicode"/>
              </a:rPr>
              <a:t>ф</a:t>
            </a:r>
            <a:r>
              <a:rPr sz="3200" spc="-250" dirty="0">
                <a:latin typeface="Lucida Sans Unicode"/>
                <a:cs typeface="Lucida Sans Unicode"/>
              </a:rPr>
              <a:t>а</a:t>
            </a:r>
            <a:r>
              <a:rPr sz="3200" spc="-75" dirty="0">
                <a:latin typeface="Lucida Sans Unicode"/>
                <a:cs typeface="Lucida Sans Unicode"/>
              </a:rPr>
              <a:t>к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85" dirty="0">
                <a:latin typeface="Lucida Sans Unicode"/>
                <a:cs typeface="Lucida Sans Unicode"/>
              </a:rPr>
              <a:t>в  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-275" dirty="0">
                <a:latin typeface="Lucida Sans Unicode"/>
                <a:cs typeface="Lucida Sans Unicode"/>
              </a:rPr>
              <a:t>л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05" dirty="0">
                <a:latin typeface="Lucida Sans Unicode"/>
                <a:cs typeface="Lucida Sans Unicode"/>
              </a:rPr>
              <a:t>м</a:t>
            </a:r>
            <a:r>
              <a:rPr sz="3200" spc="-100" dirty="0">
                <a:latin typeface="Lucida Sans Unicode"/>
                <a:cs typeface="Lucida Sans Unicode"/>
              </a:rPr>
              <a:t>н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100" dirty="0">
                <a:latin typeface="Lucida Sans Unicode"/>
                <a:cs typeface="Lucida Sans Unicode"/>
              </a:rPr>
              <a:t>ний</a:t>
            </a:r>
            <a:r>
              <a:rPr sz="3300" spc="-215" dirty="0">
                <a:latin typeface="Microsoft Sans Serif"/>
                <a:cs typeface="Microsoft Sans Serif"/>
              </a:rPr>
              <a:t>,</a:t>
            </a:r>
            <a:r>
              <a:rPr sz="3300" spc="-120" dirty="0">
                <a:latin typeface="Microsoft Sans Serif"/>
                <a:cs typeface="Microsoft Sans Serif"/>
              </a:rPr>
              <a:t> </a:t>
            </a:r>
            <a:r>
              <a:rPr sz="3200" spc="55" dirty="0">
                <a:latin typeface="Lucida Sans Unicode"/>
                <a:cs typeface="Lucida Sans Unicode"/>
              </a:rPr>
              <a:t>ч</a:t>
            </a:r>
            <a:r>
              <a:rPr sz="3200" spc="-50" dirty="0">
                <a:latin typeface="Lucida Sans Unicode"/>
                <a:cs typeface="Lucida Sans Unicode"/>
              </a:rPr>
              <a:t>у</a:t>
            </a:r>
            <a:r>
              <a:rPr sz="3200" spc="-114" dirty="0">
                <a:latin typeface="Lucida Sans Unicode"/>
                <a:cs typeface="Lucida Sans Unicode"/>
              </a:rPr>
              <a:t>в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114" dirty="0">
                <a:latin typeface="Lucida Sans Unicode"/>
                <a:cs typeface="Lucida Sans Unicode"/>
              </a:rPr>
              <a:t>в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55" dirty="0">
                <a:latin typeface="Lucida Sans Unicode"/>
                <a:cs typeface="Lucida Sans Unicode"/>
              </a:rPr>
              <a:t>п</a:t>
            </a:r>
            <a:r>
              <a:rPr sz="3200" spc="-215" dirty="0">
                <a:latin typeface="Lucida Sans Unicode"/>
                <a:cs typeface="Lucida Sans Unicode"/>
              </a:rPr>
              <a:t>р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550" dirty="0">
                <a:latin typeface="Lucida Sans Unicode"/>
                <a:cs typeface="Lucida Sans Unicode"/>
              </a:rPr>
              <a:t>д</a:t>
            </a:r>
            <a:r>
              <a:rPr sz="3200" spc="-55" dirty="0">
                <a:latin typeface="Lucida Sans Unicode"/>
                <a:cs typeface="Lucida Sans Unicode"/>
              </a:rPr>
              <a:t>п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55" dirty="0">
                <a:latin typeface="Lucida Sans Unicode"/>
                <a:cs typeface="Lucida Sans Unicode"/>
              </a:rPr>
              <a:t>ч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100" dirty="0">
                <a:latin typeface="Lucida Sans Unicode"/>
                <a:cs typeface="Lucida Sans Unicode"/>
              </a:rPr>
              <a:t>н</a:t>
            </a:r>
            <a:r>
              <a:rPr sz="3200" spc="-80" dirty="0">
                <a:latin typeface="Lucida Sans Unicode"/>
                <a:cs typeface="Lucida Sans Unicode"/>
              </a:rPr>
              <a:t>ий  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55" dirty="0">
                <a:latin typeface="Lucida Sans Unicode"/>
                <a:cs typeface="Lucida Sans Unicode"/>
              </a:rPr>
              <a:t>п</a:t>
            </a:r>
            <a:r>
              <a:rPr sz="3200" spc="-215" dirty="0">
                <a:latin typeface="Lucida Sans Unicode"/>
                <a:cs typeface="Lucida Sans Unicode"/>
              </a:rPr>
              <a:t>р</a:t>
            </a:r>
            <a:r>
              <a:rPr sz="3200" spc="-250" dirty="0">
                <a:latin typeface="Lucida Sans Unicode"/>
                <a:cs typeface="Lucida Sans Unicode"/>
              </a:rPr>
              <a:t>а</a:t>
            </a:r>
            <a:r>
              <a:rPr sz="3200" spc="-100" dirty="0">
                <a:latin typeface="Lucida Sans Unicode"/>
                <a:cs typeface="Lucida Sans Unicode"/>
              </a:rPr>
              <a:t>ши</a:t>
            </a:r>
            <a:r>
              <a:rPr sz="3200" spc="-114" dirty="0">
                <a:latin typeface="Lucida Sans Unicode"/>
                <a:cs typeface="Lucida Sans Unicode"/>
              </a:rPr>
              <a:t>в</a:t>
            </a:r>
            <a:r>
              <a:rPr sz="3200" spc="-250" dirty="0">
                <a:latin typeface="Lucida Sans Unicode"/>
                <a:cs typeface="Lucida Sans Unicode"/>
              </a:rPr>
              <a:t>а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105" dirty="0">
                <a:latin typeface="Lucida Sans Unicode"/>
                <a:cs typeface="Lucida Sans Unicode"/>
              </a:rPr>
              <a:t>м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130" dirty="0">
                <a:latin typeface="Lucida Sans Unicode"/>
                <a:cs typeface="Lucida Sans Unicode"/>
              </a:rPr>
              <a:t>г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100" dirty="0">
                <a:latin typeface="Lucida Sans Unicode"/>
                <a:cs typeface="Lucida Sans Unicode"/>
              </a:rPr>
              <a:t>н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160" dirty="0">
                <a:latin typeface="Lucida Sans Unicode"/>
                <a:cs typeface="Lucida Sans Unicode"/>
              </a:rPr>
              <a:t>с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5" dirty="0">
                <a:latin typeface="Lucida Sans Unicode"/>
                <a:cs typeface="Lucida Sans Unicode"/>
              </a:rPr>
              <a:t>т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275" dirty="0">
                <a:latin typeface="Lucida Sans Unicode"/>
                <a:cs typeface="Lucida Sans Unicode"/>
              </a:rPr>
              <a:t>л</a:t>
            </a:r>
            <a:r>
              <a:rPr sz="3200" spc="-110" dirty="0">
                <a:latin typeface="Lucida Sans Unicode"/>
                <a:cs typeface="Lucida Sans Unicode"/>
              </a:rPr>
              <a:t>ь</a:t>
            </a:r>
            <a:r>
              <a:rPr sz="3200" spc="-100" dirty="0">
                <a:latin typeface="Lucida Sans Unicode"/>
                <a:cs typeface="Lucida Sans Unicode"/>
              </a:rPr>
              <a:t>н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55" dirty="0">
                <a:latin typeface="Lucida Sans Unicode"/>
                <a:cs typeface="Lucida Sans Unicode"/>
              </a:rPr>
              <a:t>ч</a:t>
            </a:r>
            <a:r>
              <a:rPr sz="3200" spc="-280" dirty="0">
                <a:latin typeface="Lucida Sans Unicode"/>
                <a:cs typeface="Lucida Sans Unicode"/>
              </a:rPr>
              <a:t>е</a:t>
            </a:r>
            <a:r>
              <a:rPr sz="3200" spc="-130" dirty="0">
                <a:latin typeface="Lucida Sans Unicode"/>
                <a:cs typeface="Lucida Sans Unicode"/>
              </a:rPr>
              <a:t>г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300" spc="220" dirty="0">
                <a:latin typeface="Microsoft Sans Serif"/>
                <a:cs typeface="Microsoft Sans Serif"/>
              </a:rPr>
              <a:t>-</a:t>
            </a:r>
            <a:r>
              <a:rPr sz="3200" spc="-275" dirty="0">
                <a:latin typeface="Lucida Sans Unicode"/>
                <a:cs typeface="Lucida Sans Unicode"/>
              </a:rPr>
              <a:t>л</a:t>
            </a:r>
            <a:r>
              <a:rPr sz="3200" spc="-100" dirty="0">
                <a:latin typeface="Lucida Sans Unicode"/>
                <a:cs typeface="Lucida Sans Unicode"/>
              </a:rPr>
              <a:t>и</a:t>
            </a:r>
            <a:r>
              <a:rPr sz="3200" spc="-135" dirty="0">
                <a:latin typeface="Lucida Sans Unicode"/>
                <a:cs typeface="Lucida Sans Unicode"/>
              </a:rPr>
              <a:t>б</a:t>
            </a:r>
            <a:r>
              <a:rPr sz="3200" spc="-185" dirty="0">
                <a:latin typeface="Lucida Sans Unicode"/>
                <a:cs typeface="Lucida Sans Unicode"/>
              </a:rPr>
              <a:t>о</a:t>
            </a:r>
            <a:r>
              <a:rPr sz="3300" spc="-195" dirty="0">
                <a:latin typeface="Microsoft Sans Serif"/>
                <a:cs typeface="Microsoft Sans Serif"/>
              </a:rPr>
              <a:t>.</a:t>
            </a:r>
            <a:endParaRPr sz="3300">
              <a:latin typeface="Microsoft Sans Serif"/>
              <a:cs typeface="Microsoft Sans Serif"/>
            </a:endParaRPr>
          </a:p>
          <a:p>
            <a:pPr marL="11632565" marR="97155" indent="1073150">
              <a:lnSpc>
                <a:spcPct val="102400"/>
              </a:lnSpc>
              <a:spcBef>
                <a:spcPts val="1270"/>
              </a:spcBef>
            </a:pPr>
            <a:r>
              <a:rPr sz="4300" b="1" spc="-35" dirty="0">
                <a:latin typeface="Arial"/>
                <a:cs typeface="Arial"/>
              </a:rPr>
              <a:t>Способы </a:t>
            </a:r>
            <a:r>
              <a:rPr sz="4300" b="1" spc="-30" dirty="0">
                <a:latin typeface="Arial"/>
                <a:cs typeface="Arial"/>
              </a:rPr>
              <a:t> </a:t>
            </a:r>
            <a:r>
              <a:rPr sz="4300" b="1" spc="210" dirty="0">
                <a:latin typeface="Arial"/>
                <a:cs typeface="Arial"/>
              </a:rPr>
              <a:t>а</a:t>
            </a:r>
            <a:r>
              <a:rPr sz="4300" b="1" spc="254" dirty="0">
                <a:latin typeface="Arial"/>
                <a:cs typeface="Arial"/>
              </a:rPr>
              <a:t>н</a:t>
            </a:r>
            <a:r>
              <a:rPr sz="4300" b="1" spc="515" dirty="0">
                <a:latin typeface="Arial"/>
                <a:cs typeface="Arial"/>
              </a:rPr>
              <a:t>к</a:t>
            </a:r>
            <a:r>
              <a:rPr sz="4300" b="1" spc="155" dirty="0">
                <a:latin typeface="Arial"/>
                <a:cs typeface="Arial"/>
              </a:rPr>
              <a:t>е</a:t>
            </a:r>
            <a:r>
              <a:rPr sz="4300" b="1" spc="275" dirty="0">
                <a:latin typeface="Arial"/>
                <a:cs typeface="Arial"/>
              </a:rPr>
              <a:t>т</a:t>
            </a:r>
            <a:r>
              <a:rPr sz="4300" b="1" spc="459" dirty="0">
                <a:latin typeface="Arial"/>
                <a:cs typeface="Arial"/>
              </a:rPr>
              <a:t>и</a:t>
            </a:r>
            <a:r>
              <a:rPr sz="4300" b="1" spc="100" dirty="0">
                <a:latin typeface="Arial"/>
                <a:cs typeface="Arial"/>
              </a:rPr>
              <a:t>р</a:t>
            </a:r>
            <a:r>
              <a:rPr sz="4300" b="1" spc="40" dirty="0">
                <a:latin typeface="Arial"/>
                <a:cs typeface="Arial"/>
              </a:rPr>
              <a:t>о</a:t>
            </a:r>
            <a:r>
              <a:rPr sz="4300" b="1" spc="65" dirty="0">
                <a:latin typeface="Arial"/>
                <a:cs typeface="Arial"/>
              </a:rPr>
              <a:t>в</a:t>
            </a:r>
            <a:r>
              <a:rPr sz="4300" b="1" spc="210" dirty="0">
                <a:latin typeface="Arial"/>
                <a:cs typeface="Arial"/>
              </a:rPr>
              <a:t>а</a:t>
            </a:r>
            <a:r>
              <a:rPr sz="4300" b="1" spc="254" dirty="0">
                <a:latin typeface="Arial"/>
                <a:cs typeface="Arial"/>
              </a:rPr>
              <a:t>н</a:t>
            </a:r>
            <a:r>
              <a:rPr sz="4300" b="1" spc="459" dirty="0">
                <a:latin typeface="Arial"/>
                <a:cs typeface="Arial"/>
              </a:rPr>
              <a:t>и</a:t>
            </a:r>
            <a:r>
              <a:rPr sz="4300" b="1" spc="45" dirty="0">
                <a:latin typeface="Arial"/>
                <a:cs typeface="Arial"/>
              </a:rPr>
              <a:t>я</a:t>
            </a:r>
            <a:r>
              <a:rPr sz="4000" spc="-145" dirty="0">
                <a:latin typeface="Microsoft Sans Serif"/>
                <a:cs typeface="Microsoft Sans Serif"/>
              </a:rPr>
              <a:t>:</a:t>
            </a:r>
            <a:endParaRPr sz="4000">
              <a:latin typeface="Microsoft Sans Serif"/>
              <a:cs typeface="Microsoft Sans Serif"/>
            </a:endParaRPr>
          </a:p>
          <a:p>
            <a:pPr marL="12420600" indent="-324485">
              <a:lnSpc>
                <a:spcPct val="100000"/>
              </a:lnSpc>
              <a:spcBef>
                <a:spcPts val="470"/>
              </a:spcBef>
              <a:buSzPct val="53164"/>
              <a:buChar char="•"/>
              <a:tabLst>
                <a:tab pos="12421235" algn="l"/>
              </a:tabLst>
            </a:pPr>
            <a:r>
              <a:rPr sz="3950" spc="-70" dirty="0">
                <a:latin typeface="Lucida Sans Unicode"/>
                <a:cs typeface="Lucida Sans Unicode"/>
              </a:rPr>
              <a:t>Л</a:t>
            </a:r>
            <a:r>
              <a:rPr sz="3950" spc="-130" dirty="0">
                <a:latin typeface="Lucida Sans Unicode"/>
                <a:cs typeface="Lucida Sans Unicode"/>
              </a:rPr>
              <a:t>и</a:t>
            </a:r>
            <a:r>
              <a:rPr sz="3950" spc="60" dirty="0">
                <a:latin typeface="Lucida Sans Unicode"/>
                <a:cs typeface="Lucida Sans Unicode"/>
              </a:rPr>
              <a:t>ч</a:t>
            </a:r>
            <a:r>
              <a:rPr sz="3950" spc="-125" dirty="0">
                <a:latin typeface="Lucida Sans Unicode"/>
                <a:cs typeface="Lucida Sans Unicode"/>
              </a:rPr>
              <a:t>н</a:t>
            </a:r>
            <a:r>
              <a:rPr sz="3950" spc="-5" dirty="0">
                <a:latin typeface="Lucida Sans Unicode"/>
                <a:cs typeface="Lucida Sans Unicode"/>
              </a:rPr>
              <a:t>ы</a:t>
            </a:r>
            <a:r>
              <a:rPr sz="3950" spc="-130" dirty="0">
                <a:latin typeface="Lucida Sans Unicode"/>
                <a:cs typeface="Lucida Sans Unicode"/>
              </a:rPr>
              <a:t>й</a:t>
            </a:r>
            <a:r>
              <a:rPr sz="3950" spc="-315" dirty="0">
                <a:latin typeface="Lucida Sans Unicode"/>
                <a:cs typeface="Lucida Sans Unicode"/>
              </a:rPr>
              <a:t> 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75" dirty="0">
                <a:latin typeface="Lucida Sans Unicode"/>
                <a:cs typeface="Lucida Sans Unicode"/>
              </a:rPr>
              <a:t>п</a:t>
            </a:r>
            <a:r>
              <a:rPr sz="3950" spc="-270" dirty="0">
                <a:latin typeface="Lucida Sans Unicode"/>
                <a:cs typeface="Lucida Sans Unicode"/>
              </a:rPr>
              <a:t>р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200" dirty="0">
                <a:latin typeface="Lucida Sans Unicode"/>
                <a:cs typeface="Lucida Sans Unicode"/>
              </a:rPr>
              <a:t>с</a:t>
            </a:r>
            <a:endParaRPr sz="3950">
              <a:latin typeface="Lucida Sans Unicode"/>
              <a:cs typeface="Lucida Sans Unicode"/>
            </a:endParaRPr>
          </a:p>
          <a:p>
            <a:pPr marL="11864340" indent="-325120">
              <a:lnSpc>
                <a:spcPct val="100000"/>
              </a:lnSpc>
              <a:spcBef>
                <a:spcPts val="434"/>
              </a:spcBef>
              <a:buSzPct val="53164"/>
              <a:buChar char="•"/>
              <a:tabLst>
                <a:tab pos="11864975" algn="l"/>
              </a:tabLst>
            </a:pPr>
            <a:r>
              <a:rPr sz="3950" spc="155" dirty="0">
                <a:latin typeface="Lucida Sans Unicode"/>
                <a:cs typeface="Lucida Sans Unicode"/>
              </a:rPr>
              <a:t>О</a:t>
            </a:r>
            <a:r>
              <a:rPr sz="3950" spc="-75" dirty="0">
                <a:latin typeface="Lucida Sans Unicode"/>
                <a:cs typeface="Lucida Sans Unicode"/>
              </a:rPr>
              <a:t>п</a:t>
            </a:r>
            <a:r>
              <a:rPr sz="3950" spc="-270" dirty="0">
                <a:latin typeface="Lucida Sans Unicode"/>
                <a:cs typeface="Lucida Sans Unicode"/>
              </a:rPr>
              <a:t>р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200" dirty="0">
                <a:latin typeface="Lucida Sans Unicode"/>
                <a:cs typeface="Lucida Sans Unicode"/>
              </a:rPr>
              <a:t>с</a:t>
            </a:r>
            <a:r>
              <a:rPr sz="3950" spc="-315" dirty="0">
                <a:latin typeface="Lucida Sans Unicode"/>
                <a:cs typeface="Lucida Sans Unicode"/>
              </a:rPr>
              <a:t> </a:t>
            </a:r>
            <a:r>
              <a:rPr sz="3950" spc="-75" dirty="0">
                <a:latin typeface="Lucida Sans Unicode"/>
                <a:cs typeface="Lucida Sans Unicode"/>
              </a:rPr>
              <a:t>п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315" dirty="0">
                <a:latin typeface="Lucida Sans Unicode"/>
                <a:cs typeface="Lucida Sans Unicode"/>
              </a:rPr>
              <a:t> </a:t>
            </a:r>
            <a:r>
              <a:rPr sz="3950" spc="5" dirty="0">
                <a:latin typeface="Lucida Sans Unicode"/>
                <a:cs typeface="Lucida Sans Unicode"/>
              </a:rPr>
              <a:t>т</a:t>
            </a:r>
            <a:r>
              <a:rPr sz="3950" spc="-350" dirty="0">
                <a:latin typeface="Lucida Sans Unicode"/>
                <a:cs typeface="Lucida Sans Unicode"/>
              </a:rPr>
              <a:t>е</a:t>
            </a:r>
            <a:r>
              <a:rPr sz="3950" spc="-345" dirty="0">
                <a:latin typeface="Lucida Sans Unicode"/>
                <a:cs typeface="Lucida Sans Unicode"/>
              </a:rPr>
              <a:t>л</a:t>
            </a:r>
            <a:r>
              <a:rPr sz="3950" spc="-350" dirty="0">
                <a:latin typeface="Lucida Sans Unicode"/>
                <a:cs typeface="Lucida Sans Unicode"/>
              </a:rPr>
              <a:t>е</a:t>
            </a:r>
            <a:r>
              <a:rPr sz="3950" spc="-455" dirty="0">
                <a:latin typeface="Lucida Sans Unicode"/>
                <a:cs typeface="Lucida Sans Unicode"/>
              </a:rPr>
              <a:t>ф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125" dirty="0">
                <a:latin typeface="Lucida Sans Unicode"/>
                <a:cs typeface="Lucida Sans Unicode"/>
              </a:rPr>
              <a:t>н</a:t>
            </a:r>
            <a:r>
              <a:rPr sz="3950" spc="-65" dirty="0">
                <a:latin typeface="Lucida Sans Unicode"/>
                <a:cs typeface="Lucida Sans Unicode"/>
              </a:rPr>
              <a:t>у</a:t>
            </a:r>
            <a:endParaRPr sz="3950">
              <a:latin typeface="Lucida Sans Unicode"/>
              <a:cs typeface="Lucida Sans Unicode"/>
            </a:endParaRPr>
          </a:p>
          <a:p>
            <a:pPr marL="12216765" marR="681355" lvl="1" indent="562610">
              <a:lnSpc>
                <a:spcPts val="5170"/>
              </a:lnSpc>
              <a:spcBef>
                <a:spcPts val="110"/>
              </a:spcBef>
              <a:buSzPct val="53164"/>
              <a:buChar char="•"/>
              <a:tabLst>
                <a:tab pos="13104494" algn="l"/>
              </a:tabLst>
            </a:pPr>
            <a:r>
              <a:rPr sz="3950" spc="-90" dirty="0">
                <a:latin typeface="Lucida Sans Unicode"/>
                <a:cs typeface="Lucida Sans Unicode"/>
              </a:rPr>
              <a:t>Онлайн</a:t>
            </a:r>
            <a:r>
              <a:rPr sz="4050" spc="-90" dirty="0">
                <a:latin typeface="Microsoft Sans Serif"/>
                <a:cs typeface="Microsoft Sans Serif"/>
              </a:rPr>
              <a:t>- </a:t>
            </a:r>
            <a:r>
              <a:rPr sz="4050" spc="-85" dirty="0">
                <a:latin typeface="Microsoft Sans Serif"/>
                <a:cs typeface="Microsoft Sans Serif"/>
              </a:rPr>
              <a:t> </a:t>
            </a:r>
            <a:r>
              <a:rPr sz="3950" spc="-315" dirty="0">
                <a:latin typeface="Lucida Sans Unicode"/>
                <a:cs typeface="Lucida Sans Unicode"/>
              </a:rPr>
              <a:t>а</a:t>
            </a:r>
            <a:r>
              <a:rPr sz="3950" spc="-125" dirty="0">
                <a:latin typeface="Lucida Sans Unicode"/>
                <a:cs typeface="Lucida Sans Unicode"/>
              </a:rPr>
              <a:t>н</a:t>
            </a:r>
            <a:r>
              <a:rPr sz="3950" spc="-100" dirty="0">
                <a:latin typeface="Lucida Sans Unicode"/>
                <a:cs typeface="Lucida Sans Unicode"/>
              </a:rPr>
              <a:t>к</a:t>
            </a:r>
            <a:r>
              <a:rPr sz="3950" spc="-350" dirty="0">
                <a:latin typeface="Lucida Sans Unicode"/>
                <a:cs typeface="Lucida Sans Unicode"/>
              </a:rPr>
              <a:t>е</a:t>
            </a:r>
            <a:r>
              <a:rPr sz="3950" spc="5" dirty="0">
                <a:latin typeface="Lucida Sans Unicode"/>
                <a:cs typeface="Lucida Sans Unicode"/>
              </a:rPr>
              <a:t>т</a:t>
            </a:r>
            <a:r>
              <a:rPr sz="3950" spc="-130" dirty="0">
                <a:latin typeface="Lucida Sans Unicode"/>
                <a:cs typeface="Lucida Sans Unicode"/>
              </a:rPr>
              <a:t>и</a:t>
            </a:r>
            <a:r>
              <a:rPr sz="3950" spc="-270" dirty="0">
                <a:latin typeface="Lucida Sans Unicode"/>
                <a:cs typeface="Lucida Sans Unicode"/>
              </a:rPr>
              <a:t>р</a:t>
            </a:r>
            <a:r>
              <a:rPr sz="3950" spc="-235" dirty="0">
                <a:latin typeface="Lucida Sans Unicode"/>
                <a:cs typeface="Lucida Sans Unicode"/>
              </a:rPr>
              <a:t>о</a:t>
            </a:r>
            <a:r>
              <a:rPr sz="3950" spc="-150" dirty="0">
                <a:latin typeface="Lucida Sans Unicode"/>
                <a:cs typeface="Lucida Sans Unicode"/>
              </a:rPr>
              <a:t>в</a:t>
            </a:r>
            <a:r>
              <a:rPr sz="3950" spc="-315" dirty="0">
                <a:latin typeface="Lucida Sans Unicode"/>
                <a:cs typeface="Lucida Sans Unicode"/>
              </a:rPr>
              <a:t>а</a:t>
            </a:r>
            <a:r>
              <a:rPr sz="3950" spc="-125" dirty="0">
                <a:latin typeface="Lucida Sans Unicode"/>
                <a:cs typeface="Lucida Sans Unicode"/>
              </a:rPr>
              <a:t>н</a:t>
            </a:r>
            <a:r>
              <a:rPr sz="3950" spc="-130" dirty="0">
                <a:latin typeface="Lucida Sans Unicode"/>
                <a:cs typeface="Lucida Sans Unicode"/>
              </a:rPr>
              <a:t>и</a:t>
            </a:r>
            <a:r>
              <a:rPr sz="3950" spc="-350" dirty="0">
                <a:latin typeface="Lucida Sans Unicode"/>
                <a:cs typeface="Lucida Sans Unicode"/>
              </a:rPr>
              <a:t>е</a:t>
            </a:r>
            <a:endParaRPr sz="395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3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402758" y="3"/>
            <a:ext cx="14885669" cy="10287000"/>
            <a:chOff x="3402758" y="3"/>
            <a:chExt cx="14885669" cy="10287000"/>
          </a:xfrm>
        </p:grpSpPr>
        <p:sp>
          <p:nvSpPr>
            <p:cNvPr id="4" name="object 4"/>
            <p:cNvSpPr/>
            <p:nvPr/>
          </p:nvSpPr>
          <p:spPr>
            <a:xfrm>
              <a:off x="10566996" y="3"/>
              <a:ext cx="7721600" cy="10287000"/>
            </a:xfrm>
            <a:custGeom>
              <a:avLst/>
              <a:gdLst/>
              <a:ahLst/>
              <a:cxnLst/>
              <a:rect l="l" t="t" r="r" b="b"/>
              <a:pathLst>
                <a:path w="7721600" h="10287000">
                  <a:moveTo>
                    <a:pt x="7721002" y="10286996"/>
                  </a:moveTo>
                  <a:lnTo>
                    <a:pt x="0" y="10286996"/>
                  </a:lnTo>
                  <a:lnTo>
                    <a:pt x="0" y="0"/>
                  </a:lnTo>
                  <a:lnTo>
                    <a:pt x="7721002" y="0"/>
                  </a:lnTo>
                  <a:lnTo>
                    <a:pt x="7721002" y="10286996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402758" y="2393135"/>
              <a:ext cx="11325224" cy="7077074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452108" y="1182724"/>
            <a:ext cx="5724525" cy="9207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5850" spc="385" dirty="0">
                <a:latin typeface="Arial"/>
                <a:cs typeface="Arial"/>
              </a:rPr>
              <a:t>Личный</a:t>
            </a:r>
            <a:r>
              <a:rPr sz="5850" spc="-235" dirty="0">
                <a:latin typeface="Arial"/>
                <a:cs typeface="Arial"/>
              </a:rPr>
              <a:t> </a:t>
            </a:r>
            <a:r>
              <a:rPr sz="5850" spc="60" dirty="0">
                <a:latin typeface="Arial"/>
                <a:cs typeface="Arial"/>
              </a:rPr>
              <a:t>опрос</a:t>
            </a:r>
            <a:endParaRPr sz="5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9487" y="904309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5</a:t>
            </a:r>
            <a:endParaRPr sz="9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793530" y="0"/>
            <a:ext cx="14494510" cy="10287000"/>
            <a:chOff x="3793530" y="0"/>
            <a:chExt cx="14494510" cy="10287000"/>
          </a:xfrm>
        </p:grpSpPr>
        <p:sp>
          <p:nvSpPr>
            <p:cNvPr id="4" name="object 4"/>
            <p:cNvSpPr/>
            <p:nvPr/>
          </p:nvSpPr>
          <p:spPr>
            <a:xfrm>
              <a:off x="10566996" y="0"/>
              <a:ext cx="7721600" cy="10287000"/>
            </a:xfrm>
            <a:custGeom>
              <a:avLst/>
              <a:gdLst/>
              <a:ahLst/>
              <a:cxnLst/>
              <a:rect l="l" t="t" r="r" b="b"/>
              <a:pathLst>
                <a:path w="7721600" h="10287000">
                  <a:moveTo>
                    <a:pt x="0" y="0"/>
                  </a:moveTo>
                  <a:lnTo>
                    <a:pt x="7721002" y="0"/>
                  </a:lnTo>
                  <a:lnTo>
                    <a:pt x="7721002" y="10286999"/>
                  </a:lnTo>
                  <a:lnTo>
                    <a:pt x="0" y="1028699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93530" y="2073128"/>
              <a:ext cx="11029949" cy="7362824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673374" y="736299"/>
            <a:ext cx="7505700" cy="920750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5850" spc="75" dirty="0">
                <a:latin typeface="Arial"/>
                <a:cs typeface="Arial"/>
              </a:rPr>
              <a:t>Опрос</a:t>
            </a:r>
            <a:r>
              <a:rPr sz="5850" spc="-200" dirty="0">
                <a:latin typeface="Arial"/>
                <a:cs typeface="Arial"/>
              </a:rPr>
              <a:t> </a:t>
            </a:r>
            <a:r>
              <a:rPr sz="5850" spc="175" dirty="0">
                <a:latin typeface="Arial"/>
                <a:cs typeface="Arial"/>
              </a:rPr>
              <a:t>по</a:t>
            </a:r>
            <a:r>
              <a:rPr sz="5850" spc="-195" dirty="0">
                <a:latin typeface="Arial"/>
                <a:cs typeface="Arial"/>
              </a:rPr>
              <a:t> </a:t>
            </a:r>
            <a:r>
              <a:rPr sz="5850" spc="125" dirty="0">
                <a:latin typeface="Arial"/>
                <a:cs typeface="Arial"/>
              </a:rPr>
              <a:t>телефону</a:t>
            </a:r>
            <a:endParaRPr sz="58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9487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6</a:t>
            </a:r>
            <a:endParaRPr sz="9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2998402" y="0"/>
            <a:ext cx="12858750" cy="10034270"/>
            <a:chOff x="2998402" y="0"/>
            <a:chExt cx="12858750" cy="10034270"/>
          </a:xfrm>
        </p:grpSpPr>
        <p:sp>
          <p:nvSpPr>
            <p:cNvPr id="4" name="object 4"/>
            <p:cNvSpPr/>
            <p:nvPr/>
          </p:nvSpPr>
          <p:spPr>
            <a:xfrm>
              <a:off x="5283498" y="0"/>
              <a:ext cx="7724775" cy="10034270"/>
            </a:xfrm>
            <a:custGeom>
              <a:avLst/>
              <a:gdLst/>
              <a:ahLst/>
              <a:cxnLst/>
              <a:rect l="l" t="t" r="r" b="b"/>
              <a:pathLst>
                <a:path w="7724775" h="10034270">
                  <a:moveTo>
                    <a:pt x="7724774" y="10033920"/>
                  </a:moveTo>
                  <a:lnTo>
                    <a:pt x="0" y="10033920"/>
                  </a:lnTo>
                  <a:lnTo>
                    <a:pt x="0" y="0"/>
                  </a:lnTo>
                  <a:lnTo>
                    <a:pt x="7724774" y="0"/>
                  </a:lnTo>
                  <a:lnTo>
                    <a:pt x="7724774" y="10033920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998402" y="2567552"/>
              <a:ext cx="12858749" cy="6286499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4492809" y="760141"/>
            <a:ext cx="10525125" cy="99758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6350" spc="130" dirty="0">
                <a:latin typeface="Arial"/>
                <a:cs typeface="Arial"/>
              </a:rPr>
              <a:t>О</a:t>
            </a:r>
            <a:r>
              <a:rPr sz="6350" spc="380" dirty="0">
                <a:latin typeface="Arial"/>
                <a:cs typeface="Arial"/>
              </a:rPr>
              <a:t>н</a:t>
            </a:r>
            <a:r>
              <a:rPr sz="6350" spc="75" dirty="0">
                <a:latin typeface="Arial"/>
                <a:cs typeface="Arial"/>
              </a:rPr>
              <a:t>л</a:t>
            </a:r>
            <a:r>
              <a:rPr sz="6350" spc="315" dirty="0">
                <a:latin typeface="Arial"/>
                <a:cs typeface="Arial"/>
              </a:rPr>
              <a:t>а</a:t>
            </a:r>
            <a:r>
              <a:rPr sz="6350" spc="680" dirty="0">
                <a:latin typeface="Arial"/>
                <a:cs typeface="Arial"/>
              </a:rPr>
              <a:t>й</a:t>
            </a:r>
            <a:r>
              <a:rPr sz="6350" spc="380" dirty="0">
                <a:latin typeface="Arial"/>
                <a:cs typeface="Arial"/>
              </a:rPr>
              <a:t>н</a:t>
            </a:r>
            <a:r>
              <a:rPr sz="6350" spc="-390" dirty="0">
                <a:latin typeface="Verdana"/>
                <a:cs typeface="Verdana"/>
              </a:rPr>
              <a:t>-</a:t>
            </a:r>
            <a:r>
              <a:rPr sz="6350" spc="-585" dirty="0">
                <a:latin typeface="Verdana"/>
                <a:cs typeface="Verdana"/>
              </a:rPr>
              <a:t> </a:t>
            </a:r>
            <a:r>
              <a:rPr sz="6350" spc="315" dirty="0">
                <a:latin typeface="Arial"/>
                <a:cs typeface="Arial"/>
              </a:rPr>
              <a:t>а</a:t>
            </a:r>
            <a:r>
              <a:rPr sz="6350" spc="380" dirty="0">
                <a:latin typeface="Arial"/>
                <a:cs typeface="Arial"/>
              </a:rPr>
              <a:t>н</a:t>
            </a:r>
            <a:r>
              <a:rPr sz="6350" spc="765" dirty="0">
                <a:latin typeface="Arial"/>
                <a:cs typeface="Arial"/>
              </a:rPr>
              <a:t>к</a:t>
            </a:r>
            <a:r>
              <a:rPr sz="6350" spc="229" dirty="0">
                <a:latin typeface="Arial"/>
                <a:cs typeface="Arial"/>
              </a:rPr>
              <a:t>е</a:t>
            </a:r>
            <a:r>
              <a:rPr sz="6350" spc="409" dirty="0">
                <a:latin typeface="Arial"/>
                <a:cs typeface="Arial"/>
              </a:rPr>
              <a:t>т</a:t>
            </a:r>
            <a:r>
              <a:rPr sz="6350" spc="680" dirty="0">
                <a:latin typeface="Arial"/>
                <a:cs typeface="Arial"/>
              </a:rPr>
              <a:t>и</a:t>
            </a:r>
            <a:r>
              <a:rPr sz="6350" spc="150" dirty="0">
                <a:latin typeface="Arial"/>
                <a:cs typeface="Arial"/>
              </a:rPr>
              <a:t>р</a:t>
            </a:r>
            <a:r>
              <a:rPr sz="6350" spc="60" dirty="0">
                <a:latin typeface="Arial"/>
                <a:cs typeface="Arial"/>
              </a:rPr>
              <a:t>о</a:t>
            </a:r>
            <a:r>
              <a:rPr sz="6350" spc="100" dirty="0">
                <a:latin typeface="Arial"/>
                <a:cs typeface="Arial"/>
              </a:rPr>
              <a:t>в</a:t>
            </a:r>
            <a:r>
              <a:rPr sz="6350" spc="315" dirty="0">
                <a:latin typeface="Arial"/>
                <a:cs typeface="Arial"/>
              </a:rPr>
              <a:t>а</a:t>
            </a:r>
            <a:r>
              <a:rPr sz="6350" spc="380" dirty="0">
                <a:latin typeface="Arial"/>
                <a:cs typeface="Arial"/>
              </a:rPr>
              <a:t>н</a:t>
            </a:r>
            <a:r>
              <a:rPr sz="6350" spc="680" dirty="0">
                <a:latin typeface="Arial"/>
                <a:cs typeface="Arial"/>
              </a:rPr>
              <a:t>и</a:t>
            </a:r>
            <a:r>
              <a:rPr sz="6350" spc="235" dirty="0">
                <a:latin typeface="Arial"/>
                <a:cs typeface="Arial"/>
              </a:rPr>
              <a:t>е</a:t>
            </a:r>
            <a:endParaRPr sz="635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59487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6</a:t>
            </a:r>
            <a:endParaRPr sz="9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63594" y="1028700"/>
            <a:ext cx="2924810" cy="885825"/>
          </a:xfrm>
          <a:custGeom>
            <a:avLst/>
            <a:gdLst/>
            <a:ahLst/>
            <a:cxnLst/>
            <a:rect l="l" t="t" r="r" b="b"/>
            <a:pathLst>
              <a:path w="2924809" h="885825">
                <a:moveTo>
                  <a:pt x="0" y="0"/>
                </a:moveTo>
                <a:lnTo>
                  <a:pt x="2924405" y="0"/>
                </a:lnTo>
                <a:lnTo>
                  <a:pt x="2924405" y="885824"/>
                </a:lnTo>
                <a:lnTo>
                  <a:pt x="0" y="885824"/>
                </a:lnTo>
                <a:lnTo>
                  <a:pt x="0" y="0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2075283"/>
            <a:ext cx="7933690" cy="619125"/>
          </a:xfrm>
          <a:custGeom>
            <a:avLst/>
            <a:gdLst/>
            <a:ahLst/>
            <a:cxnLst/>
            <a:rect l="l" t="t" r="r" b="b"/>
            <a:pathLst>
              <a:path w="7933690" h="619125">
                <a:moveTo>
                  <a:pt x="0" y="0"/>
                </a:moveTo>
                <a:lnTo>
                  <a:pt x="7933441" y="0"/>
                </a:lnTo>
                <a:lnTo>
                  <a:pt x="7933441" y="619124"/>
                </a:lnTo>
                <a:lnTo>
                  <a:pt x="0" y="619124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16323082" y="42152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165" dirty="0">
                <a:solidFill>
                  <a:srgbClr val="181818"/>
                </a:solidFill>
                <a:latin typeface="Arial"/>
                <a:cs typeface="Arial"/>
              </a:rPr>
              <a:t>0</a:t>
            </a:r>
            <a:r>
              <a:rPr sz="9000" b="1" spc="170" dirty="0">
                <a:solidFill>
                  <a:srgbClr val="181818"/>
                </a:solidFill>
                <a:latin typeface="Arial"/>
                <a:cs typeface="Arial"/>
              </a:rPr>
              <a:t>7</a:t>
            </a:r>
            <a:endParaRPr sz="90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7039618" y="8702778"/>
            <a:ext cx="11248390" cy="1228725"/>
          </a:xfrm>
          <a:custGeom>
            <a:avLst/>
            <a:gdLst/>
            <a:ahLst/>
            <a:cxnLst/>
            <a:rect l="l" t="t" r="r" b="b"/>
            <a:pathLst>
              <a:path w="11248390" h="1228725">
                <a:moveTo>
                  <a:pt x="0" y="0"/>
                </a:moveTo>
                <a:lnTo>
                  <a:pt x="11248380" y="0"/>
                </a:lnTo>
                <a:lnTo>
                  <a:pt x="11248380" y="1228724"/>
                </a:lnTo>
                <a:lnTo>
                  <a:pt x="0" y="1228724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1607395" y="2084251"/>
            <a:ext cx="5643880" cy="5416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3350" spc="-90" dirty="0">
                <a:latin typeface="Microsoft Sans Serif"/>
                <a:cs typeface="Microsoft Sans Serif"/>
              </a:rPr>
              <a:t>1</a:t>
            </a:r>
            <a:r>
              <a:rPr sz="3350" spc="-180" dirty="0">
                <a:latin typeface="Microsoft Sans Serif"/>
                <a:cs typeface="Microsoft Sans Serif"/>
              </a:rPr>
              <a:t>)</a:t>
            </a:r>
            <a:r>
              <a:rPr sz="3350" spc="-114" dirty="0">
                <a:latin typeface="Microsoft Sans Serif"/>
                <a:cs typeface="Microsoft Sans Serif"/>
              </a:rPr>
              <a:t> </a:t>
            </a:r>
            <a:r>
              <a:rPr sz="3300" spc="-210" dirty="0">
                <a:latin typeface="Lucida Sans Unicode"/>
                <a:cs typeface="Lucida Sans Unicode"/>
              </a:rPr>
              <a:t>о</a:t>
            </a:r>
            <a:r>
              <a:rPr sz="3300" spc="-10" dirty="0">
                <a:latin typeface="Lucida Sans Unicode"/>
                <a:cs typeface="Lucida Sans Unicode"/>
              </a:rPr>
              <a:t>т</a:t>
            </a:r>
            <a:r>
              <a:rPr sz="3300" spc="-135" dirty="0">
                <a:latin typeface="Lucida Sans Unicode"/>
                <a:cs typeface="Lucida Sans Unicode"/>
              </a:rPr>
              <a:t>в</a:t>
            </a:r>
            <a:r>
              <a:rPr sz="3300" spc="-300" dirty="0">
                <a:latin typeface="Lucida Sans Unicode"/>
                <a:cs typeface="Lucida Sans Unicode"/>
              </a:rPr>
              <a:t>л</a:t>
            </a:r>
            <a:r>
              <a:rPr sz="3300" spc="-305" dirty="0">
                <a:latin typeface="Lucida Sans Unicode"/>
                <a:cs typeface="Lucida Sans Unicode"/>
              </a:rPr>
              <a:t>е</a:t>
            </a:r>
            <a:r>
              <a:rPr sz="3300" spc="-95" dirty="0">
                <a:latin typeface="Lucida Sans Unicode"/>
                <a:cs typeface="Lucida Sans Unicode"/>
              </a:rPr>
              <a:t>к</a:t>
            </a:r>
            <a:r>
              <a:rPr sz="3300" spc="-275" dirty="0">
                <a:latin typeface="Lucida Sans Unicode"/>
                <a:cs typeface="Lucida Sans Unicode"/>
              </a:rPr>
              <a:t>а</a:t>
            </a:r>
            <a:r>
              <a:rPr sz="3300" spc="-305" dirty="0">
                <a:latin typeface="Lucida Sans Unicode"/>
                <a:cs typeface="Lucida Sans Unicode"/>
              </a:rPr>
              <a:t>е</a:t>
            </a:r>
            <a:r>
              <a:rPr sz="3300" spc="-10" dirty="0">
                <a:latin typeface="Lucida Sans Unicode"/>
                <a:cs typeface="Lucida Sans Unicode"/>
              </a:rPr>
              <a:t>т</a:t>
            </a:r>
            <a:r>
              <a:rPr sz="3300" spc="-270" dirty="0">
                <a:latin typeface="Lucida Sans Unicode"/>
                <a:cs typeface="Lucida Sans Unicode"/>
              </a:rPr>
              <a:t> </a:t>
            </a:r>
            <a:r>
              <a:rPr sz="3300" spc="-210" dirty="0">
                <a:latin typeface="Lucida Sans Unicode"/>
                <a:cs typeface="Lucida Sans Unicode"/>
              </a:rPr>
              <a:t>о</a:t>
            </a:r>
            <a:r>
              <a:rPr sz="3300" spc="-10" dirty="0">
                <a:latin typeface="Lucida Sans Unicode"/>
                <a:cs typeface="Lucida Sans Unicode"/>
              </a:rPr>
              <a:t>т</a:t>
            </a:r>
            <a:r>
              <a:rPr sz="3300" spc="-270" dirty="0">
                <a:latin typeface="Lucida Sans Unicode"/>
                <a:cs typeface="Lucida Sans Unicode"/>
              </a:rPr>
              <a:t> </a:t>
            </a:r>
            <a:r>
              <a:rPr sz="3300" spc="-210" dirty="0">
                <a:latin typeface="Lucida Sans Unicode"/>
                <a:cs typeface="Lucida Sans Unicode"/>
              </a:rPr>
              <a:t>о</a:t>
            </a:r>
            <a:r>
              <a:rPr sz="3300" spc="-180" dirty="0">
                <a:latin typeface="Lucida Sans Unicode"/>
                <a:cs typeface="Lucida Sans Unicode"/>
              </a:rPr>
              <a:t>с</a:t>
            </a:r>
            <a:r>
              <a:rPr sz="3300" spc="-120" dirty="0">
                <a:latin typeface="Lucida Sans Unicode"/>
                <a:cs typeface="Lucida Sans Unicode"/>
              </a:rPr>
              <a:t>н</a:t>
            </a:r>
            <a:r>
              <a:rPr sz="3300" spc="-210" dirty="0">
                <a:latin typeface="Lucida Sans Unicode"/>
                <a:cs typeface="Lucida Sans Unicode"/>
              </a:rPr>
              <a:t>о</a:t>
            </a:r>
            <a:r>
              <a:rPr sz="3300" spc="-135" dirty="0">
                <a:latin typeface="Lucida Sans Unicode"/>
                <a:cs typeface="Lucida Sans Unicode"/>
              </a:rPr>
              <a:t>в</a:t>
            </a:r>
            <a:r>
              <a:rPr sz="3300" spc="-120" dirty="0">
                <a:latin typeface="Lucida Sans Unicode"/>
                <a:cs typeface="Lucida Sans Unicode"/>
              </a:rPr>
              <a:t>н</a:t>
            </a:r>
            <a:r>
              <a:rPr sz="3300" spc="-25" dirty="0">
                <a:latin typeface="Lucida Sans Unicode"/>
                <a:cs typeface="Lucida Sans Unicode"/>
              </a:rPr>
              <a:t>ы</a:t>
            </a:r>
            <a:r>
              <a:rPr sz="3300" spc="-295" dirty="0">
                <a:latin typeface="Lucida Sans Unicode"/>
                <a:cs typeface="Lucida Sans Unicode"/>
              </a:rPr>
              <a:t>х</a:t>
            </a:r>
            <a:r>
              <a:rPr sz="3300" spc="-270" dirty="0">
                <a:latin typeface="Lucida Sans Unicode"/>
                <a:cs typeface="Lucida Sans Unicode"/>
              </a:rPr>
              <a:t> </a:t>
            </a:r>
            <a:r>
              <a:rPr sz="3300" spc="-585" dirty="0">
                <a:latin typeface="Lucida Sans Unicode"/>
                <a:cs typeface="Lucida Sans Unicode"/>
              </a:rPr>
              <a:t>д</a:t>
            </a:r>
            <a:r>
              <a:rPr sz="3300" spc="-305" dirty="0">
                <a:latin typeface="Lucida Sans Unicode"/>
                <a:cs typeface="Lucida Sans Unicode"/>
              </a:rPr>
              <a:t>е</a:t>
            </a:r>
            <a:r>
              <a:rPr sz="3300" spc="-300" dirty="0">
                <a:latin typeface="Lucida Sans Unicode"/>
                <a:cs typeface="Lucida Sans Unicode"/>
              </a:rPr>
              <a:t>л</a:t>
            </a:r>
            <a:r>
              <a:rPr sz="3350" spc="-105" dirty="0">
                <a:latin typeface="Microsoft Sans Serif"/>
                <a:cs typeface="Microsoft Sans Serif"/>
              </a:rPr>
              <a:t>;</a:t>
            </a:r>
            <a:endParaRPr sz="3350">
              <a:latin typeface="Microsoft Sans Serif"/>
              <a:cs typeface="Microsoft Sans Serif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036114" y="2945802"/>
            <a:ext cx="9534525" cy="1171575"/>
          </a:xfrm>
          <a:prstGeom prst="rect">
            <a:avLst/>
          </a:prstGeom>
          <a:solidFill>
            <a:srgbClr val="CCEBE6"/>
          </a:solidFill>
        </p:spPr>
        <p:txBody>
          <a:bodyPr vert="horz" wrap="square" lIns="0" tIns="16510" rIns="0" bIns="0" rtlCol="0">
            <a:spAutoFit/>
          </a:bodyPr>
          <a:lstStyle/>
          <a:p>
            <a:pPr marL="1858010" marR="459740" indent="-1638300">
              <a:lnSpc>
                <a:spcPct val="106000"/>
              </a:lnSpc>
              <a:spcBef>
                <a:spcPts val="130"/>
              </a:spcBef>
            </a:pPr>
            <a:r>
              <a:rPr sz="3050" spc="-90" dirty="0">
                <a:latin typeface="Microsoft Sans Serif"/>
                <a:cs typeface="Microsoft Sans Serif"/>
              </a:rPr>
              <a:t>2</a:t>
            </a:r>
            <a:r>
              <a:rPr sz="3050" spc="-170" dirty="0">
                <a:latin typeface="Microsoft Sans Serif"/>
                <a:cs typeface="Microsoft Sans Serif"/>
              </a:rPr>
              <a:t>)</a:t>
            </a:r>
            <a:r>
              <a:rPr sz="3050" spc="-110" dirty="0">
                <a:latin typeface="Microsoft Sans Serif"/>
                <a:cs typeface="Microsoft Sans Serif"/>
              </a:rPr>
              <a:t> </a:t>
            </a:r>
            <a:r>
              <a:rPr sz="2950" spc="-45" dirty="0">
                <a:latin typeface="Lucida Sans Unicode"/>
                <a:cs typeface="Lucida Sans Unicode"/>
              </a:rPr>
              <a:t>Л</a:t>
            </a:r>
            <a:r>
              <a:rPr sz="2950" spc="-90" dirty="0">
                <a:latin typeface="Lucida Sans Unicode"/>
                <a:cs typeface="Lucida Sans Unicode"/>
              </a:rPr>
              <a:t>и</a:t>
            </a:r>
            <a:r>
              <a:rPr sz="2950" spc="55" dirty="0">
                <a:latin typeface="Lucida Sans Unicode"/>
                <a:cs typeface="Lucida Sans Unicode"/>
              </a:rPr>
              <a:t>ч</a:t>
            </a:r>
            <a:r>
              <a:rPr sz="2950" spc="-90" dirty="0">
                <a:latin typeface="Lucida Sans Unicode"/>
                <a:cs typeface="Lucida Sans Unicode"/>
              </a:rPr>
              <a:t>н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2950" spc="-229" dirty="0">
                <a:latin typeface="Lucida Sans Unicode"/>
                <a:cs typeface="Lucida Sans Unicode"/>
              </a:rPr>
              <a:t>а</a:t>
            </a:r>
            <a:r>
              <a:rPr sz="2950" spc="-90" dirty="0">
                <a:latin typeface="Lucida Sans Unicode"/>
                <a:cs typeface="Lucida Sans Unicode"/>
              </a:rPr>
              <a:t>н</a:t>
            </a:r>
            <a:r>
              <a:rPr sz="2950" spc="-65" dirty="0">
                <a:latin typeface="Lucida Sans Unicode"/>
                <a:cs typeface="Lucida Sans Unicode"/>
              </a:rPr>
              <a:t>к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10" dirty="0">
                <a:latin typeface="Lucida Sans Unicode"/>
                <a:cs typeface="Lucida Sans Unicode"/>
              </a:rPr>
              <a:t>т</a:t>
            </a:r>
            <a:r>
              <a:rPr sz="2950" spc="-90" dirty="0">
                <a:latin typeface="Lucida Sans Unicode"/>
                <a:cs typeface="Lucida Sans Unicode"/>
              </a:rPr>
              <a:t>и</a:t>
            </a:r>
            <a:r>
              <a:rPr sz="2950" spc="-195" dirty="0">
                <a:latin typeface="Lucida Sans Unicode"/>
                <a:cs typeface="Lucida Sans Unicode"/>
              </a:rPr>
              <a:t>р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105" dirty="0">
                <a:latin typeface="Lucida Sans Unicode"/>
                <a:cs typeface="Lucida Sans Unicode"/>
              </a:rPr>
              <a:t>в</a:t>
            </a:r>
            <a:r>
              <a:rPr sz="2950" spc="-229" dirty="0">
                <a:latin typeface="Lucida Sans Unicode"/>
                <a:cs typeface="Lucida Sans Unicode"/>
              </a:rPr>
              <a:t>а</a:t>
            </a:r>
            <a:r>
              <a:rPr sz="2950" spc="-90" dirty="0">
                <a:latin typeface="Lucida Sans Unicode"/>
                <a:cs typeface="Lucida Sans Unicode"/>
              </a:rPr>
              <a:t>ни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2950" spc="-215" dirty="0">
                <a:latin typeface="Lucida Sans Unicode"/>
                <a:cs typeface="Lucida Sans Unicode"/>
              </a:rPr>
              <a:t>за</a:t>
            </a:r>
            <a:r>
              <a:rPr sz="2950" spc="-90" dirty="0">
                <a:latin typeface="Lucida Sans Unicode"/>
                <a:cs typeface="Lucida Sans Unicode"/>
              </a:rPr>
              <a:t>ним</a:t>
            </a:r>
            <a:r>
              <a:rPr sz="2950" spc="-229" dirty="0">
                <a:latin typeface="Lucida Sans Unicode"/>
                <a:cs typeface="Lucida Sans Unicode"/>
              </a:rPr>
              <a:t>а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10" dirty="0">
                <a:latin typeface="Lucida Sans Unicode"/>
                <a:cs typeface="Lucida Sans Unicode"/>
              </a:rPr>
              <a:t>т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2950" spc="-90" dirty="0">
                <a:latin typeface="Lucida Sans Unicode"/>
                <a:cs typeface="Lucida Sans Unicode"/>
              </a:rPr>
              <a:t>мн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120" dirty="0">
                <a:latin typeface="Lucida Sans Unicode"/>
                <a:cs typeface="Lucida Sans Unicode"/>
              </a:rPr>
              <a:t>г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2950" spc="-105" dirty="0">
                <a:latin typeface="Lucida Sans Unicode"/>
                <a:cs typeface="Lucida Sans Unicode"/>
              </a:rPr>
              <a:t>в</a:t>
            </a:r>
            <a:r>
              <a:rPr sz="2950" spc="-195" dirty="0">
                <a:latin typeface="Lucida Sans Unicode"/>
                <a:cs typeface="Lucida Sans Unicode"/>
              </a:rPr>
              <a:t>р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-90" dirty="0">
                <a:latin typeface="Lucida Sans Unicode"/>
                <a:cs typeface="Lucida Sans Unicode"/>
              </a:rPr>
              <a:t>м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-90" dirty="0">
                <a:latin typeface="Lucida Sans Unicode"/>
                <a:cs typeface="Lucida Sans Unicode"/>
              </a:rPr>
              <a:t>ни</a:t>
            </a:r>
            <a:r>
              <a:rPr sz="3050" spc="-95" dirty="0">
                <a:latin typeface="Microsoft Sans Serif"/>
                <a:cs typeface="Microsoft Sans Serif"/>
              </a:rPr>
              <a:t>;  </a:t>
            </a:r>
            <a:r>
              <a:rPr sz="3050" spc="-170" dirty="0">
                <a:latin typeface="Microsoft Sans Serif"/>
                <a:cs typeface="Microsoft Sans Serif"/>
              </a:rPr>
              <a:t>(</a:t>
            </a:r>
            <a:r>
              <a:rPr sz="2950" spc="-145" dirty="0">
                <a:latin typeface="Lucida Sans Unicode"/>
                <a:cs typeface="Lucida Sans Unicode"/>
              </a:rPr>
              <a:t>с</a:t>
            </a:r>
            <a:r>
              <a:rPr sz="2950" spc="-105" dirty="0">
                <a:latin typeface="Lucida Sans Unicode"/>
                <a:cs typeface="Lucida Sans Unicode"/>
              </a:rPr>
              <a:t>в</a:t>
            </a:r>
            <a:r>
              <a:rPr sz="2950" spc="5" dirty="0">
                <a:latin typeface="Lucida Sans Unicode"/>
                <a:cs typeface="Lucida Sans Unicode"/>
              </a:rPr>
              <a:t>ы</a:t>
            </a:r>
            <a:r>
              <a:rPr sz="2950" spc="-85" dirty="0">
                <a:latin typeface="Lucida Sans Unicode"/>
                <a:cs typeface="Lucida Sans Unicode"/>
              </a:rPr>
              <a:t>ш</a:t>
            </a:r>
            <a:r>
              <a:rPr sz="2950" spc="-254" dirty="0">
                <a:latin typeface="Lucida Sans Unicode"/>
                <a:cs typeface="Lucida Sans Unicode"/>
              </a:rPr>
              <a:t>е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3050" spc="-90" dirty="0">
                <a:latin typeface="Microsoft Sans Serif"/>
                <a:cs typeface="Microsoft Sans Serif"/>
              </a:rPr>
              <a:t>5</a:t>
            </a:r>
            <a:r>
              <a:rPr sz="3050" spc="-110" dirty="0">
                <a:latin typeface="Microsoft Sans Serif"/>
                <a:cs typeface="Microsoft Sans Serif"/>
              </a:rPr>
              <a:t> </a:t>
            </a:r>
            <a:r>
              <a:rPr sz="2950" spc="-90" dirty="0">
                <a:latin typeface="Lucida Sans Unicode"/>
                <a:cs typeface="Lucida Sans Unicode"/>
              </a:rPr>
              <a:t>мин</a:t>
            </a:r>
            <a:r>
              <a:rPr sz="2950" spc="-45" dirty="0">
                <a:latin typeface="Lucida Sans Unicode"/>
                <a:cs typeface="Lucida Sans Unicode"/>
              </a:rPr>
              <a:t>у</a:t>
            </a:r>
            <a:r>
              <a:rPr sz="2950" spc="10" dirty="0">
                <a:latin typeface="Lucida Sans Unicode"/>
                <a:cs typeface="Lucida Sans Unicode"/>
              </a:rPr>
              <a:t>т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2950" spc="-90" dirty="0">
                <a:latin typeface="Lucida Sans Unicode"/>
                <a:cs typeface="Lucida Sans Unicode"/>
              </a:rPr>
              <a:t>н</a:t>
            </a:r>
            <a:r>
              <a:rPr sz="2950" spc="-229" dirty="0">
                <a:latin typeface="Lucida Sans Unicode"/>
                <a:cs typeface="Lucida Sans Unicode"/>
              </a:rPr>
              <a:t>а</a:t>
            </a:r>
            <a:r>
              <a:rPr sz="2950" spc="-235" dirty="0">
                <a:latin typeface="Lucida Sans Unicode"/>
                <a:cs typeface="Lucida Sans Unicode"/>
              </a:rPr>
              <a:t> </a:t>
            </a:r>
            <a:r>
              <a:rPr sz="3050" spc="-90" dirty="0">
                <a:latin typeface="Microsoft Sans Serif"/>
                <a:cs typeface="Microsoft Sans Serif"/>
              </a:rPr>
              <a:t>10</a:t>
            </a:r>
            <a:r>
              <a:rPr sz="3050" spc="-110" dirty="0">
                <a:latin typeface="Microsoft Sans Serif"/>
                <a:cs typeface="Microsoft Sans Serif"/>
              </a:rPr>
              <a:t> </a:t>
            </a:r>
            <a:r>
              <a:rPr sz="2950" spc="-105" dirty="0">
                <a:latin typeface="Lucida Sans Unicode"/>
                <a:cs typeface="Lucida Sans Unicode"/>
              </a:rPr>
              <a:t>в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50" dirty="0">
                <a:latin typeface="Lucida Sans Unicode"/>
                <a:cs typeface="Lucida Sans Unicode"/>
              </a:rPr>
              <a:t>п</a:t>
            </a:r>
            <a:r>
              <a:rPr sz="2950" spc="-195" dirty="0">
                <a:latin typeface="Lucida Sans Unicode"/>
                <a:cs typeface="Lucida Sans Unicode"/>
              </a:rPr>
              <a:t>р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145" dirty="0">
                <a:latin typeface="Lucida Sans Unicode"/>
                <a:cs typeface="Lucida Sans Unicode"/>
              </a:rPr>
              <a:t>с</a:t>
            </a:r>
            <a:r>
              <a:rPr sz="2950" spc="-170" dirty="0">
                <a:latin typeface="Lucida Sans Unicode"/>
                <a:cs typeface="Lucida Sans Unicode"/>
              </a:rPr>
              <a:t>о</a:t>
            </a:r>
            <a:r>
              <a:rPr sz="2950" spc="-105" dirty="0">
                <a:latin typeface="Lucida Sans Unicode"/>
                <a:cs typeface="Lucida Sans Unicode"/>
              </a:rPr>
              <a:t>в</a:t>
            </a:r>
            <a:r>
              <a:rPr sz="3050" spc="-170" dirty="0">
                <a:latin typeface="Microsoft Sans Serif"/>
                <a:cs typeface="Microsoft Sans Serif"/>
              </a:rPr>
              <a:t>)</a:t>
            </a:r>
            <a:endParaRPr sz="305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020910" y="4437012"/>
            <a:ext cx="11734800" cy="1181100"/>
          </a:xfrm>
          <a:prstGeom prst="rect">
            <a:avLst/>
          </a:prstGeom>
          <a:solidFill>
            <a:srgbClr val="CCEBE6"/>
          </a:solidFill>
        </p:spPr>
        <p:txBody>
          <a:bodyPr vert="horz" wrap="square" lIns="0" tIns="2540" rIns="0" bIns="0" rtlCol="0">
            <a:spAutoFit/>
          </a:bodyPr>
          <a:lstStyle/>
          <a:p>
            <a:pPr marL="2167890" marR="1094740" indent="-1062355">
              <a:lnSpc>
                <a:spcPct val="105800"/>
              </a:lnSpc>
              <a:spcBef>
                <a:spcPts val="20"/>
              </a:spcBef>
            </a:pPr>
            <a:r>
              <a:rPr sz="3150" spc="-100" dirty="0">
                <a:latin typeface="Microsoft Sans Serif"/>
                <a:cs typeface="Microsoft Sans Serif"/>
              </a:rPr>
              <a:t>3</a:t>
            </a:r>
            <a:r>
              <a:rPr sz="3150" spc="-180" dirty="0">
                <a:latin typeface="Microsoft Sans Serif"/>
                <a:cs typeface="Microsoft Sans Serif"/>
              </a:rPr>
              <a:t>)</a:t>
            </a:r>
            <a:r>
              <a:rPr sz="3150" spc="-114" dirty="0">
                <a:latin typeface="Microsoft Sans Serif"/>
                <a:cs typeface="Microsoft Sans Serif"/>
              </a:rPr>
              <a:t> </a:t>
            </a:r>
            <a:r>
              <a:rPr sz="3050" spc="-15" dirty="0">
                <a:latin typeface="Lucida Sans Unicode"/>
                <a:cs typeface="Lucida Sans Unicode"/>
              </a:rPr>
              <a:t>А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75" dirty="0">
                <a:latin typeface="Lucida Sans Unicode"/>
                <a:cs typeface="Lucida Sans Unicode"/>
              </a:rPr>
              <a:t>к</a:t>
            </a:r>
            <a:r>
              <a:rPr sz="3050" spc="-270" dirty="0">
                <a:latin typeface="Lucida Sans Unicode"/>
                <a:cs typeface="Lucida Sans Unicode"/>
              </a:rPr>
              <a:t>е</a:t>
            </a:r>
            <a:r>
              <a:rPr sz="3050" spc="5" dirty="0">
                <a:latin typeface="Lucida Sans Unicode"/>
                <a:cs typeface="Lucida Sans Unicode"/>
              </a:rPr>
              <a:t>т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-204" dirty="0">
                <a:latin typeface="Lucida Sans Unicode"/>
                <a:cs typeface="Lucida Sans Unicode"/>
              </a:rPr>
              <a:t>р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114" dirty="0">
                <a:latin typeface="Lucida Sans Unicode"/>
                <a:cs typeface="Lucida Sans Unicode"/>
              </a:rPr>
              <a:t>в</a:t>
            </a:r>
            <a:r>
              <a:rPr sz="3050" spc="-240" dirty="0">
                <a:latin typeface="Lucida Sans Unicode"/>
                <a:cs typeface="Lucida Sans Unicode"/>
              </a:rPr>
              <a:t>а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-270" dirty="0">
                <a:latin typeface="Lucida Sans Unicode"/>
                <a:cs typeface="Lucida Sans Unicode"/>
              </a:rPr>
              <a:t>е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270" dirty="0">
                <a:latin typeface="Lucida Sans Unicode"/>
                <a:cs typeface="Lucida Sans Unicode"/>
              </a:rPr>
              <a:t>е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45" dirty="0">
                <a:latin typeface="Lucida Sans Unicode"/>
                <a:cs typeface="Lucida Sans Unicode"/>
              </a:rPr>
              <a:t>яв</a:t>
            </a:r>
            <a:r>
              <a:rPr sz="3050" spc="-265" dirty="0">
                <a:latin typeface="Lucida Sans Unicode"/>
                <a:cs typeface="Lucida Sans Unicode"/>
              </a:rPr>
              <a:t>л</a:t>
            </a:r>
            <a:r>
              <a:rPr sz="3050" spc="25" dirty="0">
                <a:latin typeface="Lucida Sans Unicode"/>
                <a:cs typeface="Lucida Sans Unicode"/>
              </a:rPr>
              <a:t>я</a:t>
            </a:r>
            <a:r>
              <a:rPr sz="3050" spc="-270" dirty="0">
                <a:latin typeface="Lucida Sans Unicode"/>
                <a:cs typeface="Lucida Sans Unicode"/>
              </a:rPr>
              <a:t>е</a:t>
            </a:r>
            <a:r>
              <a:rPr sz="3050" spc="5" dirty="0">
                <a:latin typeface="Lucida Sans Unicode"/>
                <a:cs typeface="Lucida Sans Unicode"/>
              </a:rPr>
              <a:t>т</a:t>
            </a:r>
            <a:r>
              <a:rPr sz="3050" spc="-155" dirty="0">
                <a:latin typeface="Lucida Sans Unicode"/>
                <a:cs typeface="Lucida Sans Unicode"/>
              </a:rPr>
              <a:t>с</a:t>
            </a:r>
            <a:r>
              <a:rPr sz="3050" spc="25" dirty="0">
                <a:latin typeface="Lucida Sans Unicode"/>
                <a:cs typeface="Lucida Sans Unicode"/>
              </a:rPr>
              <a:t>я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240" dirty="0">
                <a:latin typeface="Lucida Sans Unicode"/>
                <a:cs typeface="Lucida Sans Unicode"/>
              </a:rPr>
              <a:t>а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100" dirty="0">
                <a:latin typeface="Lucida Sans Unicode"/>
                <a:cs typeface="Lucida Sans Unicode"/>
              </a:rPr>
              <a:t>им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dirty="0">
                <a:latin typeface="Lucida Sans Unicode"/>
                <a:cs typeface="Lucida Sans Unicode"/>
              </a:rPr>
              <a:t>ы</a:t>
            </a:r>
            <a:r>
              <a:rPr sz="3050" spc="-100" dirty="0">
                <a:latin typeface="Lucida Sans Unicode"/>
                <a:cs typeface="Lucida Sans Unicode"/>
              </a:rPr>
              <a:t>м</a:t>
            </a:r>
            <a:r>
              <a:rPr sz="3150" spc="-210" dirty="0">
                <a:latin typeface="Microsoft Sans Serif"/>
                <a:cs typeface="Microsoft Sans Serif"/>
              </a:rPr>
              <a:t>,</a:t>
            </a:r>
            <a:r>
              <a:rPr sz="3150" spc="-114" dirty="0">
                <a:latin typeface="Microsoft Sans Serif"/>
                <a:cs typeface="Microsoft Sans Serif"/>
              </a:rPr>
              <a:t> </a:t>
            </a:r>
            <a:r>
              <a:rPr sz="3050" spc="-55" dirty="0">
                <a:latin typeface="Lucida Sans Unicode"/>
                <a:cs typeface="Lucida Sans Unicode"/>
              </a:rPr>
              <a:t>п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155" dirty="0">
                <a:latin typeface="Lucida Sans Unicode"/>
                <a:cs typeface="Lucida Sans Unicode"/>
              </a:rPr>
              <a:t>с</a:t>
            </a:r>
            <a:r>
              <a:rPr sz="3050" spc="-75" dirty="0">
                <a:latin typeface="Lucida Sans Unicode"/>
                <a:cs typeface="Lucida Sans Unicode"/>
              </a:rPr>
              <a:t>к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265" dirty="0">
                <a:latin typeface="Lucida Sans Unicode"/>
                <a:cs typeface="Lucida Sans Unicode"/>
              </a:rPr>
              <a:t>л</a:t>
            </a:r>
            <a:r>
              <a:rPr sz="3050" spc="-105" dirty="0">
                <a:latin typeface="Lucida Sans Unicode"/>
                <a:cs typeface="Lucida Sans Unicode"/>
              </a:rPr>
              <a:t>ь</a:t>
            </a:r>
            <a:r>
              <a:rPr sz="3050" spc="-75" dirty="0">
                <a:latin typeface="Lucida Sans Unicode"/>
                <a:cs typeface="Lucida Sans Unicode"/>
              </a:rPr>
              <a:t>к</a:t>
            </a:r>
            <a:r>
              <a:rPr sz="3050" spc="-35" dirty="0">
                <a:latin typeface="Lucida Sans Unicode"/>
                <a:cs typeface="Lucida Sans Unicode"/>
              </a:rPr>
              <a:t>у  </a:t>
            </a:r>
            <a:r>
              <a:rPr sz="3050" spc="-240" dirty="0">
                <a:latin typeface="Lucida Sans Unicode"/>
                <a:cs typeface="Lucida Sans Unicode"/>
              </a:rPr>
              <a:t>а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75" dirty="0">
                <a:latin typeface="Lucida Sans Unicode"/>
                <a:cs typeface="Lucida Sans Unicode"/>
              </a:rPr>
              <a:t>к</a:t>
            </a:r>
            <a:r>
              <a:rPr sz="3050" spc="-270" dirty="0">
                <a:latin typeface="Lucida Sans Unicode"/>
                <a:cs typeface="Lucida Sans Unicode"/>
              </a:rPr>
              <a:t>е</a:t>
            </a:r>
            <a:r>
              <a:rPr sz="3050" spc="5" dirty="0">
                <a:latin typeface="Lucida Sans Unicode"/>
                <a:cs typeface="Lucida Sans Unicode"/>
              </a:rPr>
              <a:t>т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-204" dirty="0">
                <a:latin typeface="Lucida Sans Unicode"/>
                <a:cs typeface="Lucida Sans Unicode"/>
              </a:rPr>
              <a:t>р</a:t>
            </a:r>
            <a:r>
              <a:rPr sz="3050" spc="-50" dirty="0">
                <a:latin typeface="Lucida Sans Unicode"/>
                <a:cs typeface="Lucida Sans Unicode"/>
              </a:rPr>
              <a:t>ую</a:t>
            </a:r>
            <a:r>
              <a:rPr sz="3050" spc="-225" dirty="0">
                <a:latin typeface="Lucida Sans Unicode"/>
                <a:cs typeface="Lucida Sans Unicode"/>
              </a:rPr>
              <a:t>щ</a:t>
            </a:r>
            <a:r>
              <a:rPr sz="3050" spc="-100" dirty="0">
                <a:latin typeface="Lucida Sans Unicode"/>
                <a:cs typeface="Lucida Sans Unicode"/>
              </a:rPr>
              <a:t>ий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114" dirty="0">
                <a:latin typeface="Lucida Sans Unicode"/>
                <a:cs typeface="Lucida Sans Unicode"/>
              </a:rPr>
              <a:t>в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-530" dirty="0">
                <a:latin typeface="Lucida Sans Unicode"/>
                <a:cs typeface="Lucida Sans Unicode"/>
              </a:rPr>
              <a:t>д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5" dirty="0">
                <a:latin typeface="Lucida Sans Unicode"/>
                <a:cs typeface="Lucida Sans Unicode"/>
              </a:rPr>
              <a:t>т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50" dirty="0">
                <a:latin typeface="Lucida Sans Unicode"/>
                <a:cs typeface="Lucida Sans Unicode"/>
              </a:rPr>
              <a:t>у</a:t>
            </a:r>
            <a:r>
              <a:rPr sz="3050" spc="50" dirty="0">
                <a:latin typeface="Lucida Sans Unicode"/>
                <a:cs typeface="Lucida Sans Unicode"/>
              </a:rPr>
              <a:t>ч</a:t>
            </a:r>
            <a:r>
              <a:rPr sz="3050" spc="-240" dirty="0">
                <a:latin typeface="Lucida Sans Unicode"/>
                <a:cs typeface="Lucida Sans Unicode"/>
              </a:rPr>
              <a:t>а</a:t>
            </a:r>
            <a:r>
              <a:rPr sz="3050" spc="-155" dirty="0">
                <a:latin typeface="Lucida Sans Unicode"/>
                <a:cs typeface="Lucida Sans Unicode"/>
              </a:rPr>
              <a:t>с</a:t>
            </a:r>
            <a:r>
              <a:rPr sz="3050" spc="5" dirty="0">
                <a:latin typeface="Lucida Sans Unicode"/>
                <a:cs typeface="Lucida Sans Unicode"/>
              </a:rPr>
              <a:t>т</a:t>
            </a:r>
            <a:r>
              <a:rPr sz="3050" spc="-95" dirty="0">
                <a:latin typeface="Lucida Sans Unicode"/>
                <a:cs typeface="Lucida Sans Unicode"/>
              </a:rPr>
              <a:t>н</a:t>
            </a:r>
            <a:r>
              <a:rPr sz="3050" spc="-100" dirty="0">
                <a:latin typeface="Lucida Sans Unicode"/>
                <a:cs typeface="Lucida Sans Unicode"/>
              </a:rPr>
              <a:t>и</a:t>
            </a:r>
            <a:r>
              <a:rPr sz="3050" spc="-75" dirty="0">
                <a:latin typeface="Lucida Sans Unicode"/>
                <a:cs typeface="Lucida Sans Unicode"/>
              </a:rPr>
              <a:t>к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114" dirty="0">
                <a:latin typeface="Lucida Sans Unicode"/>
                <a:cs typeface="Lucida Sans Unicode"/>
              </a:rPr>
              <a:t>в</a:t>
            </a:r>
            <a:r>
              <a:rPr sz="3050" spc="-245" dirty="0">
                <a:latin typeface="Lucida Sans Unicode"/>
                <a:cs typeface="Lucida Sans Unicode"/>
              </a:rPr>
              <a:t> 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55" dirty="0">
                <a:latin typeface="Lucida Sans Unicode"/>
                <a:cs typeface="Lucida Sans Unicode"/>
              </a:rPr>
              <a:t>п</a:t>
            </a:r>
            <a:r>
              <a:rPr sz="3050" spc="-204" dirty="0">
                <a:latin typeface="Lucida Sans Unicode"/>
                <a:cs typeface="Lucida Sans Unicode"/>
              </a:rPr>
              <a:t>р</a:t>
            </a:r>
            <a:r>
              <a:rPr sz="3050" spc="-180" dirty="0">
                <a:latin typeface="Lucida Sans Unicode"/>
                <a:cs typeface="Lucida Sans Unicode"/>
              </a:rPr>
              <a:t>о</a:t>
            </a:r>
            <a:r>
              <a:rPr sz="3050" spc="-155" dirty="0">
                <a:latin typeface="Lucida Sans Unicode"/>
                <a:cs typeface="Lucida Sans Unicode"/>
              </a:rPr>
              <a:t>с</a:t>
            </a:r>
            <a:r>
              <a:rPr sz="3050" spc="-240" dirty="0">
                <a:latin typeface="Lucida Sans Unicode"/>
                <a:cs typeface="Lucida Sans Unicode"/>
              </a:rPr>
              <a:t>а</a:t>
            </a:r>
            <a:r>
              <a:rPr sz="3150" spc="-105" dirty="0">
                <a:latin typeface="Microsoft Sans Serif"/>
                <a:cs typeface="Microsoft Sans Serif"/>
              </a:rPr>
              <a:t>;</a:t>
            </a:r>
            <a:endParaRPr sz="3150">
              <a:latin typeface="Microsoft Sans Serif"/>
              <a:cs typeface="Microsoft Sans Serif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0" y="7303454"/>
            <a:ext cx="10354945" cy="1238250"/>
          </a:xfrm>
          <a:custGeom>
            <a:avLst/>
            <a:gdLst/>
            <a:ahLst/>
            <a:cxnLst/>
            <a:rect l="l" t="t" r="r" b="b"/>
            <a:pathLst>
              <a:path w="10354945" h="1238250">
                <a:moveTo>
                  <a:pt x="0" y="0"/>
                </a:moveTo>
                <a:lnTo>
                  <a:pt x="10354535" y="0"/>
                </a:lnTo>
                <a:lnTo>
                  <a:pt x="10354535" y="1238249"/>
                </a:lnTo>
                <a:lnTo>
                  <a:pt x="0" y="1238249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3684418" y="5861333"/>
            <a:ext cx="11734800" cy="1238250"/>
          </a:xfrm>
          <a:prstGeom prst="rect">
            <a:avLst/>
          </a:prstGeom>
          <a:solidFill>
            <a:srgbClr val="CCEBE6"/>
          </a:solidFill>
        </p:spPr>
        <p:txBody>
          <a:bodyPr vert="horz" wrap="square" lIns="0" tIns="17145" rIns="0" bIns="0" rtlCol="0">
            <a:spAutoFit/>
          </a:bodyPr>
          <a:lstStyle/>
          <a:p>
            <a:pPr marL="4028440" marR="1583055" indent="-3134360">
              <a:lnSpc>
                <a:spcPts val="4260"/>
              </a:lnSpc>
              <a:spcBef>
                <a:spcPts val="135"/>
              </a:spcBef>
            </a:pPr>
            <a:r>
              <a:rPr sz="3350" spc="-100" dirty="0">
                <a:latin typeface="Microsoft Sans Serif"/>
                <a:cs typeface="Microsoft Sans Serif"/>
              </a:rPr>
              <a:t>4</a:t>
            </a:r>
            <a:r>
              <a:rPr sz="3350" spc="-185" dirty="0">
                <a:latin typeface="Microsoft Sans Serif"/>
                <a:cs typeface="Microsoft Sans Serif"/>
              </a:rPr>
              <a:t>)</a:t>
            </a:r>
            <a:r>
              <a:rPr sz="3350" spc="-120" dirty="0">
                <a:latin typeface="Microsoft Sans Serif"/>
                <a:cs typeface="Microsoft Sans Serif"/>
              </a:rPr>
              <a:t> </a:t>
            </a:r>
            <a:r>
              <a:rPr sz="3250" spc="434" dirty="0">
                <a:latin typeface="Lucida Sans Unicode"/>
                <a:cs typeface="Lucida Sans Unicode"/>
              </a:rPr>
              <a:t>М</a:t>
            </a:r>
            <a:r>
              <a:rPr sz="3250" spc="-105" dirty="0">
                <a:latin typeface="Lucida Sans Unicode"/>
                <a:cs typeface="Lucida Sans Unicode"/>
              </a:rPr>
              <a:t>н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-135" dirty="0">
                <a:latin typeface="Lucida Sans Unicode"/>
                <a:cs typeface="Lucida Sans Unicode"/>
              </a:rPr>
              <a:t>г</a:t>
            </a:r>
            <a:r>
              <a:rPr sz="3250" spc="-105" dirty="0">
                <a:latin typeface="Lucida Sans Unicode"/>
                <a:cs typeface="Lucida Sans Unicode"/>
              </a:rPr>
              <a:t>и</a:t>
            </a:r>
            <a:r>
              <a:rPr sz="3250" spc="-285" dirty="0">
                <a:latin typeface="Lucida Sans Unicode"/>
                <a:cs typeface="Lucida Sans Unicode"/>
              </a:rPr>
              <a:t>е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280" dirty="0">
                <a:latin typeface="Lucida Sans Unicode"/>
                <a:cs typeface="Lucida Sans Unicode"/>
              </a:rPr>
              <a:t>л</a:t>
            </a:r>
            <a:r>
              <a:rPr sz="3250" spc="-50" dirty="0">
                <a:latin typeface="Lucida Sans Unicode"/>
                <a:cs typeface="Lucida Sans Unicode"/>
              </a:rPr>
              <a:t>ю</a:t>
            </a:r>
            <a:r>
              <a:rPr sz="3250" spc="-565" dirty="0">
                <a:latin typeface="Lucida Sans Unicode"/>
                <a:cs typeface="Lucida Sans Unicode"/>
              </a:rPr>
              <a:t>д</a:t>
            </a:r>
            <a:r>
              <a:rPr sz="3250" spc="-105" dirty="0">
                <a:latin typeface="Lucida Sans Unicode"/>
                <a:cs typeface="Lucida Sans Unicode"/>
              </a:rPr>
              <a:t>и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105" dirty="0">
                <a:latin typeface="Lucida Sans Unicode"/>
                <a:cs typeface="Lucida Sans Unicode"/>
              </a:rPr>
              <a:t>м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-135" dirty="0">
                <a:latin typeface="Lucida Sans Unicode"/>
                <a:cs typeface="Lucida Sans Unicode"/>
              </a:rPr>
              <a:t>г</a:t>
            </a:r>
            <a:r>
              <a:rPr sz="3250" spc="-55" dirty="0">
                <a:latin typeface="Lucida Sans Unicode"/>
                <a:cs typeface="Lucida Sans Unicode"/>
              </a:rPr>
              <a:t>у</a:t>
            </a:r>
            <a:r>
              <a:rPr sz="3250" spc="5" dirty="0">
                <a:latin typeface="Lucida Sans Unicode"/>
                <a:cs typeface="Lucida Sans Unicode"/>
              </a:rPr>
              <a:t>т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105" dirty="0">
                <a:latin typeface="Lucida Sans Unicode"/>
                <a:cs typeface="Lucida Sans Unicode"/>
              </a:rPr>
              <a:t>н</a:t>
            </a:r>
            <a:r>
              <a:rPr sz="3250" spc="-285" dirty="0">
                <a:latin typeface="Lucida Sans Unicode"/>
                <a:cs typeface="Lucida Sans Unicode"/>
              </a:rPr>
              <a:t>е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5" dirty="0">
                <a:latin typeface="Lucida Sans Unicode"/>
                <a:cs typeface="Lucida Sans Unicode"/>
              </a:rPr>
              <a:t>т</a:t>
            </a:r>
            <a:r>
              <a:rPr sz="3250" spc="-120" dirty="0">
                <a:latin typeface="Lucida Sans Unicode"/>
                <a:cs typeface="Lucida Sans Unicode"/>
              </a:rPr>
              <a:t>в</a:t>
            </a:r>
            <a:r>
              <a:rPr sz="3250" spc="-285" dirty="0">
                <a:latin typeface="Lucida Sans Unicode"/>
                <a:cs typeface="Lucida Sans Unicode"/>
              </a:rPr>
              <a:t>е</a:t>
            </a:r>
            <a:r>
              <a:rPr sz="3250" spc="5" dirty="0">
                <a:latin typeface="Lucida Sans Unicode"/>
                <a:cs typeface="Lucida Sans Unicode"/>
              </a:rPr>
              <a:t>т</a:t>
            </a:r>
            <a:r>
              <a:rPr sz="3250" spc="-105" dirty="0">
                <a:latin typeface="Lucida Sans Unicode"/>
                <a:cs typeface="Lucida Sans Unicode"/>
              </a:rPr>
              <a:t>и</a:t>
            </a:r>
            <a:r>
              <a:rPr sz="3250" spc="5" dirty="0">
                <a:latin typeface="Lucida Sans Unicode"/>
                <a:cs typeface="Lucida Sans Unicode"/>
              </a:rPr>
              <a:t>т</a:t>
            </a:r>
            <a:r>
              <a:rPr sz="3250" spc="-114" dirty="0">
                <a:latin typeface="Lucida Sans Unicode"/>
                <a:cs typeface="Lucida Sans Unicode"/>
              </a:rPr>
              <a:t>ь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105" dirty="0">
                <a:latin typeface="Lucida Sans Unicode"/>
                <a:cs typeface="Lucida Sans Unicode"/>
              </a:rPr>
              <a:t>н</a:t>
            </a:r>
            <a:r>
              <a:rPr sz="3250" spc="-254" dirty="0">
                <a:latin typeface="Lucida Sans Unicode"/>
                <a:cs typeface="Lucida Sans Unicode"/>
              </a:rPr>
              <a:t>а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105" dirty="0">
                <a:latin typeface="Lucida Sans Unicode"/>
                <a:cs typeface="Lucida Sans Unicode"/>
              </a:rPr>
              <a:t>н</a:t>
            </a:r>
            <a:r>
              <a:rPr sz="3250" spc="-285" dirty="0">
                <a:latin typeface="Lucida Sans Unicode"/>
                <a:cs typeface="Lucida Sans Unicode"/>
              </a:rPr>
              <a:t>е</a:t>
            </a:r>
            <a:r>
              <a:rPr sz="3250" spc="-80" dirty="0">
                <a:latin typeface="Lucida Sans Unicode"/>
                <a:cs typeface="Lucida Sans Unicode"/>
              </a:rPr>
              <a:t>к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5" dirty="0">
                <a:latin typeface="Lucida Sans Unicode"/>
                <a:cs typeface="Lucida Sans Unicode"/>
              </a:rPr>
              <a:t>т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-220" dirty="0">
                <a:latin typeface="Lucida Sans Unicode"/>
                <a:cs typeface="Lucida Sans Unicode"/>
              </a:rPr>
              <a:t>р</a:t>
            </a:r>
            <a:r>
              <a:rPr sz="3250" dirty="0">
                <a:latin typeface="Lucida Sans Unicode"/>
                <a:cs typeface="Lucida Sans Unicode"/>
              </a:rPr>
              <a:t>ы</a:t>
            </a:r>
            <a:r>
              <a:rPr sz="3250" spc="-204" dirty="0">
                <a:latin typeface="Lucida Sans Unicode"/>
                <a:cs typeface="Lucida Sans Unicode"/>
              </a:rPr>
              <a:t>е  </a:t>
            </a:r>
            <a:r>
              <a:rPr sz="3250" spc="-120" dirty="0">
                <a:latin typeface="Lucida Sans Unicode"/>
                <a:cs typeface="Lucida Sans Unicode"/>
              </a:rPr>
              <a:t>в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-60" dirty="0">
                <a:latin typeface="Lucida Sans Unicode"/>
                <a:cs typeface="Lucida Sans Unicode"/>
              </a:rPr>
              <a:t>п</a:t>
            </a:r>
            <a:r>
              <a:rPr sz="3250" spc="-220" dirty="0">
                <a:latin typeface="Lucida Sans Unicode"/>
                <a:cs typeface="Lucida Sans Unicode"/>
              </a:rPr>
              <a:t>р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r>
              <a:rPr sz="3250" spc="-165" dirty="0">
                <a:latin typeface="Lucida Sans Unicode"/>
                <a:cs typeface="Lucida Sans Unicode"/>
              </a:rPr>
              <a:t>с</a:t>
            </a:r>
            <a:r>
              <a:rPr sz="3250" dirty="0">
                <a:latin typeface="Lucida Sans Unicode"/>
                <a:cs typeface="Lucida Sans Unicode"/>
              </a:rPr>
              <a:t>ы</a:t>
            </a:r>
            <a:r>
              <a:rPr sz="3250" spc="-260" dirty="0">
                <a:latin typeface="Lucida Sans Unicode"/>
                <a:cs typeface="Lucida Sans Unicode"/>
              </a:rPr>
              <a:t> </a:t>
            </a:r>
            <a:r>
              <a:rPr sz="3250" spc="-280" dirty="0">
                <a:latin typeface="Lucida Sans Unicode"/>
                <a:cs typeface="Lucida Sans Unicode"/>
              </a:rPr>
              <a:t>л</a:t>
            </a:r>
            <a:r>
              <a:rPr sz="3250" spc="-105" dirty="0">
                <a:latin typeface="Lucida Sans Unicode"/>
                <a:cs typeface="Lucida Sans Unicode"/>
              </a:rPr>
              <a:t>и</a:t>
            </a:r>
            <a:r>
              <a:rPr sz="3250" spc="55" dirty="0">
                <a:latin typeface="Lucida Sans Unicode"/>
                <a:cs typeface="Lucida Sans Unicode"/>
              </a:rPr>
              <a:t>ч</a:t>
            </a:r>
            <a:r>
              <a:rPr sz="3250" spc="-105" dirty="0">
                <a:latin typeface="Lucida Sans Unicode"/>
                <a:cs typeface="Lucida Sans Unicode"/>
              </a:rPr>
              <a:t>н</a:t>
            </a:r>
            <a:r>
              <a:rPr sz="3250" spc="-190" dirty="0">
                <a:latin typeface="Lucida Sans Unicode"/>
                <a:cs typeface="Lucida Sans Unicode"/>
              </a:rPr>
              <a:t>о</a:t>
            </a:r>
            <a:endParaRPr sz="3250">
              <a:latin typeface="Lucida Sans Unicode"/>
              <a:cs typeface="Lucida Sans Unicode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200999" y="7285711"/>
            <a:ext cx="15716250" cy="24885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444500" marR="7084059" indent="-444500">
              <a:lnSpc>
                <a:spcPct val="108000"/>
              </a:lnSpc>
              <a:spcBef>
                <a:spcPts val="95"/>
              </a:spcBef>
              <a:buSzPct val="107812"/>
              <a:buFont typeface="Microsoft Sans Serif"/>
              <a:buAutoNum type="arabicParenR" startAt="5"/>
              <a:tabLst>
                <a:tab pos="444500" algn="l"/>
              </a:tabLst>
            </a:pPr>
            <a:r>
              <a:rPr sz="3200" spc="409" dirty="0">
                <a:latin typeface="Lucida Sans Unicode"/>
                <a:cs typeface="Lucida Sans Unicode"/>
              </a:rPr>
              <a:t>М</a:t>
            </a:r>
            <a:r>
              <a:rPr sz="3200" spc="-260" dirty="0">
                <a:latin typeface="Lucida Sans Unicode"/>
                <a:cs typeface="Lucida Sans Unicode"/>
              </a:rPr>
              <a:t>а</a:t>
            </a:r>
            <a:r>
              <a:rPr sz="3200" spc="-285" dirty="0">
                <a:latin typeface="Lucida Sans Unicode"/>
                <a:cs typeface="Lucida Sans Unicode"/>
              </a:rPr>
              <a:t>л</a:t>
            </a:r>
            <a:r>
              <a:rPr sz="3200" spc="-195" dirty="0">
                <a:latin typeface="Lucida Sans Unicode"/>
                <a:cs typeface="Lucida Sans Unicode"/>
              </a:rPr>
              <a:t>о</a:t>
            </a:r>
            <a:r>
              <a:rPr sz="3200" spc="-290" dirty="0">
                <a:latin typeface="Lucida Sans Unicode"/>
                <a:cs typeface="Lucida Sans Unicode"/>
              </a:rPr>
              <a:t>е</a:t>
            </a:r>
            <a:r>
              <a:rPr sz="3200" spc="-260" dirty="0">
                <a:latin typeface="Lucida Sans Unicode"/>
                <a:cs typeface="Lucida Sans Unicode"/>
              </a:rPr>
              <a:t> </a:t>
            </a:r>
            <a:r>
              <a:rPr sz="3200" spc="-85" dirty="0">
                <a:latin typeface="Lucida Sans Unicode"/>
                <a:cs typeface="Lucida Sans Unicode"/>
              </a:rPr>
              <a:t>к</a:t>
            </a:r>
            <a:r>
              <a:rPr sz="3200" spc="-195" dirty="0">
                <a:latin typeface="Lucida Sans Unicode"/>
                <a:cs typeface="Lucida Sans Unicode"/>
              </a:rPr>
              <a:t>о</a:t>
            </a:r>
            <a:r>
              <a:rPr sz="3200" spc="-285" dirty="0">
                <a:latin typeface="Lucida Sans Unicode"/>
                <a:cs typeface="Lucida Sans Unicode"/>
              </a:rPr>
              <a:t>л</a:t>
            </a:r>
            <a:r>
              <a:rPr sz="3200" spc="-114" dirty="0">
                <a:latin typeface="Lucida Sans Unicode"/>
                <a:cs typeface="Lucida Sans Unicode"/>
              </a:rPr>
              <a:t>и</a:t>
            </a:r>
            <a:r>
              <a:rPr sz="3200" spc="45" dirty="0">
                <a:latin typeface="Lucida Sans Unicode"/>
                <a:cs typeface="Lucida Sans Unicode"/>
              </a:rPr>
              <a:t>ч</a:t>
            </a:r>
            <a:r>
              <a:rPr sz="3200" spc="-290" dirty="0">
                <a:latin typeface="Lucida Sans Unicode"/>
                <a:cs typeface="Lucida Sans Unicode"/>
              </a:rPr>
              <a:t>е</a:t>
            </a:r>
            <a:r>
              <a:rPr sz="3200" spc="-170" dirty="0">
                <a:latin typeface="Lucida Sans Unicode"/>
                <a:cs typeface="Lucida Sans Unicode"/>
              </a:rPr>
              <a:t>с</a:t>
            </a:r>
            <a:r>
              <a:rPr sz="3200" spc="-5" dirty="0">
                <a:latin typeface="Lucida Sans Unicode"/>
                <a:cs typeface="Lucida Sans Unicode"/>
              </a:rPr>
              <a:t>т</a:t>
            </a:r>
            <a:r>
              <a:rPr sz="3200" spc="-125" dirty="0">
                <a:latin typeface="Lucida Sans Unicode"/>
                <a:cs typeface="Lucida Sans Unicode"/>
              </a:rPr>
              <a:t>в</a:t>
            </a:r>
            <a:r>
              <a:rPr sz="3200" spc="-195" dirty="0">
                <a:latin typeface="Lucida Sans Unicode"/>
                <a:cs typeface="Lucida Sans Unicode"/>
              </a:rPr>
              <a:t>о</a:t>
            </a:r>
            <a:r>
              <a:rPr sz="3200" spc="-260" dirty="0">
                <a:latin typeface="Lucida Sans Unicode"/>
                <a:cs typeface="Lucida Sans Unicode"/>
              </a:rPr>
              <a:t> </a:t>
            </a:r>
            <a:r>
              <a:rPr sz="3200" spc="-125" dirty="0">
                <a:latin typeface="Lucida Sans Unicode"/>
                <a:cs typeface="Lucida Sans Unicode"/>
              </a:rPr>
              <a:t>в</a:t>
            </a:r>
            <a:r>
              <a:rPr sz="3200" spc="-225" dirty="0">
                <a:latin typeface="Lucida Sans Unicode"/>
                <a:cs typeface="Lucida Sans Unicode"/>
              </a:rPr>
              <a:t>р</a:t>
            </a:r>
            <a:r>
              <a:rPr sz="3200" spc="-290" dirty="0">
                <a:latin typeface="Lucida Sans Unicode"/>
                <a:cs typeface="Lucida Sans Unicode"/>
              </a:rPr>
              <a:t>е</a:t>
            </a:r>
            <a:r>
              <a:rPr sz="3200" spc="-114" dirty="0">
                <a:latin typeface="Lucida Sans Unicode"/>
                <a:cs typeface="Lucida Sans Unicode"/>
              </a:rPr>
              <a:t>м</a:t>
            </a:r>
            <a:r>
              <a:rPr sz="3200" spc="-290" dirty="0">
                <a:latin typeface="Lucida Sans Unicode"/>
                <a:cs typeface="Lucida Sans Unicode"/>
              </a:rPr>
              <a:t>е</a:t>
            </a:r>
            <a:r>
              <a:rPr sz="3200" spc="-110" dirty="0">
                <a:latin typeface="Lucida Sans Unicode"/>
                <a:cs typeface="Lucida Sans Unicode"/>
              </a:rPr>
              <a:t>н</a:t>
            </a:r>
            <a:r>
              <a:rPr sz="3200" spc="-114" dirty="0">
                <a:latin typeface="Lucida Sans Unicode"/>
                <a:cs typeface="Lucida Sans Unicode"/>
              </a:rPr>
              <a:t>и</a:t>
            </a:r>
            <a:r>
              <a:rPr sz="3200" spc="-260" dirty="0">
                <a:latin typeface="Lucida Sans Unicode"/>
                <a:cs typeface="Lucida Sans Unicode"/>
              </a:rPr>
              <a:t> </a:t>
            </a:r>
            <a:r>
              <a:rPr sz="3200" spc="-110" dirty="0">
                <a:latin typeface="Lucida Sans Unicode"/>
                <a:cs typeface="Lucida Sans Unicode"/>
              </a:rPr>
              <a:t>н</a:t>
            </a:r>
            <a:r>
              <a:rPr sz="3200" spc="-260" dirty="0">
                <a:latin typeface="Lucida Sans Unicode"/>
                <a:cs typeface="Lucida Sans Unicode"/>
              </a:rPr>
              <a:t>а </a:t>
            </a:r>
            <a:r>
              <a:rPr sz="3200" spc="-195" dirty="0">
                <a:latin typeface="Lucida Sans Unicode"/>
                <a:cs typeface="Lucida Sans Unicode"/>
              </a:rPr>
              <a:t>о</a:t>
            </a:r>
            <a:r>
              <a:rPr sz="3200" spc="-145" dirty="0">
                <a:latin typeface="Lucida Sans Unicode"/>
                <a:cs typeface="Lucida Sans Unicode"/>
              </a:rPr>
              <a:t>б</a:t>
            </a:r>
            <a:r>
              <a:rPr sz="3200" spc="-565" dirty="0">
                <a:latin typeface="Lucida Sans Unicode"/>
                <a:cs typeface="Lucida Sans Unicode"/>
              </a:rPr>
              <a:t>д</a:t>
            </a:r>
            <a:r>
              <a:rPr sz="3200" spc="-60" dirty="0">
                <a:latin typeface="Lucida Sans Unicode"/>
                <a:cs typeface="Lucida Sans Unicode"/>
              </a:rPr>
              <a:t>у</a:t>
            </a:r>
            <a:r>
              <a:rPr sz="3200" spc="-114" dirty="0">
                <a:latin typeface="Lucida Sans Unicode"/>
                <a:cs typeface="Lucida Sans Unicode"/>
              </a:rPr>
              <a:t>м</a:t>
            </a:r>
            <a:r>
              <a:rPr sz="3200" spc="-15" dirty="0">
                <a:latin typeface="Lucida Sans Unicode"/>
                <a:cs typeface="Lucida Sans Unicode"/>
              </a:rPr>
              <a:t>ы</a:t>
            </a:r>
            <a:r>
              <a:rPr sz="3200" spc="-125" dirty="0">
                <a:latin typeface="Lucida Sans Unicode"/>
                <a:cs typeface="Lucida Sans Unicode"/>
              </a:rPr>
              <a:t>в</a:t>
            </a:r>
            <a:r>
              <a:rPr sz="3200" spc="-260" dirty="0">
                <a:latin typeface="Lucida Sans Unicode"/>
                <a:cs typeface="Lucida Sans Unicode"/>
              </a:rPr>
              <a:t>а</a:t>
            </a:r>
            <a:r>
              <a:rPr sz="3200" spc="-110" dirty="0">
                <a:latin typeface="Lucida Sans Unicode"/>
                <a:cs typeface="Lucida Sans Unicode"/>
              </a:rPr>
              <a:t>н</a:t>
            </a:r>
            <a:r>
              <a:rPr sz="3200" spc="-114" dirty="0">
                <a:latin typeface="Lucida Sans Unicode"/>
                <a:cs typeface="Lucida Sans Unicode"/>
              </a:rPr>
              <a:t>и</a:t>
            </a:r>
            <a:r>
              <a:rPr sz="3200" spc="-204" dirty="0">
                <a:latin typeface="Lucida Sans Unicode"/>
                <a:cs typeface="Lucida Sans Unicode"/>
              </a:rPr>
              <a:t>е  </a:t>
            </a:r>
            <a:r>
              <a:rPr sz="3200" spc="-180" dirty="0">
                <a:latin typeface="Lucida Sans Unicode"/>
                <a:cs typeface="Lucida Sans Unicode"/>
              </a:rPr>
              <a:t>вопроса</a:t>
            </a:r>
            <a:endParaRPr sz="3200">
              <a:latin typeface="Lucida Sans Unicode"/>
              <a:cs typeface="Lucida Sans Unicode"/>
            </a:endParaRPr>
          </a:p>
          <a:p>
            <a:pPr marL="7917815" marR="5080" indent="-661035">
              <a:lnSpc>
                <a:spcPct val="106300"/>
              </a:lnSpc>
              <a:spcBef>
                <a:spcPts val="2670"/>
              </a:spcBef>
              <a:buSzPct val="109523"/>
              <a:buFont typeface="Microsoft Sans Serif"/>
              <a:buAutoNum type="arabicParenR" startAt="5"/>
              <a:tabLst>
                <a:tab pos="7686040" algn="l"/>
              </a:tabLst>
            </a:pPr>
            <a:r>
              <a:rPr sz="3150" spc="-85" dirty="0">
                <a:solidFill>
                  <a:srgbClr val="181818"/>
                </a:solidFill>
                <a:latin typeface="Lucida Sans Unicode"/>
                <a:cs typeface="Lucida Sans Unicode"/>
              </a:rPr>
              <a:t>отсутствует</a:t>
            </a:r>
            <a:r>
              <a:rPr sz="3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130" dirty="0">
                <a:solidFill>
                  <a:srgbClr val="181818"/>
                </a:solidFill>
                <a:latin typeface="Lucida Sans Unicode"/>
                <a:cs typeface="Lucida Sans Unicode"/>
              </a:rPr>
              <a:t>автоматизация</a:t>
            </a:r>
            <a:r>
              <a:rPr sz="3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200" dirty="0">
                <a:solidFill>
                  <a:srgbClr val="181818"/>
                </a:solidFill>
                <a:latin typeface="Lucida Sans Unicode"/>
                <a:cs typeface="Lucida Sans Unicode"/>
              </a:rPr>
              <a:t>анализа</a:t>
            </a:r>
            <a:r>
              <a:rPr sz="3150" spc="-245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данных </a:t>
            </a:r>
            <a:r>
              <a:rPr sz="3150" spc="-98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250" spc="-180" dirty="0">
                <a:solidFill>
                  <a:srgbClr val="181818"/>
                </a:solidFill>
                <a:latin typeface="Microsoft Sans Serif"/>
                <a:cs typeface="Microsoft Sans Serif"/>
              </a:rPr>
              <a:t>(</a:t>
            </a:r>
            <a:r>
              <a:rPr sz="3150" spc="-50" dirty="0">
                <a:solidFill>
                  <a:srgbClr val="181818"/>
                </a:solidFill>
                <a:latin typeface="Lucida Sans Unicode"/>
                <a:cs typeface="Lucida Sans Unicode"/>
              </a:rPr>
              <a:t>п</a:t>
            </a:r>
            <a:r>
              <a:rPr sz="3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р</a:t>
            </a:r>
            <a:r>
              <a:rPr sz="3150" spc="-95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3150" spc="-265" dirty="0">
                <a:solidFill>
                  <a:srgbClr val="181818"/>
                </a:solidFill>
                <a:latin typeface="Lucida Sans Unicode"/>
                <a:cs typeface="Lucida Sans Unicode"/>
              </a:rPr>
              <a:t>х</a:t>
            </a:r>
            <a:r>
              <a:rPr sz="3150" spc="-180" dirty="0">
                <a:solidFill>
                  <a:srgbClr val="181818"/>
                </a:solidFill>
                <a:latin typeface="Lucida Sans Unicode"/>
                <a:cs typeface="Lucida Sans Unicode"/>
              </a:rPr>
              <a:t>о</a:t>
            </a:r>
            <a:r>
              <a:rPr sz="3150" spc="-540" dirty="0">
                <a:solidFill>
                  <a:srgbClr val="181818"/>
                </a:solidFill>
                <a:latin typeface="Lucida Sans Unicode"/>
                <a:cs typeface="Lucida Sans Unicode"/>
              </a:rPr>
              <a:t>д</a:t>
            </a:r>
            <a:r>
              <a:rPr sz="3150" spc="-95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3150" spc="10" dirty="0">
                <a:solidFill>
                  <a:srgbClr val="181818"/>
                </a:solidFill>
                <a:latin typeface="Lucida Sans Unicode"/>
                <a:cs typeface="Lucida Sans Unicode"/>
              </a:rPr>
              <a:t>т</a:t>
            </a:r>
            <a:r>
              <a:rPr sz="3150" spc="-155" dirty="0">
                <a:solidFill>
                  <a:srgbClr val="181818"/>
                </a:solidFill>
                <a:latin typeface="Lucida Sans Unicode"/>
                <a:cs typeface="Lucida Sans Unicode"/>
              </a:rPr>
              <a:t>с</a:t>
            </a:r>
            <a:r>
              <a:rPr sz="3150" spc="30" dirty="0">
                <a:solidFill>
                  <a:srgbClr val="181818"/>
                </a:solidFill>
                <a:latin typeface="Lucida Sans Unicode"/>
                <a:cs typeface="Lucida Sans Unicode"/>
              </a:rPr>
              <a:t>я</a:t>
            </a:r>
            <a:r>
              <a:rPr sz="3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155" dirty="0">
                <a:solidFill>
                  <a:srgbClr val="181818"/>
                </a:solidFill>
                <a:latin typeface="Lucida Sans Unicode"/>
                <a:cs typeface="Lucida Sans Unicode"/>
              </a:rPr>
              <a:t>с</a:t>
            </a:r>
            <a:r>
              <a:rPr sz="3150" spc="55" dirty="0">
                <a:solidFill>
                  <a:srgbClr val="181818"/>
                </a:solidFill>
                <a:latin typeface="Lucida Sans Unicode"/>
                <a:cs typeface="Lucida Sans Unicode"/>
              </a:rPr>
              <a:t>ч</a:t>
            </a:r>
            <a:r>
              <a:rPr sz="3150" spc="-95" dirty="0">
                <a:solidFill>
                  <a:srgbClr val="181818"/>
                </a:solidFill>
                <a:latin typeface="Lucida Sans Unicode"/>
                <a:cs typeface="Lucida Sans Unicode"/>
              </a:rPr>
              <a:t>и</a:t>
            </a:r>
            <a:r>
              <a:rPr sz="3150" spc="10" dirty="0">
                <a:solidFill>
                  <a:srgbClr val="181818"/>
                </a:solidFill>
                <a:latin typeface="Lucida Sans Unicode"/>
                <a:cs typeface="Lucida Sans Unicode"/>
              </a:rPr>
              <a:t>т</a:t>
            </a:r>
            <a:r>
              <a:rPr sz="3150" spc="-245" dirty="0">
                <a:solidFill>
                  <a:srgbClr val="181818"/>
                </a:solidFill>
                <a:latin typeface="Lucida Sans Unicode"/>
                <a:cs typeface="Lucida Sans Unicode"/>
              </a:rPr>
              <a:t>а</a:t>
            </a:r>
            <a:r>
              <a:rPr sz="3150" spc="10" dirty="0">
                <a:solidFill>
                  <a:srgbClr val="181818"/>
                </a:solidFill>
                <a:latin typeface="Lucida Sans Unicode"/>
                <a:cs typeface="Lucida Sans Unicode"/>
              </a:rPr>
              <a:t>т</a:t>
            </a:r>
            <a:r>
              <a:rPr sz="3150" spc="-105" dirty="0">
                <a:solidFill>
                  <a:srgbClr val="181818"/>
                </a:solidFill>
                <a:latin typeface="Lucida Sans Unicode"/>
                <a:cs typeface="Lucida Sans Unicode"/>
              </a:rPr>
              <a:t>ь</a:t>
            </a:r>
            <a:r>
              <a:rPr sz="3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245" dirty="0">
                <a:solidFill>
                  <a:srgbClr val="181818"/>
                </a:solidFill>
                <a:latin typeface="Lucida Sans Unicode"/>
                <a:cs typeface="Lucida Sans Unicode"/>
              </a:rPr>
              <a:t>а</a:t>
            </a:r>
            <a:r>
              <a:rPr sz="3150" spc="-95" dirty="0">
                <a:solidFill>
                  <a:srgbClr val="181818"/>
                </a:solidFill>
                <a:latin typeface="Lucida Sans Unicode"/>
                <a:cs typeface="Lucida Sans Unicode"/>
              </a:rPr>
              <a:t>н</a:t>
            </a:r>
            <a:r>
              <a:rPr sz="3150" spc="-70" dirty="0">
                <a:solidFill>
                  <a:srgbClr val="181818"/>
                </a:solidFill>
                <a:latin typeface="Lucida Sans Unicode"/>
                <a:cs typeface="Lucida Sans Unicode"/>
              </a:rPr>
              <a:t>к</a:t>
            </a:r>
            <a:r>
              <a:rPr sz="3150" spc="-270" dirty="0">
                <a:solidFill>
                  <a:srgbClr val="181818"/>
                </a:solidFill>
                <a:latin typeface="Lucida Sans Unicode"/>
                <a:cs typeface="Lucida Sans Unicode"/>
              </a:rPr>
              <a:t>е</a:t>
            </a:r>
            <a:r>
              <a:rPr sz="3150" spc="10" dirty="0">
                <a:solidFill>
                  <a:srgbClr val="181818"/>
                </a:solidFill>
                <a:latin typeface="Lucida Sans Unicode"/>
                <a:cs typeface="Lucida Sans Unicode"/>
              </a:rPr>
              <a:t>т</a:t>
            </a:r>
            <a:r>
              <a:rPr sz="3150" spc="5" dirty="0">
                <a:solidFill>
                  <a:srgbClr val="181818"/>
                </a:solidFill>
                <a:latin typeface="Lucida Sans Unicode"/>
                <a:cs typeface="Lucida Sans Unicode"/>
              </a:rPr>
              <a:t>ы</a:t>
            </a:r>
            <a:r>
              <a:rPr sz="3150" spc="-250" dirty="0">
                <a:solidFill>
                  <a:srgbClr val="181818"/>
                </a:solidFill>
                <a:latin typeface="Lucida Sans Unicode"/>
                <a:cs typeface="Lucida Sans Unicode"/>
              </a:rPr>
              <a:t> </a:t>
            </a:r>
            <a:r>
              <a:rPr sz="3150" spc="-110" dirty="0">
                <a:solidFill>
                  <a:srgbClr val="181818"/>
                </a:solidFill>
                <a:latin typeface="Lucida Sans Unicode"/>
                <a:cs typeface="Lucida Sans Unicode"/>
              </a:rPr>
              <a:t>в</a:t>
            </a:r>
            <a:r>
              <a:rPr sz="3150" spc="-204" dirty="0">
                <a:solidFill>
                  <a:srgbClr val="181818"/>
                </a:solidFill>
                <a:latin typeface="Lucida Sans Unicode"/>
                <a:cs typeface="Lucida Sans Unicode"/>
              </a:rPr>
              <a:t>р</a:t>
            </a:r>
            <a:r>
              <a:rPr sz="3150" spc="-45" dirty="0">
                <a:solidFill>
                  <a:srgbClr val="181818"/>
                </a:solidFill>
                <a:latin typeface="Lucida Sans Unicode"/>
                <a:cs typeface="Lucida Sans Unicode"/>
              </a:rPr>
              <a:t>у</a:t>
            </a:r>
            <a:r>
              <a:rPr sz="3150" spc="55" dirty="0">
                <a:solidFill>
                  <a:srgbClr val="181818"/>
                </a:solidFill>
                <a:latin typeface="Lucida Sans Unicode"/>
                <a:cs typeface="Lucida Sans Unicode"/>
              </a:rPr>
              <a:t>ч</a:t>
            </a:r>
            <a:r>
              <a:rPr sz="3150" spc="-95" dirty="0">
                <a:solidFill>
                  <a:srgbClr val="181818"/>
                </a:solidFill>
                <a:latin typeface="Lucida Sans Unicode"/>
                <a:cs typeface="Lucida Sans Unicode"/>
              </a:rPr>
              <a:t>н</a:t>
            </a:r>
            <a:r>
              <a:rPr sz="3150" spc="-45" dirty="0">
                <a:solidFill>
                  <a:srgbClr val="181818"/>
                </a:solidFill>
                <a:latin typeface="Lucida Sans Unicode"/>
                <a:cs typeface="Lucida Sans Unicode"/>
              </a:rPr>
              <a:t>у</a:t>
            </a:r>
            <a:r>
              <a:rPr sz="3150" spc="-40" dirty="0">
                <a:solidFill>
                  <a:srgbClr val="181818"/>
                </a:solidFill>
                <a:latin typeface="Lucida Sans Unicode"/>
                <a:cs typeface="Lucida Sans Unicode"/>
              </a:rPr>
              <a:t>ю</a:t>
            </a:r>
            <a:r>
              <a:rPr sz="3250" spc="-180" dirty="0">
                <a:solidFill>
                  <a:srgbClr val="181818"/>
                </a:solidFill>
                <a:latin typeface="Microsoft Sans Serif"/>
                <a:cs typeface="Microsoft Sans Serif"/>
              </a:rPr>
              <a:t>)</a:t>
            </a:r>
            <a:r>
              <a:rPr sz="3250" spc="-190" dirty="0">
                <a:solidFill>
                  <a:srgbClr val="181818"/>
                </a:solidFill>
                <a:latin typeface="Microsoft Sans Serif"/>
                <a:cs typeface="Microsoft Sans Serif"/>
              </a:rPr>
              <a:t>.</a:t>
            </a:r>
            <a:endParaRPr sz="3250">
              <a:latin typeface="Microsoft Sans Serif"/>
              <a:cs typeface="Microsoft Sans Serif"/>
            </a:endParaRPr>
          </a:p>
        </p:txBody>
      </p: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2096809" y="0"/>
            <a:ext cx="12480290" cy="185864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99815" marR="5080" indent="-3587750">
              <a:lnSpc>
                <a:spcPct val="119100"/>
              </a:lnSpc>
              <a:spcBef>
                <a:spcPts val="95"/>
              </a:spcBef>
            </a:pPr>
            <a:r>
              <a:rPr sz="5050" spc="225" dirty="0">
                <a:solidFill>
                  <a:srgbClr val="000000"/>
                </a:solidFill>
                <a:latin typeface="Arial"/>
                <a:cs typeface="Arial"/>
              </a:rPr>
              <a:t>Н</a:t>
            </a:r>
            <a:r>
              <a:rPr sz="5050" spc="180" dirty="0">
                <a:solidFill>
                  <a:srgbClr val="000000"/>
                </a:solidFill>
                <a:latin typeface="Arial"/>
                <a:cs typeface="Arial"/>
              </a:rPr>
              <a:t>е</a:t>
            </a:r>
            <a:r>
              <a:rPr sz="5050" spc="155" dirty="0">
                <a:solidFill>
                  <a:srgbClr val="000000"/>
                </a:solidFill>
                <a:latin typeface="Arial"/>
                <a:cs typeface="Arial"/>
              </a:rPr>
              <a:t>д</a:t>
            </a:r>
            <a:r>
              <a:rPr sz="5050" spc="50" dirty="0">
                <a:solidFill>
                  <a:srgbClr val="000000"/>
                </a:solidFill>
                <a:latin typeface="Arial"/>
                <a:cs typeface="Arial"/>
              </a:rPr>
              <a:t>о</a:t>
            </a:r>
            <a:r>
              <a:rPr sz="5050" spc="-210" dirty="0">
                <a:solidFill>
                  <a:srgbClr val="000000"/>
                </a:solidFill>
                <a:latin typeface="Arial"/>
                <a:cs typeface="Arial"/>
              </a:rPr>
              <a:t>с</a:t>
            </a:r>
            <a:r>
              <a:rPr sz="5050" spc="325" dirty="0">
                <a:solidFill>
                  <a:srgbClr val="000000"/>
                </a:solidFill>
                <a:latin typeface="Arial"/>
                <a:cs typeface="Arial"/>
              </a:rPr>
              <a:t>т</a:t>
            </a:r>
            <a:r>
              <a:rPr sz="5050" spc="250" dirty="0">
                <a:solidFill>
                  <a:srgbClr val="000000"/>
                </a:solidFill>
                <a:latin typeface="Arial"/>
                <a:cs typeface="Arial"/>
              </a:rPr>
              <a:t>а</a:t>
            </a:r>
            <a:r>
              <a:rPr sz="5050" spc="325" dirty="0">
                <a:solidFill>
                  <a:srgbClr val="000000"/>
                </a:solidFill>
                <a:latin typeface="Arial"/>
                <a:cs typeface="Arial"/>
              </a:rPr>
              <a:t>т</a:t>
            </a:r>
            <a:r>
              <a:rPr sz="5050" spc="605" dirty="0">
                <a:solidFill>
                  <a:srgbClr val="000000"/>
                </a:solidFill>
                <a:latin typeface="Arial"/>
                <a:cs typeface="Arial"/>
              </a:rPr>
              <a:t>к</a:t>
            </a:r>
            <a:r>
              <a:rPr sz="5050" spc="540" dirty="0">
                <a:solidFill>
                  <a:srgbClr val="000000"/>
                </a:solidFill>
                <a:latin typeface="Arial"/>
                <a:cs typeface="Arial"/>
              </a:rPr>
              <a:t>и</a:t>
            </a:r>
            <a:r>
              <a:rPr sz="5050" spc="-3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5050" spc="325" dirty="0">
                <a:solidFill>
                  <a:srgbClr val="000000"/>
                </a:solidFill>
                <a:latin typeface="Arial"/>
                <a:cs typeface="Arial"/>
              </a:rPr>
              <a:t>т</a:t>
            </a:r>
            <a:r>
              <a:rPr sz="5050" spc="120" dirty="0">
                <a:solidFill>
                  <a:srgbClr val="000000"/>
                </a:solidFill>
                <a:latin typeface="Arial"/>
                <a:cs typeface="Arial"/>
              </a:rPr>
              <a:t>р</a:t>
            </a:r>
            <a:r>
              <a:rPr sz="5050" spc="250" dirty="0">
                <a:solidFill>
                  <a:srgbClr val="000000"/>
                </a:solidFill>
                <a:latin typeface="Arial"/>
                <a:cs typeface="Arial"/>
              </a:rPr>
              <a:t>а</a:t>
            </a:r>
            <a:r>
              <a:rPr sz="5050" spc="155" dirty="0">
                <a:solidFill>
                  <a:srgbClr val="000000"/>
                </a:solidFill>
                <a:latin typeface="Arial"/>
                <a:cs typeface="Arial"/>
              </a:rPr>
              <a:t>д</a:t>
            </a:r>
            <a:r>
              <a:rPr sz="5050" spc="540" dirty="0">
                <a:solidFill>
                  <a:srgbClr val="000000"/>
                </a:solidFill>
                <a:latin typeface="Arial"/>
                <a:cs typeface="Arial"/>
              </a:rPr>
              <a:t>и</a:t>
            </a:r>
            <a:r>
              <a:rPr sz="5050" spc="375" dirty="0">
                <a:solidFill>
                  <a:srgbClr val="000000"/>
                </a:solidFill>
                <a:latin typeface="Arial"/>
                <a:cs typeface="Arial"/>
              </a:rPr>
              <a:t>ц</a:t>
            </a:r>
            <a:r>
              <a:rPr sz="5050" spc="540" dirty="0">
                <a:solidFill>
                  <a:srgbClr val="000000"/>
                </a:solidFill>
                <a:latin typeface="Arial"/>
                <a:cs typeface="Arial"/>
              </a:rPr>
              <a:t>и</a:t>
            </a:r>
            <a:r>
              <a:rPr sz="5050" spc="50" dirty="0">
                <a:solidFill>
                  <a:srgbClr val="000000"/>
                </a:solidFill>
                <a:latin typeface="Arial"/>
                <a:cs typeface="Arial"/>
              </a:rPr>
              <a:t>о</a:t>
            </a:r>
            <a:r>
              <a:rPr sz="5050" spc="300" dirty="0">
                <a:solidFill>
                  <a:srgbClr val="000000"/>
                </a:solidFill>
                <a:latin typeface="Arial"/>
                <a:cs typeface="Arial"/>
              </a:rPr>
              <a:t>нн</a:t>
            </a:r>
            <a:r>
              <a:rPr sz="5050" spc="-10" dirty="0">
                <a:solidFill>
                  <a:srgbClr val="000000"/>
                </a:solidFill>
                <a:latin typeface="Arial"/>
                <a:cs typeface="Arial"/>
              </a:rPr>
              <a:t>ы</a:t>
            </a:r>
            <a:r>
              <a:rPr sz="5050" spc="114" dirty="0">
                <a:solidFill>
                  <a:srgbClr val="000000"/>
                </a:solidFill>
                <a:latin typeface="Arial"/>
                <a:cs typeface="Arial"/>
              </a:rPr>
              <a:t>х</a:t>
            </a:r>
            <a:r>
              <a:rPr sz="5050" spc="-3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5050" spc="-210" dirty="0">
                <a:solidFill>
                  <a:srgbClr val="000000"/>
                </a:solidFill>
                <a:latin typeface="Arial"/>
                <a:cs typeface="Arial"/>
              </a:rPr>
              <a:t>с</a:t>
            </a:r>
            <a:r>
              <a:rPr sz="5050" spc="250" dirty="0">
                <a:solidFill>
                  <a:srgbClr val="000000"/>
                </a:solidFill>
                <a:latin typeface="Arial"/>
                <a:cs typeface="Arial"/>
              </a:rPr>
              <a:t>п</a:t>
            </a:r>
            <a:r>
              <a:rPr sz="5050" spc="50" dirty="0">
                <a:solidFill>
                  <a:srgbClr val="000000"/>
                </a:solidFill>
                <a:latin typeface="Arial"/>
                <a:cs typeface="Arial"/>
              </a:rPr>
              <a:t>о</a:t>
            </a:r>
            <a:r>
              <a:rPr sz="5050" spc="-210" dirty="0">
                <a:solidFill>
                  <a:srgbClr val="000000"/>
                </a:solidFill>
                <a:latin typeface="Arial"/>
                <a:cs typeface="Arial"/>
              </a:rPr>
              <a:t>с</a:t>
            </a:r>
            <a:r>
              <a:rPr sz="5050" spc="50" dirty="0">
                <a:solidFill>
                  <a:srgbClr val="000000"/>
                </a:solidFill>
                <a:latin typeface="Arial"/>
                <a:cs typeface="Arial"/>
              </a:rPr>
              <a:t>о</a:t>
            </a:r>
            <a:r>
              <a:rPr sz="5050" spc="30" dirty="0">
                <a:solidFill>
                  <a:srgbClr val="000000"/>
                </a:solidFill>
                <a:latin typeface="Arial"/>
                <a:cs typeface="Arial"/>
              </a:rPr>
              <a:t>б</a:t>
            </a:r>
            <a:r>
              <a:rPr sz="5050" spc="50" dirty="0">
                <a:solidFill>
                  <a:srgbClr val="000000"/>
                </a:solidFill>
                <a:latin typeface="Arial"/>
                <a:cs typeface="Arial"/>
              </a:rPr>
              <a:t>ов  </a:t>
            </a:r>
            <a:r>
              <a:rPr sz="5050" spc="275" dirty="0">
                <a:solidFill>
                  <a:srgbClr val="000000"/>
                </a:solidFill>
                <a:latin typeface="Arial"/>
                <a:cs typeface="Arial"/>
              </a:rPr>
              <a:t>анкетирования</a:t>
            </a:r>
            <a:endParaRPr sz="5050">
              <a:latin typeface="Arial"/>
              <a:cs typeface="Arial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0907" y="0"/>
            <a:ext cx="47624" cy="10286999"/>
          </a:xfrm>
          <a:prstGeom prst="rect">
            <a:avLst/>
          </a:prstGeom>
        </p:spPr>
      </p:pic>
      <p:pic>
        <p:nvPicPr>
          <p:cNvPr id="14" name="object 1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7995251" y="1910387"/>
            <a:ext cx="47624" cy="833519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63594" y="1028705"/>
            <a:ext cx="2924810" cy="885825"/>
          </a:xfrm>
          <a:custGeom>
            <a:avLst/>
            <a:gdLst/>
            <a:ahLst/>
            <a:cxnLst/>
            <a:rect l="l" t="t" r="r" b="b"/>
            <a:pathLst>
              <a:path w="2924809" h="885825">
                <a:moveTo>
                  <a:pt x="0" y="0"/>
                </a:moveTo>
                <a:lnTo>
                  <a:pt x="2924405" y="0"/>
                </a:lnTo>
                <a:lnTo>
                  <a:pt x="2924405" y="885824"/>
                </a:lnTo>
                <a:lnTo>
                  <a:pt x="0" y="885824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6323082" y="421532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65" dirty="0">
                <a:latin typeface="Arial"/>
                <a:cs typeface="Arial"/>
              </a:rPr>
              <a:t>0</a:t>
            </a:r>
            <a:r>
              <a:rPr spc="170" dirty="0">
                <a:latin typeface="Arial"/>
                <a:cs typeface="Arial"/>
              </a:rPr>
              <a:t>8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672607" y="1073836"/>
            <a:ext cx="8397240" cy="1855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1380490">
              <a:lnSpc>
                <a:spcPct val="116599"/>
              </a:lnSpc>
              <a:spcBef>
                <a:spcPts val="100"/>
              </a:spcBef>
            </a:pPr>
            <a:r>
              <a:rPr sz="5150" b="1" spc="490" dirty="0">
                <a:latin typeface="Trebuchet MS"/>
                <a:cs typeface="Trebuchet MS"/>
              </a:rPr>
              <a:t>Преимущества </a:t>
            </a:r>
            <a:r>
              <a:rPr sz="5150" b="1" spc="495" dirty="0">
                <a:latin typeface="Trebuchet MS"/>
                <a:cs typeface="Trebuchet MS"/>
              </a:rPr>
              <a:t> </a:t>
            </a:r>
            <a:r>
              <a:rPr sz="5150" b="1" spc="415" dirty="0">
                <a:latin typeface="Trebuchet MS"/>
                <a:cs typeface="Trebuchet MS"/>
              </a:rPr>
              <a:t>онлайн-анкетирования</a:t>
            </a:r>
            <a:endParaRPr sz="515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827663" y="2432583"/>
            <a:ext cx="7429500" cy="1381125"/>
          </a:xfrm>
          <a:prstGeom prst="rect">
            <a:avLst/>
          </a:prstGeom>
          <a:solidFill>
            <a:srgbClr val="F4B8B6"/>
          </a:solidFill>
        </p:spPr>
        <p:txBody>
          <a:bodyPr vert="horz" wrap="square" lIns="0" tIns="0" rIns="0" bIns="0" rtlCol="0">
            <a:spAutoFit/>
          </a:bodyPr>
          <a:lstStyle/>
          <a:p>
            <a:pPr marL="559435">
              <a:lnSpc>
                <a:spcPts val="3060"/>
              </a:lnSpc>
            </a:pPr>
            <a:r>
              <a:rPr sz="2850" spc="-90" dirty="0">
                <a:latin typeface="Microsoft Sans Serif"/>
                <a:cs typeface="Microsoft Sans Serif"/>
              </a:rPr>
              <a:t>1</a:t>
            </a:r>
            <a:r>
              <a:rPr sz="2850" spc="-170" dirty="0">
                <a:latin typeface="Microsoft Sans Serif"/>
                <a:cs typeface="Microsoft Sans Serif"/>
              </a:rPr>
              <a:t>.</a:t>
            </a:r>
            <a:r>
              <a:rPr sz="2850" spc="-459" dirty="0">
                <a:latin typeface="Microsoft Sans Serif"/>
                <a:cs typeface="Microsoft Sans Serif"/>
              </a:rPr>
              <a:t> </a:t>
            </a:r>
            <a:r>
              <a:rPr sz="2750" spc="215" dirty="0">
                <a:latin typeface="Lucida Sans Unicode"/>
                <a:cs typeface="Lucida Sans Unicode"/>
              </a:rPr>
              <a:t>В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190" dirty="0">
                <a:latin typeface="Lucida Sans Unicode"/>
                <a:cs typeface="Lucida Sans Unicode"/>
              </a:rPr>
              <a:t>з</a:t>
            </a:r>
            <a:r>
              <a:rPr sz="2750" spc="-80" dirty="0">
                <a:latin typeface="Lucida Sans Unicode"/>
                <a:cs typeface="Lucida Sans Unicode"/>
              </a:rPr>
              <a:t>м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15" dirty="0">
                <a:latin typeface="Lucida Sans Unicode"/>
                <a:cs typeface="Lucida Sans Unicode"/>
              </a:rPr>
              <a:t>ж</a:t>
            </a:r>
            <a:r>
              <a:rPr sz="2750" spc="-80" dirty="0">
                <a:latin typeface="Lucida Sans Unicode"/>
                <a:cs typeface="Lucida Sans Unicode"/>
              </a:rPr>
              <a:t>н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135" dirty="0">
                <a:latin typeface="Lucida Sans Unicode"/>
                <a:cs typeface="Lucida Sans Unicode"/>
              </a:rPr>
              <a:t>с</a:t>
            </a:r>
            <a:r>
              <a:rPr sz="2750" spc="10" dirty="0">
                <a:latin typeface="Lucida Sans Unicode"/>
                <a:cs typeface="Lucida Sans Unicode"/>
              </a:rPr>
              <a:t>т</a:t>
            </a:r>
            <a:r>
              <a:rPr sz="2750" spc="-90" dirty="0">
                <a:latin typeface="Lucida Sans Unicode"/>
                <a:cs typeface="Lucida Sans Unicode"/>
              </a:rPr>
              <a:t>ь</a:t>
            </a:r>
            <a:r>
              <a:rPr sz="2750" spc="-215" dirty="0">
                <a:latin typeface="Lucida Sans Unicode"/>
                <a:cs typeface="Lucida Sans Unicode"/>
              </a:rPr>
              <a:t> </a:t>
            </a:r>
            <a:r>
              <a:rPr sz="2750" spc="-135" dirty="0">
                <a:latin typeface="Lucida Sans Unicode"/>
                <a:cs typeface="Lucida Sans Unicode"/>
              </a:rPr>
              <a:t>с</a:t>
            </a:r>
            <a:r>
              <a:rPr sz="2750" spc="-210" dirty="0">
                <a:latin typeface="Lucida Sans Unicode"/>
                <a:cs typeface="Lucida Sans Unicode"/>
              </a:rPr>
              <a:t>а</a:t>
            </a:r>
            <a:r>
              <a:rPr sz="2750" spc="-80" dirty="0">
                <a:latin typeface="Lucida Sans Unicode"/>
                <a:cs typeface="Lucida Sans Unicode"/>
              </a:rPr>
              <a:t>м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135" dirty="0">
                <a:latin typeface="Lucida Sans Unicode"/>
                <a:cs typeface="Lucida Sans Unicode"/>
              </a:rPr>
              <a:t>с</a:t>
            </a:r>
            <a:r>
              <a:rPr sz="2750" spc="10" dirty="0">
                <a:latin typeface="Lucida Sans Unicode"/>
                <a:cs typeface="Lucida Sans Unicode"/>
              </a:rPr>
              <a:t>т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20" dirty="0">
                <a:latin typeface="Lucida Sans Unicode"/>
                <a:cs typeface="Lucida Sans Unicode"/>
              </a:rPr>
              <a:t>ят</a:t>
            </a:r>
            <a:r>
              <a:rPr sz="2750" spc="-235" dirty="0">
                <a:latin typeface="Lucida Sans Unicode"/>
                <a:cs typeface="Lucida Sans Unicode"/>
              </a:rPr>
              <a:t>е</a:t>
            </a:r>
            <a:r>
              <a:rPr sz="2750" spc="-229" dirty="0">
                <a:latin typeface="Lucida Sans Unicode"/>
                <a:cs typeface="Lucida Sans Unicode"/>
              </a:rPr>
              <a:t>л</a:t>
            </a:r>
            <a:r>
              <a:rPr sz="2750" spc="-90" dirty="0">
                <a:latin typeface="Lucida Sans Unicode"/>
                <a:cs typeface="Lucida Sans Unicode"/>
              </a:rPr>
              <a:t>ь</a:t>
            </a:r>
            <a:r>
              <a:rPr sz="2750" spc="-80" dirty="0">
                <a:latin typeface="Lucida Sans Unicode"/>
                <a:cs typeface="Lucida Sans Unicode"/>
              </a:rPr>
              <a:t>н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endParaRPr sz="2750">
              <a:latin typeface="Lucida Sans Unicode"/>
              <a:cs typeface="Lucida Sans Unicode"/>
            </a:endParaRPr>
          </a:p>
          <a:p>
            <a:pPr marL="867410" marR="2422525">
              <a:lnSpc>
                <a:spcPts val="3620"/>
              </a:lnSpc>
              <a:spcBef>
                <a:spcPts val="155"/>
              </a:spcBef>
            </a:pPr>
            <a:r>
              <a:rPr sz="2750" spc="-45" dirty="0">
                <a:latin typeface="Lucida Sans Unicode"/>
                <a:cs typeface="Lucida Sans Unicode"/>
              </a:rPr>
              <a:t>п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470" dirty="0">
                <a:latin typeface="Lucida Sans Unicode"/>
                <a:cs typeface="Lucida Sans Unicode"/>
              </a:rPr>
              <a:t>д</a:t>
            </a:r>
            <a:r>
              <a:rPr sz="2750" spc="-110" dirty="0">
                <a:latin typeface="Lucida Sans Unicode"/>
                <a:cs typeface="Lucida Sans Unicode"/>
              </a:rPr>
              <a:t>б</a:t>
            </a:r>
            <a:r>
              <a:rPr sz="2750" spc="-80" dirty="0">
                <a:latin typeface="Lucida Sans Unicode"/>
                <a:cs typeface="Lucida Sans Unicode"/>
              </a:rPr>
              <a:t>и</a:t>
            </a:r>
            <a:r>
              <a:rPr sz="2750" spc="-180" dirty="0">
                <a:latin typeface="Lucida Sans Unicode"/>
                <a:cs typeface="Lucida Sans Unicode"/>
              </a:rPr>
              <a:t>р</a:t>
            </a:r>
            <a:r>
              <a:rPr sz="2750" spc="-210" dirty="0">
                <a:latin typeface="Lucida Sans Unicode"/>
                <a:cs typeface="Lucida Sans Unicode"/>
              </a:rPr>
              <a:t>а</a:t>
            </a:r>
            <a:r>
              <a:rPr sz="2750" spc="10" dirty="0">
                <a:latin typeface="Lucida Sans Unicode"/>
                <a:cs typeface="Lucida Sans Unicode"/>
              </a:rPr>
              <a:t>т</a:t>
            </a:r>
            <a:r>
              <a:rPr sz="2750" spc="-90" dirty="0">
                <a:latin typeface="Lucida Sans Unicode"/>
                <a:cs typeface="Lucida Sans Unicode"/>
              </a:rPr>
              <a:t>ь</a:t>
            </a:r>
            <a:r>
              <a:rPr sz="2750" spc="-215" dirty="0">
                <a:latin typeface="Lucida Sans Unicode"/>
                <a:cs typeface="Lucida Sans Unicode"/>
              </a:rPr>
              <a:t> </a:t>
            </a:r>
            <a:r>
              <a:rPr sz="2750" spc="-40" dirty="0">
                <a:latin typeface="Lucida Sans Unicode"/>
                <a:cs typeface="Lucida Sans Unicode"/>
              </a:rPr>
              <a:t>у</a:t>
            </a:r>
            <a:r>
              <a:rPr sz="2750" spc="-470" dirty="0">
                <a:latin typeface="Lucida Sans Unicode"/>
                <a:cs typeface="Lucida Sans Unicode"/>
              </a:rPr>
              <a:t>д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110" dirty="0">
                <a:latin typeface="Lucida Sans Unicode"/>
                <a:cs typeface="Lucida Sans Unicode"/>
              </a:rPr>
              <a:t>б</a:t>
            </a:r>
            <a:r>
              <a:rPr sz="2750" spc="-80" dirty="0">
                <a:latin typeface="Lucida Sans Unicode"/>
                <a:cs typeface="Lucida Sans Unicode"/>
              </a:rPr>
              <a:t>н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235" dirty="0">
                <a:latin typeface="Lucida Sans Unicode"/>
                <a:cs typeface="Lucida Sans Unicode"/>
              </a:rPr>
              <a:t>е</a:t>
            </a:r>
            <a:r>
              <a:rPr sz="2750" spc="-215" dirty="0">
                <a:latin typeface="Lucida Sans Unicode"/>
                <a:cs typeface="Lucida Sans Unicode"/>
              </a:rPr>
              <a:t> </a:t>
            </a:r>
            <a:r>
              <a:rPr sz="2750" spc="-95" dirty="0">
                <a:latin typeface="Lucida Sans Unicode"/>
                <a:cs typeface="Lucida Sans Unicode"/>
              </a:rPr>
              <a:t>в</a:t>
            </a:r>
            <a:r>
              <a:rPr sz="2750" spc="-180" dirty="0">
                <a:latin typeface="Lucida Sans Unicode"/>
                <a:cs typeface="Lucida Sans Unicode"/>
              </a:rPr>
              <a:t>р</a:t>
            </a:r>
            <a:r>
              <a:rPr sz="2750" spc="-235" dirty="0">
                <a:latin typeface="Lucida Sans Unicode"/>
                <a:cs typeface="Lucida Sans Unicode"/>
              </a:rPr>
              <a:t>е</a:t>
            </a:r>
            <a:r>
              <a:rPr sz="2750" spc="-80" dirty="0">
                <a:latin typeface="Lucida Sans Unicode"/>
                <a:cs typeface="Lucida Sans Unicode"/>
              </a:rPr>
              <a:t>м</a:t>
            </a:r>
            <a:r>
              <a:rPr sz="2750" spc="20" dirty="0">
                <a:latin typeface="Lucida Sans Unicode"/>
                <a:cs typeface="Lucida Sans Unicode"/>
              </a:rPr>
              <a:t>я  </a:t>
            </a:r>
            <a:r>
              <a:rPr sz="2750" spc="-45" dirty="0">
                <a:latin typeface="Lucida Sans Unicode"/>
                <a:cs typeface="Lucida Sans Unicode"/>
              </a:rPr>
              <a:t>п</a:t>
            </a:r>
            <a:r>
              <a:rPr sz="2750" spc="-180" dirty="0">
                <a:latin typeface="Lucida Sans Unicode"/>
                <a:cs typeface="Lucida Sans Unicode"/>
              </a:rPr>
              <a:t>р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-225" dirty="0">
                <a:latin typeface="Lucida Sans Unicode"/>
                <a:cs typeface="Lucida Sans Unicode"/>
              </a:rPr>
              <a:t>х</a:t>
            </a:r>
            <a:r>
              <a:rPr sz="2750" spc="-155" dirty="0">
                <a:latin typeface="Lucida Sans Unicode"/>
                <a:cs typeface="Lucida Sans Unicode"/>
              </a:rPr>
              <a:t>о</a:t>
            </a:r>
            <a:r>
              <a:rPr sz="2750" spc="15" dirty="0">
                <a:latin typeface="Lucida Sans Unicode"/>
                <a:cs typeface="Lucida Sans Unicode"/>
              </a:rPr>
              <a:t>ж</a:t>
            </a:r>
            <a:r>
              <a:rPr sz="2750" spc="-470" dirty="0">
                <a:latin typeface="Lucida Sans Unicode"/>
                <a:cs typeface="Lucida Sans Unicode"/>
              </a:rPr>
              <a:t>д</a:t>
            </a:r>
            <a:r>
              <a:rPr sz="2750" spc="-235" dirty="0">
                <a:latin typeface="Lucida Sans Unicode"/>
                <a:cs typeface="Lucida Sans Unicode"/>
              </a:rPr>
              <a:t>е</a:t>
            </a:r>
            <a:r>
              <a:rPr sz="2750" spc="-80" dirty="0">
                <a:latin typeface="Lucida Sans Unicode"/>
                <a:cs typeface="Lucida Sans Unicode"/>
              </a:rPr>
              <a:t>ни</a:t>
            </a:r>
            <a:r>
              <a:rPr sz="2750" spc="30" dirty="0">
                <a:latin typeface="Lucida Sans Unicode"/>
                <a:cs typeface="Lucida Sans Unicode"/>
              </a:rPr>
              <a:t>я</a:t>
            </a:r>
            <a:r>
              <a:rPr sz="2750" spc="-215" dirty="0">
                <a:latin typeface="Lucida Sans Unicode"/>
                <a:cs typeface="Lucida Sans Unicode"/>
              </a:rPr>
              <a:t> </a:t>
            </a:r>
            <a:r>
              <a:rPr sz="2750" spc="-210" dirty="0">
                <a:latin typeface="Lucida Sans Unicode"/>
                <a:cs typeface="Lucida Sans Unicode"/>
              </a:rPr>
              <a:t>а</a:t>
            </a:r>
            <a:r>
              <a:rPr sz="2750" spc="-80" dirty="0">
                <a:latin typeface="Lucida Sans Unicode"/>
                <a:cs typeface="Lucida Sans Unicode"/>
              </a:rPr>
              <a:t>н</a:t>
            </a:r>
            <a:r>
              <a:rPr sz="2750" spc="-60" dirty="0">
                <a:latin typeface="Lucida Sans Unicode"/>
                <a:cs typeface="Lucida Sans Unicode"/>
              </a:rPr>
              <a:t>к</a:t>
            </a:r>
            <a:r>
              <a:rPr sz="2750" spc="-235" dirty="0">
                <a:latin typeface="Lucida Sans Unicode"/>
                <a:cs typeface="Lucida Sans Unicode"/>
              </a:rPr>
              <a:t>е</a:t>
            </a:r>
            <a:r>
              <a:rPr sz="2750" spc="10" dirty="0">
                <a:latin typeface="Lucida Sans Unicode"/>
                <a:cs typeface="Lucida Sans Unicode"/>
              </a:rPr>
              <a:t>ты</a:t>
            </a:r>
            <a:endParaRPr sz="2750">
              <a:latin typeface="Lucida Sans Unicode"/>
              <a:cs typeface="Lucida Sans Unicode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254419" y="8208502"/>
            <a:ext cx="11734800" cy="1181100"/>
          </a:xfrm>
          <a:prstGeom prst="rect">
            <a:avLst/>
          </a:prstGeom>
          <a:solidFill>
            <a:srgbClr val="F4B8B6"/>
          </a:solidFill>
        </p:spPr>
        <p:txBody>
          <a:bodyPr vert="horz" wrap="square" lIns="0" tIns="269875" rIns="0" bIns="0" rtlCol="0">
            <a:spAutoFit/>
          </a:bodyPr>
          <a:lstStyle/>
          <a:p>
            <a:pPr marL="1463040">
              <a:lnSpc>
                <a:spcPct val="100000"/>
              </a:lnSpc>
              <a:spcBef>
                <a:spcPts val="2125"/>
              </a:spcBef>
            </a:pPr>
            <a:r>
              <a:rPr sz="3300" spc="-100" dirty="0">
                <a:latin typeface="Microsoft Sans Serif"/>
                <a:cs typeface="Microsoft Sans Serif"/>
              </a:rPr>
              <a:t>5</a:t>
            </a:r>
            <a:r>
              <a:rPr sz="3300" spc="-195" dirty="0">
                <a:latin typeface="Microsoft Sans Serif"/>
                <a:cs typeface="Microsoft Sans Serif"/>
              </a:rPr>
              <a:t>.</a:t>
            </a:r>
            <a:r>
              <a:rPr sz="3300" spc="-120" dirty="0">
                <a:latin typeface="Microsoft Sans Serif"/>
                <a:cs typeface="Microsoft Sans Serif"/>
              </a:rPr>
              <a:t> </a:t>
            </a:r>
            <a:r>
              <a:rPr sz="3200" spc="-20" dirty="0">
                <a:latin typeface="Lucida Sans Unicode"/>
                <a:cs typeface="Lucida Sans Unicode"/>
              </a:rPr>
              <a:t>А</a:t>
            </a:r>
            <a:r>
              <a:rPr sz="3200" spc="-120" dirty="0">
                <a:latin typeface="Lucida Sans Unicode"/>
                <a:cs typeface="Lucida Sans Unicode"/>
              </a:rPr>
              <a:t>в</a:t>
            </a:r>
            <a:r>
              <a:rPr sz="3200" dirty="0">
                <a:latin typeface="Lucida Sans Unicode"/>
                <a:cs typeface="Lucida Sans Unicode"/>
              </a:rPr>
              <a:t>т</a:t>
            </a:r>
            <a:r>
              <a:rPr sz="3200" spc="-190" dirty="0">
                <a:latin typeface="Lucida Sans Unicode"/>
                <a:cs typeface="Lucida Sans Unicode"/>
              </a:rPr>
              <a:t>о</a:t>
            </a:r>
            <a:r>
              <a:rPr sz="3200" spc="-110" dirty="0">
                <a:latin typeface="Lucida Sans Unicode"/>
                <a:cs typeface="Lucida Sans Unicode"/>
              </a:rPr>
              <a:t>м</a:t>
            </a:r>
            <a:r>
              <a:rPr sz="3200" spc="-254" dirty="0">
                <a:latin typeface="Lucida Sans Unicode"/>
                <a:cs typeface="Lucida Sans Unicode"/>
              </a:rPr>
              <a:t>а</a:t>
            </a:r>
            <a:r>
              <a:rPr sz="3200" dirty="0">
                <a:latin typeface="Lucida Sans Unicode"/>
                <a:cs typeface="Lucida Sans Unicode"/>
              </a:rPr>
              <a:t>т</a:t>
            </a:r>
            <a:r>
              <a:rPr sz="3200" spc="-110" dirty="0">
                <a:latin typeface="Lucida Sans Unicode"/>
                <a:cs typeface="Lucida Sans Unicode"/>
              </a:rPr>
              <a:t>и</a:t>
            </a:r>
            <a:r>
              <a:rPr sz="3200" spc="-229" dirty="0">
                <a:latin typeface="Lucida Sans Unicode"/>
                <a:cs typeface="Lucida Sans Unicode"/>
              </a:rPr>
              <a:t>з</a:t>
            </a:r>
            <a:r>
              <a:rPr sz="3200" spc="-110" dirty="0">
                <a:latin typeface="Lucida Sans Unicode"/>
                <a:cs typeface="Lucida Sans Unicode"/>
              </a:rPr>
              <a:t>и</a:t>
            </a:r>
            <a:r>
              <a:rPr sz="3200" spc="-220" dirty="0">
                <a:latin typeface="Lucida Sans Unicode"/>
                <a:cs typeface="Lucida Sans Unicode"/>
              </a:rPr>
              <a:t>р</a:t>
            </a:r>
            <a:r>
              <a:rPr sz="3200" spc="-190" dirty="0">
                <a:latin typeface="Lucida Sans Unicode"/>
                <a:cs typeface="Lucida Sans Unicode"/>
              </a:rPr>
              <a:t>о</a:t>
            </a:r>
            <a:r>
              <a:rPr sz="3200" spc="-120" dirty="0">
                <a:latin typeface="Lucida Sans Unicode"/>
                <a:cs typeface="Lucida Sans Unicode"/>
              </a:rPr>
              <a:t>в</a:t>
            </a:r>
            <a:r>
              <a:rPr sz="3200" spc="-254" dirty="0">
                <a:latin typeface="Lucida Sans Unicode"/>
                <a:cs typeface="Lucida Sans Unicode"/>
              </a:rPr>
              <a:t>а</a:t>
            </a:r>
            <a:r>
              <a:rPr sz="3200" spc="-105" dirty="0">
                <a:latin typeface="Lucida Sans Unicode"/>
                <a:cs typeface="Lucida Sans Unicode"/>
              </a:rPr>
              <a:t>нн</a:t>
            </a:r>
            <a:r>
              <a:rPr sz="3200" spc="-254" dirty="0">
                <a:latin typeface="Lucida Sans Unicode"/>
                <a:cs typeface="Lucida Sans Unicode"/>
              </a:rPr>
              <a:t>а</a:t>
            </a:r>
            <a:r>
              <a:rPr sz="3200" spc="25" dirty="0">
                <a:latin typeface="Lucida Sans Unicode"/>
                <a:cs typeface="Lucida Sans Unicode"/>
              </a:rPr>
              <a:t>я</a:t>
            </a:r>
            <a:r>
              <a:rPr sz="3200" spc="-254" dirty="0">
                <a:latin typeface="Lucida Sans Unicode"/>
                <a:cs typeface="Lucida Sans Unicode"/>
              </a:rPr>
              <a:t> </a:t>
            </a:r>
            <a:r>
              <a:rPr sz="3200" spc="-190" dirty="0">
                <a:latin typeface="Lucida Sans Unicode"/>
                <a:cs typeface="Lucida Sans Unicode"/>
              </a:rPr>
              <a:t>о</a:t>
            </a:r>
            <a:r>
              <a:rPr sz="3200" spc="-140" dirty="0">
                <a:latin typeface="Lucida Sans Unicode"/>
                <a:cs typeface="Lucida Sans Unicode"/>
              </a:rPr>
              <a:t>б</a:t>
            </a:r>
            <a:r>
              <a:rPr sz="3200" spc="-220" dirty="0">
                <a:latin typeface="Lucida Sans Unicode"/>
                <a:cs typeface="Lucida Sans Unicode"/>
              </a:rPr>
              <a:t>р</a:t>
            </a:r>
            <a:r>
              <a:rPr sz="3200" spc="-254" dirty="0">
                <a:latin typeface="Lucida Sans Unicode"/>
                <a:cs typeface="Lucida Sans Unicode"/>
              </a:rPr>
              <a:t>а</a:t>
            </a:r>
            <a:r>
              <a:rPr sz="3200" spc="-140" dirty="0">
                <a:latin typeface="Lucida Sans Unicode"/>
                <a:cs typeface="Lucida Sans Unicode"/>
              </a:rPr>
              <a:t>б</a:t>
            </a:r>
            <a:r>
              <a:rPr sz="3200" spc="-190" dirty="0">
                <a:latin typeface="Lucida Sans Unicode"/>
                <a:cs typeface="Lucida Sans Unicode"/>
              </a:rPr>
              <a:t>о</a:t>
            </a:r>
            <a:r>
              <a:rPr sz="3200" dirty="0">
                <a:latin typeface="Lucida Sans Unicode"/>
                <a:cs typeface="Lucida Sans Unicode"/>
              </a:rPr>
              <a:t>т</a:t>
            </a:r>
            <a:r>
              <a:rPr sz="3200" spc="-80" dirty="0">
                <a:latin typeface="Lucida Sans Unicode"/>
                <a:cs typeface="Lucida Sans Unicode"/>
              </a:rPr>
              <a:t>к</a:t>
            </a:r>
            <a:r>
              <a:rPr sz="3200" spc="-254" dirty="0">
                <a:latin typeface="Lucida Sans Unicode"/>
                <a:cs typeface="Lucida Sans Unicode"/>
              </a:rPr>
              <a:t>а </a:t>
            </a:r>
            <a:r>
              <a:rPr sz="3200" spc="-555" dirty="0">
                <a:latin typeface="Lucida Sans Unicode"/>
                <a:cs typeface="Lucida Sans Unicode"/>
              </a:rPr>
              <a:t>д</a:t>
            </a:r>
            <a:r>
              <a:rPr sz="3200" spc="-254" dirty="0">
                <a:latin typeface="Lucida Sans Unicode"/>
                <a:cs typeface="Lucida Sans Unicode"/>
              </a:rPr>
              <a:t>а</a:t>
            </a:r>
            <a:r>
              <a:rPr sz="3200" spc="-105" dirty="0">
                <a:latin typeface="Lucida Sans Unicode"/>
                <a:cs typeface="Lucida Sans Unicode"/>
              </a:rPr>
              <a:t>нн</a:t>
            </a:r>
            <a:r>
              <a:rPr sz="3200" spc="-5" dirty="0">
                <a:latin typeface="Lucida Sans Unicode"/>
                <a:cs typeface="Lucida Sans Unicode"/>
              </a:rPr>
              <a:t>ы</a:t>
            </a:r>
            <a:r>
              <a:rPr sz="3200" spc="-275" dirty="0">
                <a:latin typeface="Lucida Sans Unicode"/>
                <a:cs typeface="Lucida Sans Unicode"/>
              </a:rPr>
              <a:t>х</a:t>
            </a:r>
            <a:endParaRPr sz="320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145496" y="4075229"/>
            <a:ext cx="9563100" cy="847725"/>
          </a:xfrm>
          <a:prstGeom prst="rect">
            <a:avLst/>
          </a:prstGeom>
          <a:solidFill>
            <a:srgbClr val="F4B8B6"/>
          </a:solidFill>
        </p:spPr>
        <p:txBody>
          <a:bodyPr vert="horz" wrap="square" lIns="0" tIns="112395" rIns="0" bIns="0" rtlCol="0">
            <a:spAutoFit/>
          </a:bodyPr>
          <a:lstStyle/>
          <a:p>
            <a:pPr marL="1246505">
              <a:lnSpc>
                <a:spcPct val="100000"/>
              </a:lnSpc>
              <a:spcBef>
                <a:spcPts val="885"/>
              </a:spcBef>
            </a:pPr>
            <a:r>
              <a:rPr sz="3200" spc="-105" dirty="0">
                <a:latin typeface="Microsoft Sans Serif"/>
                <a:cs typeface="Microsoft Sans Serif"/>
              </a:rPr>
              <a:t>2</a:t>
            </a:r>
            <a:r>
              <a:rPr sz="3200" spc="-195" dirty="0">
                <a:latin typeface="Microsoft Sans Serif"/>
                <a:cs typeface="Microsoft Sans Serif"/>
              </a:rPr>
              <a:t>.</a:t>
            </a:r>
            <a:r>
              <a:rPr sz="3200" spc="-120" dirty="0">
                <a:latin typeface="Microsoft Sans Serif"/>
                <a:cs typeface="Microsoft Sans Serif"/>
              </a:rPr>
              <a:t> </a:t>
            </a:r>
            <a:r>
              <a:rPr sz="3100" spc="335" dirty="0">
                <a:latin typeface="Lucida Sans Unicode"/>
                <a:cs typeface="Lucida Sans Unicode"/>
              </a:rPr>
              <a:t>Ш</a:t>
            </a:r>
            <a:r>
              <a:rPr sz="3100" spc="-110" dirty="0">
                <a:latin typeface="Lucida Sans Unicode"/>
                <a:cs typeface="Lucida Sans Unicode"/>
              </a:rPr>
              <a:t>и</a:t>
            </a:r>
            <a:r>
              <a:rPr sz="3100" spc="-220" dirty="0">
                <a:latin typeface="Lucida Sans Unicode"/>
                <a:cs typeface="Lucida Sans Unicode"/>
              </a:rPr>
              <a:t>р</a:t>
            </a:r>
            <a:r>
              <a:rPr sz="3100" spc="-190" dirty="0">
                <a:latin typeface="Lucida Sans Unicode"/>
                <a:cs typeface="Lucida Sans Unicode"/>
              </a:rPr>
              <a:t>о</a:t>
            </a:r>
            <a:r>
              <a:rPr sz="3100" spc="-85" dirty="0">
                <a:latin typeface="Lucida Sans Unicode"/>
                <a:cs typeface="Lucida Sans Unicode"/>
              </a:rPr>
              <a:t>к</a:t>
            </a:r>
            <a:r>
              <a:rPr sz="3100" spc="-110" dirty="0">
                <a:latin typeface="Lucida Sans Unicode"/>
                <a:cs typeface="Lucida Sans Unicode"/>
              </a:rPr>
              <a:t>ий</a:t>
            </a:r>
            <a:r>
              <a:rPr sz="3100" spc="-250" dirty="0">
                <a:latin typeface="Lucida Sans Unicode"/>
                <a:cs typeface="Lucida Sans Unicode"/>
              </a:rPr>
              <a:t> </a:t>
            </a:r>
            <a:r>
              <a:rPr sz="3100" spc="-190" dirty="0">
                <a:latin typeface="Lucida Sans Unicode"/>
                <a:cs typeface="Lucida Sans Unicode"/>
              </a:rPr>
              <a:t>о</a:t>
            </a:r>
            <a:r>
              <a:rPr sz="3100" spc="-270" dirty="0">
                <a:latin typeface="Lucida Sans Unicode"/>
                <a:cs typeface="Lucida Sans Unicode"/>
              </a:rPr>
              <a:t>х</a:t>
            </a:r>
            <a:r>
              <a:rPr sz="3100" spc="-125" dirty="0">
                <a:latin typeface="Lucida Sans Unicode"/>
                <a:cs typeface="Lucida Sans Unicode"/>
              </a:rPr>
              <a:t>в</a:t>
            </a:r>
            <a:r>
              <a:rPr sz="3100" spc="-250" dirty="0">
                <a:latin typeface="Lucida Sans Unicode"/>
                <a:cs typeface="Lucida Sans Unicode"/>
              </a:rPr>
              <a:t>а</a:t>
            </a:r>
            <a:r>
              <a:rPr sz="3100" spc="-5" dirty="0">
                <a:latin typeface="Lucida Sans Unicode"/>
                <a:cs typeface="Lucida Sans Unicode"/>
              </a:rPr>
              <a:t>т</a:t>
            </a:r>
            <a:r>
              <a:rPr sz="3100" spc="-250" dirty="0">
                <a:latin typeface="Lucida Sans Unicode"/>
                <a:cs typeface="Lucida Sans Unicode"/>
              </a:rPr>
              <a:t> </a:t>
            </a:r>
            <a:r>
              <a:rPr sz="3100" spc="-220" dirty="0">
                <a:latin typeface="Lucida Sans Unicode"/>
                <a:cs typeface="Lucida Sans Unicode"/>
              </a:rPr>
              <a:t>р</a:t>
            </a:r>
            <a:r>
              <a:rPr sz="3100" spc="-280" dirty="0">
                <a:latin typeface="Lucida Sans Unicode"/>
                <a:cs typeface="Lucida Sans Unicode"/>
              </a:rPr>
              <a:t>е</a:t>
            </a:r>
            <a:r>
              <a:rPr sz="3100" spc="-165" dirty="0">
                <a:latin typeface="Lucida Sans Unicode"/>
                <a:cs typeface="Lucida Sans Unicode"/>
              </a:rPr>
              <a:t>с</a:t>
            </a:r>
            <a:r>
              <a:rPr sz="3100" spc="-65" dirty="0">
                <a:latin typeface="Lucida Sans Unicode"/>
                <a:cs typeface="Lucida Sans Unicode"/>
              </a:rPr>
              <a:t>п</a:t>
            </a:r>
            <a:r>
              <a:rPr sz="3100" spc="-190" dirty="0">
                <a:latin typeface="Lucida Sans Unicode"/>
                <a:cs typeface="Lucida Sans Unicode"/>
              </a:rPr>
              <a:t>о</a:t>
            </a:r>
            <a:r>
              <a:rPr sz="3100" spc="-105" dirty="0">
                <a:latin typeface="Lucida Sans Unicode"/>
                <a:cs typeface="Lucida Sans Unicode"/>
              </a:rPr>
              <a:t>н</a:t>
            </a:r>
            <a:r>
              <a:rPr sz="3100" spc="-545" dirty="0">
                <a:latin typeface="Lucida Sans Unicode"/>
                <a:cs typeface="Lucida Sans Unicode"/>
              </a:rPr>
              <a:t>д</a:t>
            </a:r>
            <a:r>
              <a:rPr sz="3100" spc="-280" dirty="0">
                <a:latin typeface="Lucida Sans Unicode"/>
                <a:cs typeface="Lucida Sans Unicode"/>
              </a:rPr>
              <a:t>е</a:t>
            </a:r>
            <a:r>
              <a:rPr sz="3100" spc="-105" dirty="0">
                <a:latin typeface="Lucida Sans Unicode"/>
                <a:cs typeface="Lucida Sans Unicode"/>
              </a:rPr>
              <a:t>н</a:t>
            </a:r>
            <a:r>
              <a:rPr sz="3100" spc="-5" dirty="0">
                <a:latin typeface="Lucida Sans Unicode"/>
                <a:cs typeface="Lucida Sans Unicode"/>
              </a:rPr>
              <a:t>т</a:t>
            </a:r>
            <a:r>
              <a:rPr sz="3100" spc="-190" dirty="0">
                <a:latin typeface="Lucida Sans Unicode"/>
                <a:cs typeface="Lucida Sans Unicode"/>
              </a:rPr>
              <a:t>о</a:t>
            </a:r>
            <a:r>
              <a:rPr sz="3100" spc="-125" dirty="0">
                <a:latin typeface="Lucida Sans Unicode"/>
                <a:cs typeface="Lucida Sans Unicode"/>
              </a:rPr>
              <a:t>в</a:t>
            </a:r>
            <a:endParaRPr sz="3100">
              <a:latin typeface="Lucida Sans Unicode"/>
              <a:cs typeface="Lucida Sans Unicode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089488" y="5143505"/>
            <a:ext cx="11115675" cy="1171575"/>
          </a:xfrm>
          <a:prstGeom prst="rect">
            <a:avLst/>
          </a:prstGeom>
          <a:solidFill>
            <a:srgbClr val="F4B8B6"/>
          </a:solidFill>
        </p:spPr>
        <p:txBody>
          <a:bodyPr vert="horz" wrap="square" lIns="0" tIns="29844" rIns="0" bIns="0" rtlCol="0">
            <a:spAutoFit/>
          </a:bodyPr>
          <a:lstStyle/>
          <a:p>
            <a:pPr marL="2927985" marR="1539875" indent="-1534160">
              <a:lnSpc>
                <a:spcPts val="3940"/>
              </a:lnSpc>
              <a:spcBef>
                <a:spcPts val="234"/>
              </a:spcBef>
            </a:pPr>
            <a:r>
              <a:rPr sz="3100" spc="-95" dirty="0">
                <a:latin typeface="Microsoft Sans Serif"/>
                <a:cs typeface="Microsoft Sans Serif"/>
              </a:rPr>
              <a:t>3</a:t>
            </a:r>
            <a:r>
              <a:rPr sz="3100" spc="-185" dirty="0">
                <a:latin typeface="Microsoft Sans Serif"/>
                <a:cs typeface="Microsoft Sans Serif"/>
              </a:rPr>
              <a:t>.</a:t>
            </a:r>
            <a:r>
              <a:rPr sz="3100" spc="-114" dirty="0">
                <a:latin typeface="Microsoft Sans Serif"/>
                <a:cs typeface="Microsoft Sans Serif"/>
              </a:rPr>
              <a:t> </a:t>
            </a:r>
            <a:r>
              <a:rPr sz="3000" spc="-15" dirty="0">
                <a:latin typeface="Lucida Sans Unicode"/>
                <a:cs typeface="Lucida Sans Unicode"/>
              </a:rPr>
              <a:t>А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70" dirty="0">
                <a:latin typeface="Lucida Sans Unicode"/>
                <a:cs typeface="Lucida Sans Unicode"/>
              </a:rPr>
              <a:t>к</a:t>
            </a:r>
            <a:r>
              <a:rPr sz="3000" spc="-265" dirty="0">
                <a:latin typeface="Lucida Sans Unicode"/>
                <a:cs typeface="Lucida Sans Unicode"/>
              </a:rPr>
              <a:t>е</a:t>
            </a:r>
            <a:r>
              <a:rPr sz="3000" spc="5" dirty="0">
                <a:latin typeface="Lucida Sans Unicode"/>
                <a:cs typeface="Lucida Sans Unicode"/>
              </a:rPr>
              <a:t>т</a:t>
            </a:r>
            <a:r>
              <a:rPr sz="3000" spc="-100" dirty="0">
                <a:latin typeface="Lucida Sans Unicode"/>
                <a:cs typeface="Lucida Sans Unicode"/>
              </a:rPr>
              <a:t>и</a:t>
            </a:r>
            <a:r>
              <a:rPr sz="3000" spc="-200" dirty="0">
                <a:latin typeface="Lucida Sans Unicode"/>
                <a:cs typeface="Lucida Sans Unicode"/>
              </a:rPr>
              <a:t>р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10" dirty="0">
                <a:latin typeface="Lucida Sans Unicode"/>
                <a:cs typeface="Lucida Sans Unicode"/>
              </a:rPr>
              <a:t>в</a:t>
            </a:r>
            <a:r>
              <a:rPr sz="3000" spc="-235" dirty="0">
                <a:latin typeface="Lucida Sans Unicode"/>
                <a:cs typeface="Lucida Sans Unicode"/>
              </a:rPr>
              <a:t>а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100" dirty="0">
                <a:latin typeface="Lucida Sans Unicode"/>
                <a:cs typeface="Lucida Sans Unicode"/>
              </a:rPr>
              <a:t>и</a:t>
            </a:r>
            <a:r>
              <a:rPr sz="3000" spc="-265" dirty="0">
                <a:latin typeface="Lucida Sans Unicode"/>
                <a:cs typeface="Lucida Sans Unicode"/>
              </a:rPr>
              <a:t>е</a:t>
            </a:r>
            <a:r>
              <a:rPr sz="3000" spc="-240" dirty="0">
                <a:latin typeface="Lucida Sans Unicode"/>
                <a:cs typeface="Lucida Sans Unicode"/>
              </a:rPr>
              <a:t> </a:t>
            </a:r>
            <a:r>
              <a:rPr sz="3000" spc="-110" dirty="0">
                <a:latin typeface="Lucida Sans Unicode"/>
                <a:cs typeface="Lucida Sans Unicode"/>
              </a:rPr>
              <a:t>в</a:t>
            </a:r>
            <a:r>
              <a:rPr sz="3000" spc="-240" dirty="0">
                <a:latin typeface="Lucida Sans Unicode"/>
                <a:cs typeface="Lucida Sans Unicode"/>
              </a:rPr>
              <a:t> </a:t>
            </a:r>
            <a:r>
              <a:rPr sz="3000" spc="-70" dirty="0">
                <a:latin typeface="Lucida Sans Unicode"/>
                <a:cs typeface="Lucida Sans Unicode"/>
              </a:rPr>
              <a:t>к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00" dirty="0">
                <a:latin typeface="Lucida Sans Unicode"/>
                <a:cs typeface="Lucida Sans Unicode"/>
              </a:rPr>
              <a:t>м</a:t>
            </a:r>
            <a:r>
              <a:rPr sz="3000" spc="-345" dirty="0">
                <a:latin typeface="Lucida Sans Unicode"/>
                <a:cs typeface="Lucida Sans Unicode"/>
              </a:rPr>
              <a:t>ф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200" dirty="0">
                <a:latin typeface="Lucida Sans Unicode"/>
                <a:cs typeface="Lucida Sans Unicode"/>
              </a:rPr>
              <a:t>р</a:t>
            </a:r>
            <a:r>
              <a:rPr sz="3000" spc="5" dirty="0">
                <a:latin typeface="Lucida Sans Unicode"/>
                <a:cs typeface="Lucida Sans Unicode"/>
              </a:rPr>
              <a:t>т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00" dirty="0">
                <a:latin typeface="Lucida Sans Unicode"/>
                <a:cs typeface="Lucida Sans Unicode"/>
              </a:rPr>
              <a:t>й</a:t>
            </a:r>
            <a:r>
              <a:rPr sz="3000" spc="-240" dirty="0">
                <a:latin typeface="Lucida Sans Unicode"/>
                <a:cs typeface="Lucida Sans Unicode"/>
              </a:rPr>
              <a:t> </a:t>
            </a:r>
            <a:r>
              <a:rPr sz="3000" spc="-260" dirty="0">
                <a:latin typeface="Lucida Sans Unicode"/>
                <a:cs typeface="Lucida Sans Unicode"/>
              </a:rPr>
              <a:t>л</a:t>
            </a:r>
            <a:r>
              <a:rPr sz="3000" spc="-100" dirty="0">
                <a:latin typeface="Lucida Sans Unicode"/>
                <a:cs typeface="Lucida Sans Unicode"/>
              </a:rPr>
              <a:t>и</a:t>
            </a:r>
            <a:r>
              <a:rPr sz="3000" spc="50" dirty="0">
                <a:latin typeface="Lucida Sans Unicode"/>
                <a:cs typeface="Lucida Sans Unicode"/>
              </a:rPr>
              <a:t>ч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50" dirty="0">
                <a:latin typeface="Lucida Sans Unicode"/>
                <a:cs typeface="Lucida Sans Unicode"/>
              </a:rPr>
              <a:t>с</a:t>
            </a:r>
            <a:r>
              <a:rPr sz="3000" spc="5" dirty="0">
                <a:latin typeface="Lucida Sans Unicode"/>
                <a:cs typeface="Lucida Sans Unicode"/>
              </a:rPr>
              <a:t>т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00" dirty="0">
                <a:latin typeface="Lucida Sans Unicode"/>
                <a:cs typeface="Lucida Sans Unicode"/>
              </a:rPr>
              <a:t>й</a:t>
            </a:r>
            <a:r>
              <a:rPr sz="3000" spc="-240" dirty="0">
                <a:latin typeface="Lucida Sans Unicode"/>
                <a:cs typeface="Lucida Sans Unicode"/>
              </a:rPr>
              <a:t> </a:t>
            </a:r>
            <a:r>
              <a:rPr sz="3000" spc="-65" dirty="0">
                <a:latin typeface="Lucida Sans Unicode"/>
                <a:cs typeface="Lucida Sans Unicode"/>
              </a:rPr>
              <a:t>и  </a:t>
            </a:r>
            <a:r>
              <a:rPr sz="3000" spc="-55" dirty="0">
                <a:latin typeface="Lucida Sans Unicode"/>
                <a:cs typeface="Lucida Sans Unicode"/>
              </a:rPr>
              <a:t>п</a:t>
            </a:r>
            <a:r>
              <a:rPr sz="3000" spc="-150" dirty="0">
                <a:latin typeface="Lucida Sans Unicode"/>
                <a:cs typeface="Lucida Sans Unicode"/>
              </a:rPr>
              <a:t>с</a:t>
            </a:r>
            <a:r>
              <a:rPr sz="3000" spc="-100" dirty="0">
                <a:latin typeface="Lucida Sans Unicode"/>
                <a:cs typeface="Lucida Sans Unicode"/>
              </a:rPr>
              <a:t>и</a:t>
            </a:r>
            <a:r>
              <a:rPr sz="3000" spc="-254" dirty="0">
                <a:latin typeface="Lucida Sans Unicode"/>
                <a:cs typeface="Lucida Sans Unicode"/>
              </a:rPr>
              <a:t>х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260" dirty="0">
                <a:latin typeface="Lucida Sans Unicode"/>
                <a:cs typeface="Lucida Sans Unicode"/>
              </a:rPr>
              <a:t>л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25" dirty="0">
                <a:latin typeface="Lucida Sans Unicode"/>
                <a:cs typeface="Lucida Sans Unicode"/>
              </a:rPr>
              <a:t>г</a:t>
            </a:r>
            <a:r>
              <a:rPr sz="3000" spc="-100" dirty="0">
                <a:latin typeface="Lucida Sans Unicode"/>
                <a:cs typeface="Lucida Sans Unicode"/>
              </a:rPr>
              <a:t>и</a:t>
            </a:r>
            <a:r>
              <a:rPr sz="3000" spc="50" dirty="0">
                <a:latin typeface="Lucida Sans Unicode"/>
                <a:cs typeface="Lucida Sans Unicode"/>
              </a:rPr>
              <a:t>ч</a:t>
            </a:r>
            <a:r>
              <a:rPr sz="3000" spc="-265" dirty="0">
                <a:latin typeface="Lucida Sans Unicode"/>
                <a:cs typeface="Lucida Sans Unicode"/>
              </a:rPr>
              <a:t>е</a:t>
            </a:r>
            <a:r>
              <a:rPr sz="3000" spc="-150" dirty="0">
                <a:latin typeface="Lucida Sans Unicode"/>
                <a:cs typeface="Lucida Sans Unicode"/>
              </a:rPr>
              <a:t>с</a:t>
            </a:r>
            <a:r>
              <a:rPr sz="3000" spc="-70" dirty="0">
                <a:latin typeface="Lucida Sans Unicode"/>
                <a:cs typeface="Lucida Sans Unicode"/>
              </a:rPr>
              <a:t>к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00" dirty="0">
                <a:latin typeface="Lucida Sans Unicode"/>
                <a:cs typeface="Lucida Sans Unicode"/>
              </a:rPr>
              <a:t>й</a:t>
            </a:r>
            <a:r>
              <a:rPr sz="3000" spc="-240" dirty="0">
                <a:latin typeface="Lucida Sans Unicode"/>
                <a:cs typeface="Lucida Sans Unicode"/>
              </a:rPr>
              <a:t> 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30" dirty="0">
                <a:latin typeface="Lucida Sans Unicode"/>
                <a:cs typeface="Lucida Sans Unicode"/>
              </a:rPr>
              <a:t>б</a:t>
            </a:r>
            <a:r>
              <a:rPr sz="3000" spc="-150" dirty="0">
                <a:latin typeface="Lucida Sans Unicode"/>
                <a:cs typeface="Lucida Sans Unicode"/>
              </a:rPr>
              <a:t>с</a:t>
            </a:r>
            <a:r>
              <a:rPr sz="3000" spc="5" dirty="0">
                <a:latin typeface="Lucida Sans Unicode"/>
                <a:cs typeface="Lucida Sans Unicode"/>
              </a:rPr>
              <a:t>т</a:t>
            </a:r>
            <a:r>
              <a:rPr sz="3000" spc="-235" dirty="0">
                <a:latin typeface="Lucida Sans Unicode"/>
                <a:cs typeface="Lucida Sans Unicode"/>
              </a:rPr>
              <a:t>а</a:t>
            </a:r>
            <a:r>
              <a:rPr sz="3000" spc="-95" dirty="0">
                <a:latin typeface="Lucida Sans Unicode"/>
                <a:cs typeface="Lucida Sans Unicode"/>
              </a:rPr>
              <a:t>н</a:t>
            </a:r>
            <a:r>
              <a:rPr sz="3000" spc="-175" dirty="0">
                <a:latin typeface="Lucida Sans Unicode"/>
                <a:cs typeface="Lucida Sans Unicode"/>
              </a:rPr>
              <a:t>о</a:t>
            </a:r>
            <a:r>
              <a:rPr sz="3000" spc="-110" dirty="0">
                <a:latin typeface="Lucida Sans Unicode"/>
                <a:cs typeface="Lucida Sans Unicode"/>
              </a:rPr>
              <a:t>в</a:t>
            </a:r>
            <a:r>
              <a:rPr sz="3000" spc="-70" dirty="0">
                <a:latin typeface="Lucida Sans Unicode"/>
                <a:cs typeface="Lucida Sans Unicode"/>
              </a:rPr>
              <a:t>к</a:t>
            </a:r>
            <a:r>
              <a:rPr sz="3000" spc="-265" dirty="0">
                <a:latin typeface="Lucida Sans Unicode"/>
                <a:cs typeface="Lucida Sans Unicode"/>
              </a:rPr>
              <a:t>е</a:t>
            </a:r>
            <a:endParaRPr sz="300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69334" y="6635322"/>
            <a:ext cx="11734800" cy="1181100"/>
          </a:xfrm>
          <a:prstGeom prst="rect">
            <a:avLst/>
          </a:prstGeom>
          <a:solidFill>
            <a:srgbClr val="F4B8B6"/>
          </a:solidFill>
        </p:spPr>
        <p:txBody>
          <a:bodyPr vert="horz" wrap="square" lIns="0" tIns="39370" rIns="0" bIns="0" rtlCol="0">
            <a:spAutoFit/>
          </a:bodyPr>
          <a:lstStyle/>
          <a:p>
            <a:pPr marL="501015" marR="831850">
              <a:lnSpc>
                <a:spcPct val="108200"/>
              </a:lnSpc>
              <a:spcBef>
                <a:spcPts val="310"/>
              </a:spcBef>
            </a:pPr>
            <a:r>
              <a:rPr sz="3100" spc="-145" dirty="0">
                <a:latin typeface="Microsoft Sans Serif"/>
                <a:cs typeface="Microsoft Sans Serif"/>
              </a:rPr>
              <a:t>4.</a:t>
            </a:r>
            <a:r>
              <a:rPr sz="3100" spc="-105" dirty="0">
                <a:latin typeface="Microsoft Sans Serif"/>
                <a:cs typeface="Microsoft Sans Serif"/>
              </a:rPr>
              <a:t> </a:t>
            </a:r>
            <a:r>
              <a:rPr sz="3000" spc="-135" dirty="0">
                <a:latin typeface="Lucida Sans Unicode"/>
                <a:cs typeface="Lucida Sans Unicode"/>
              </a:rPr>
              <a:t>Использование</a:t>
            </a:r>
            <a:r>
              <a:rPr sz="3000" spc="-229" dirty="0">
                <a:latin typeface="Lucida Sans Unicode"/>
                <a:cs typeface="Lucida Sans Unicode"/>
              </a:rPr>
              <a:t> </a:t>
            </a:r>
            <a:r>
              <a:rPr sz="3000" spc="-160" dirty="0">
                <a:latin typeface="Lucida Sans Unicode"/>
                <a:cs typeface="Lucida Sans Unicode"/>
              </a:rPr>
              <a:t>современных</a:t>
            </a:r>
            <a:r>
              <a:rPr sz="3000" spc="-225" dirty="0">
                <a:latin typeface="Lucida Sans Unicode"/>
                <a:cs typeface="Lucida Sans Unicode"/>
              </a:rPr>
              <a:t> </a:t>
            </a:r>
            <a:r>
              <a:rPr sz="3000" spc="-160" dirty="0">
                <a:latin typeface="Lucida Sans Unicode"/>
                <a:cs typeface="Lucida Sans Unicode"/>
              </a:rPr>
              <a:t>технологий</a:t>
            </a:r>
            <a:r>
              <a:rPr sz="3000" spc="-229" dirty="0">
                <a:latin typeface="Lucida Sans Unicode"/>
                <a:cs typeface="Lucida Sans Unicode"/>
              </a:rPr>
              <a:t> </a:t>
            </a:r>
            <a:r>
              <a:rPr sz="3000" spc="-114" dirty="0">
                <a:latin typeface="Lucida Sans Unicode"/>
                <a:cs typeface="Lucida Sans Unicode"/>
              </a:rPr>
              <a:t>в</a:t>
            </a:r>
            <a:r>
              <a:rPr sz="3000" spc="-225" dirty="0">
                <a:latin typeface="Lucida Sans Unicode"/>
                <a:cs typeface="Lucida Sans Unicode"/>
              </a:rPr>
              <a:t> </a:t>
            </a:r>
            <a:r>
              <a:rPr sz="3000" spc="-180" dirty="0">
                <a:latin typeface="Lucida Sans Unicode"/>
                <a:cs typeface="Lucida Sans Unicode"/>
              </a:rPr>
              <a:t>повседневной </a:t>
            </a:r>
            <a:r>
              <a:rPr sz="3000" spc="-935" dirty="0">
                <a:latin typeface="Lucida Sans Unicode"/>
                <a:cs typeface="Lucida Sans Unicode"/>
              </a:rPr>
              <a:t> </a:t>
            </a:r>
            <a:r>
              <a:rPr sz="3000" spc="-145" dirty="0">
                <a:latin typeface="Lucida Sans Unicode"/>
                <a:cs typeface="Lucida Sans Unicode"/>
              </a:rPr>
              <a:t>обстановке</a:t>
            </a:r>
            <a:endParaRPr sz="3000">
              <a:latin typeface="Lucida Sans Unicode"/>
              <a:cs typeface="Lucida Sans Unicode"/>
            </a:endParaRPr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311437"/>
            <a:ext cx="18288000" cy="47624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3207" y="9955303"/>
            <a:ext cx="18134793" cy="47624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63594" y="1028705"/>
            <a:ext cx="2924810" cy="885825"/>
          </a:xfrm>
          <a:custGeom>
            <a:avLst/>
            <a:gdLst/>
            <a:ahLst/>
            <a:cxnLst/>
            <a:rect l="l" t="t" r="r" b="b"/>
            <a:pathLst>
              <a:path w="2924809" h="885825">
                <a:moveTo>
                  <a:pt x="0" y="0"/>
                </a:moveTo>
                <a:lnTo>
                  <a:pt x="2924405" y="0"/>
                </a:lnTo>
                <a:lnTo>
                  <a:pt x="2924405" y="885824"/>
                </a:lnTo>
                <a:lnTo>
                  <a:pt x="0" y="885824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7052747" y="6475934"/>
            <a:ext cx="11235690" cy="3715385"/>
          </a:xfrm>
          <a:custGeom>
            <a:avLst/>
            <a:gdLst/>
            <a:ahLst/>
            <a:cxnLst/>
            <a:rect l="l" t="t" r="r" b="b"/>
            <a:pathLst>
              <a:path w="11235690" h="3715384">
                <a:moveTo>
                  <a:pt x="0" y="0"/>
                </a:moveTo>
                <a:lnTo>
                  <a:pt x="11235252" y="0"/>
                </a:lnTo>
                <a:lnTo>
                  <a:pt x="11235252" y="3715007"/>
                </a:lnTo>
                <a:lnTo>
                  <a:pt x="0" y="3715007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41632" y="2671899"/>
            <a:ext cx="5657849" cy="565728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7052791" y="2560605"/>
            <a:ext cx="11235690" cy="3640454"/>
          </a:xfrm>
          <a:custGeom>
            <a:avLst/>
            <a:gdLst/>
            <a:ahLst/>
            <a:cxnLst/>
            <a:rect l="l" t="t" r="r" b="b"/>
            <a:pathLst>
              <a:path w="11235690" h="3640454">
                <a:moveTo>
                  <a:pt x="0" y="0"/>
                </a:moveTo>
                <a:lnTo>
                  <a:pt x="11235208" y="0"/>
                </a:lnTo>
                <a:lnTo>
                  <a:pt x="11235208" y="3640422"/>
                </a:lnTo>
                <a:lnTo>
                  <a:pt x="0" y="3640422"/>
                </a:lnTo>
                <a:lnTo>
                  <a:pt x="0" y="0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323082" y="421532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65" dirty="0">
                <a:latin typeface="Arial"/>
                <a:cs typeface="Arial"/>
              </a:rPr>
              <a:t>0</a:t>
            </a:r>
            <a:r>
              <a:rPr spc="170" dirty="0">
                <a:latin typeface="Arial"/>
                <a:cs typeface="Arial"/>
              </a:rPr>
              <a:t>9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5633326" y="466635"/>
            <a:ext cx="5928995" cy="1204595"/>
          </a:xfrm>
          <a:prstGeom prst="rect">
            <a:avLst/>
          </a:prstGeom>
        </p:spPr>
        <p:txBody>
          <a:bodyPr vert="horz" wrap="square" lIns="0" tIns="1651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0"/>
              </a:spcBef>
            </a:pPr>
            <a:r>
              <a:rPr sz="7700" spc="-110" dirty="0">
                <a:latin typeface="Microsoft Sans Serif"/>
                <a:cs typeface="Microsoft Sans Serif"/>
              </a:rPr>
              <a:t>G</a:t>
            </a:r>
            <a:r>
              <a:rPr sz="7700" spc="-130" dirty="0">
                <a:latin typeface="Microsoft Sans Serif"/>
                <a:cs typeface="Microsoft Sans Serif"/>
              </a:rPr>
              <a:t>oo</a:t>
            </a:r>
            <a:r>
              <a:rPr sz="7700" spc="-480" dirty="0">
                <a:latin typeface="Microsoft Sans Serif"/>
                <a:cs typeface="Microsoft Sans Serif"/>
              </a:rPr>
              <a:t>g</a:t>
            </a:r>
            <a:r>
              <a:rPr sz="7700" spc="325" dirty="0">
                <a:latin typeface="Microsoft Sans Serif"/>
                <a:cs typeface="Microsoft Sans Serif"/>
              </a:rPr>
              <a:t>l</a:t>
            </a:r>
            <a:r>
              <a:rPr sz="7700" spc="-775" dirty="0">
                <a:latin typeface="Microsoft Sans Serif"/>
                <a:cs typeface="Microsoft Sans Serif"/>
              </a:rPr>
              <a:t>e</a:t>
            </a:r>
            <a:r>
              <a:rPr sz="7700" spc="-275" dirty="0">
                <a:latin typeface="Microsoft Sans Serif"/>
                <a:cs typeface="Microsoft Sans Serif"/>
              </a:rPr>
              <a:t> </a:t>
            </a:r>
            <a:r>
              <a:rPr sz="7700" spc="-335" dirty="0">
                <a:latin typeface="Microsoft Sans Serif"/>
                <a:cs typeface="Microsoft Sans Serif"/>
              </a:rPr>
              <a:t>F</a:t>
            </a:r>
            <a:r>
              <a:rPr sz="7700" spc="-130" dirty="0">
                <a:latin typeface="Microsoft Sans Serif"/>
                <a:cs typeface="Microsoft Sans Serif"/>
              </a:rPr>
              <a:t>o</a:t>
            </a:r>
            <a:r>
              <a:rPr sz="7700" spc="560" dirty="0">
                <a:latin typeface="Microsoft Sans Serif"/>
                <a:cs typeface="Microsoft Sans Serif"/>
              </a:rPr>
              <a:t>r</a:t>
            </a:r>
            <a:r>
              <a:rPr sz="7700" spc="35" dirty="0">
                <a:latin typeface="Microsoft Sans Serif"/>
                <a:cs typeface="Microsoft Sans Serif"/>
              </a:rPr>
              <a:t>m</a:t>
            </a:r>
            <a:r>
              <a:rPr sz="7700" spc="-840" dirty="0">
                <a:latin typeface="Microsoft Sans Serif"/>
                <a:cs typeface="Microsoft Sans Serif"/>
              </a:rPr>
              <a:t>s</a:t>
            </a:r>
            <a:endParaRPr sz="7700">
              <a:latin typeface="Microsoft Sans Serif"/>
              <a:cs typeface="Microsoft Sans Serif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36041" y="2898371"/>
            <a:ext cx="17315815" cy="717295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7145655" marR="55880" algn="ctr">
              <a:lnSpc>
                <a:spcPct val="105800"/>
              </a:lnSpc>
              <a:spcBef>
                <a:spcPts val="145"/>
              </a:spcBef>
            </a:pPr>
            <a:r>
              <a:rPr sz="3900" spc="-305" dirty="0">
                <a:latin typeface="Lucida Sans Unicode"/>
                <a:cs typeface="Lucida Sans Unicode"/>
              </a:rPr>
              <a:t>Д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35" dirty="0">
                <a:latin typeface="Lucida Sans Unicode"/>
                <a:cs typeface="Lucida Sans Unicode"/>
              </a:rPr>
              <a:t>я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125" dirty="0">
                <a:latin typeface="Lucida Sans Unicode"/>
                <a:cs typeface="Lucida Sans Unicode"/>
              </a:rPr>
              <a:t>и</a:t>
            </a:r>
            <a:r>
              <a:rPr sz="3900" spc="-195" dirty="0">
                <a:latin typeface="Lucida Sans Unicode"/>
                <a:cs typeface="Lucida Sans Unicode"/>
              </a:rPr>
              <a:t>сс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-340" dirty="0">
                <a:latin typeface="Lucida Sans Unicode"/>
                <a:cs typeface="Lucida Sans Unicode"/>
              </a:rPr>
              <a:t>е</a:t>
            </a:r>
            <a:r>
              <a:rPr sz="3900" spc="-675" dirty="0">
                <a:latin typeface="Lucida Sans Unicode"/>
                <a:cs typeface="Lucida Sans Unicode"/>
              </a:rPr>
              <a:t>д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-145" dirty="0">
                <a:latin typeface="Lucida Sans Unicode"/>
                <a:cs typeface="Lucida Sans Unicode"/>
              </a:rPr>
              <a:t>в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5" dirty="0">
                <a:latin typeface="Lucida Sans Unicode"/>
                <a:cs typeface="Lucida Sans Unicode"/>
              </a:rPr>
              <a:t>т</a:t>
            </a:r>
            <a:r>
              <a:rPr sz="3900" spc="-340" dirty="0">
                <a:latin typeface="Lucida Sans Unicode"/>
                <a:cs typeface="Lucida Sans Unicode"/>
              </a:rPr>
              <a:t>е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35" dirty="0">
                <a:latin typeface="Lucida Sans Unicode"/>
                <a:cs typeface="Lucida Sans Unicode"/>
              </a:rPr>
              <a:t>я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70" dirty="0">
                <a:latin typeface="Lucida Sans Unicode"/>
                <a:cs typeface="Lucida Sans Unicode"/>
              </a:rPr>
              <a:t>п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-55" dirty="0">
                <a:latin typeface="Lucida Sans Unicode"/>
                <a:cs typeface="Lucida Sans Unicode"/>
              </a:rPr>
              <a:t>яв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35" dirty="0">
                <a:latin typeface="Lucida Sans Unicode"/>
                <a:cs typeface="Lucida Sans Unicode"/>
              </a:rPr>
              <a:t>я</a:t>
            </a:r>
            <a:r>
              <a:rPr sz="3900" spc="-340" dirty="0">
                <a:latin typeface="Lucida Sans Unicode"/>
                <a:cs typeface="Lucida Sans Unicode"/>
              </a:rPr>
              <a:t>е</a:t>
            </a:r>
            <a:r>
              <a:rPr sz="3900" spc="5" dirty="0">
                <a:latin typeface="Lucida Sans Unicode"/>
                <a:cs typeface="Lucida Sans Unicode"/>
              </a:rPr>
              <a:t>т</a:t>
            </a:r>
            <a:r>
              <a:rPr sz="3900" spc="-195" dirty="0">
                <a:latin typeface="Lucida Sans Unicode"/>
                <a:cs typeface="Lucida Sans Unicode"/>
              </a:rPr>
              <a:t>с</a:t>
            </a:r>
            <a:r>
              <a:rPr sz="3900" spc="35" dirty="0">
                <a:latin typeface="Lucida Sans Unicode"/>
                <a:cs typeface="Lucida Sans Unicode"/>
              </a:rPr>
              <a:t>я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145" dirty="0">
                <a:latin typeface="Lucida Sans Unicode"/>
                <a:cs typeface="Lucida Sans Unicode"/>
              </a:rPr>
              <a:t>в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-200" dirty="0">
                <a:latin typeface="Lucida Sans Unicode"/>
                <a:cs typeface="Lucida Sans Unicode"/>
              </a:rPr>
              <a:t>зм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15" dirty="0">
                <a:latin typeface="Lucida Sans Unicode"/>
                <a:cs typeface="Lucida Sans Unicode"/>
              </a:rPr>
              <a:t>ж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-195" dirty="0">
                <a:latin typeface="Lucida Sans Unicode"/>
                <a:cs typeface="Lucida Sans Unicode"/>
              </a:rPr>
              <a:t>с</a:t>
            </a:r>
            <a:r>
              <a:rPr sz="3900" spc="5" dirty="0">
                <a:latin typeface="Lucida Sans Unicode"/>
                <a:cs typeface="Lucida Sans Unicode"/>
              </a:rPr>
              <a:t>т</a:t>
            </a:r>
            <a:r>
              <a:rPr sz="3900" spc="-100" dirty="0">
                <a:latin typeface="Lucida Sans Unicode"/>
                <a:cs typeface="Lucida Sans Unicode"/>
              </a:rPr>
              <a:t>ь  </a:t>
            </a:r>
            <a:r>
              <a:rPr sz="3900" spc="-170" dirty="0">
                <a:latin typeface="Lucida Sans Unicode"/>
                <a:cs typeface="Lucida Sans Unicode"/>
              </a:rPr>
              <a:t>простой</a:t>
            </a:r>
            <a:r>
              <a:rPr sz="4000" spc="-170" dirty="0">
                <a:latin typeface="Microsoft Sans Serif"/>
                <a:cs typeface="Microsoft Sans Serif"/>
              </a:rPr>
              <a:t>,</a:t>
            </a:r>
            <a:r>
              <a:rPr sz="4000" spc="-140" dirty="0">
                <a:latin typeface="Microsoft Sans Serif"/>
                <a:cs typeface="Microsoft Sans Serif"/>
              </a:rPr>
              <a:t> </a:t>
            </a:r>
            <a:r>
              <a:rPr sz="3900" spc="-190" dirty="0">
                <a:latin typeface="Lucida Sans Unicode"/>
                <a:cs typeface="Lucida Sans Unicode"/>
              </a:rPr>
              <a:t>бесплатной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200" dirty="0">
                <a:latin typeface="Lucida Sans Unicode"/>
                <a:cs typeface="Lucida Sans Unicode"/>
              </a:rPr>
              <a:t>разработки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125" dirty="0">
                <a:latin typeface="Lucida Sans Unicode"/>
                <a:cs typeface="Lucida Sans Unicode"/>
              </a:rPr>
              <a:t>и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235" dirty="0">
                <a:latin typeface="Lucida Sans Unicode"/>
                <a:cs typeface="Lucida Sans Unicode"/>
              </a:rPr>
              <a:t>удобного </a:t>
            </a:r>
            <a:r>
              <a:rPr sz="3900" spc="-1220" dirty="0">
                <a:latin typeface="Lucida Sans Unicode"/>
                <a:cs typeface="Lucida Sans Unicode"/>
              </a:rPr>
              <a:t> 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-125" dirty="0">
                <a:latin typeface="Lucida Sans Unicode"/>
                <a:cs typeface="Lucida Sans Unicode"/>
              </a:rPr>
              <a:t>и</a:t>
            </a:r>
            <a:r>
              <a:rPr sz="3900" spc="-275" dirty="0">
                <a:latin typeface="Lucida Sans Unicode"/>
                <a:cs typeface="Lucida Sans Unicode"/>
              </a:rPr>
              <a:t>з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-125" dirty="0">
                <a:latin typeface="Lucida Sans Unicode"/>
                <a:cs typeface="Lucida Sans Unicode"/>
              </a:rPr>
              <a:t>й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4000" spc="275" dirty="0">
                <a:latin typeface="Microsoft Sans Serif"/>
                <a:cs typeface="Microsoft Sans Serif"/>
              </a:rPr>
              <a:t>-</a:t>
            </a:r>
            <a:r>
              <a:rPr sz="3900" spc="-305" dirty="0">
                <a:latin typeface="Lucida Sans Unicode"/>
                <a:cs typeface="Lucida Sans Unicode"/>
              </a:rPr>
              <a:t>а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3900" spc="-95" dirty="0">
                <a:latin typeface="Lucida Sans Unicode"/>
                <a:cs typeface="Lucida Sans Unicode"/>
              </a:rPr>
              <a:t>к</a:t>
            </a:r>
            <a:r>
              <a:rPr sz="3900" spc="-340" dirty="0">
                <a:latin typeface="Lucida Sans Unicode"/>
                <a:cs typeface="Lucida Sans Unicode"/>
              </a:rPr>
              <a:t>е</a:t>
            </a:r>
            <a:r>
              <a:rPr sz="3900" spc="5" dirty="0">
                <a:latin typeface="Lucida Sans Unicode"/>
                <a:cs typeface="Lucida Sans Unicode"/>
              </a:rPr>
              <a:t>т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145" dirty="0">
                <a:latin typeface="Lucida Sans Unicode"/>
                <a:cs typeface="Lucida Sans Unicode"/>
              </a:rPr>
              <a:t>в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00" spc="-70" dirty="0">
                <a:latin typeface="Lucida Sans Unicode"/>
                <a:cs typeface="Lucida Sans Unicode"/>
              </a:rPr>
              <a:t>п</a:t>
            </a:r>
            <a:r>
              <a:rPr sz="3900" spc="-260" dirty="0">
                <a:latin typeface="Lucida Sans Unicode"/>
                <a:cs typeface="Lucida Sans Unicode"/>
              </a:rPr>
              <a:t>р</a:t>
            </a:r>
            <a:r>
              <a:rPr sz="3900" spc="-125" dirty="0">
                <a:latin typeface="Lucida Sans Unicode"/>
                <a:cs typeface="Lucida Sans Unicode"/>
              </a:rPr>
              <a:t>и</a:t>
            </a:r>
            <a:r>
              <a:rPr sz="3900" spc="-335" dirty="0">
                <a:latin typeface="Lucida Sans Unicode"/>
                <a:cs typeface="Lucida Sans Unicode"/>
              </a:rPr>
              <a:t>л</a:t>
            </a:r>
            <a:r>
              <a:rPr sz="3900" spc="-229" dirty="0">
                <a:latin typeface="Lucida Sans Unicode"/>
                <a:cs typeface="Lucida Sans Unicode"/>
              </a:rPr>
              <a:t>о</a:t>
            </a:r>
            <a:r>
              <a:rPr sz="3900" spc="15" dirty="0">
                <a:latin typeface="Lucida Sans Unicode"/>
                <a:cs typeface="Lucida Sans Unicode"/>
              </a:rPr>
              <a:t>ж</a:t>
            </a:r>
            <a:r>
              <a:rPr sz="3900" spc="-340" dirty="0">
                <a:latin typeface="Lucida Sans Unicode"/>
                <a:cs typeface="Lucida Sans Unicode"/>
              </a:rPr>
              <a:t>е</a:t>
            </a:r>
            <a:r>
              <a:rPr sz="3900" spc="-120" dirty="0">
                <a:latin typeface="Lucida Sans Unicode"/>
                <a:cs typeface="Lucida Sans Unicode"/>
              </a:rPr>
              <a:t>н</a:t>
            </a:r>
            <a:r>
              <a:rPr sz="3900" spc="-125" dirty="0">
                <a:latin typeface="Lucida Sans Unicode"/>
                <a:cs typeface="Lucida Sans Unicode"/>
              </a:rPr>
              <a:t>ии</a:t>
            </a:r>
            <a:r>
              <a:rPr sz="3900" spc="-310" dirty="0">
                <a:latin typeface="Lucida Sans Unicode"/>
                <a:cs typeface="Lucida Sans Unicode"/>
              </a:rPr>
              <a:t> </a:t>
            </a:r>
            <a:r>
              <a:rPr sz="3950" spc="-65" dirty="0">
                <a:latin typeface="Microsoft Sans Serif"/>
                <a:cs typeface="Microsoft Sans Serif"/>
              </a:rPr>
              <a:t>Google  </a:t>
            </a:r>
            <a:r>
              <a:rPr sz="3950" spc="10" dirty="0">
                <a:latin typeface="Microsoft Sans Serif"/>
                <a:cs typeface="Microsoft Sans Serif"/>
              </a:rPr>
              <a:t>Forms</a:t>
            </a:r>
            <a:r>
              <a:rPr sz="3950" spc="-155" dirty="0">
                <a:latin typeface="Microsoft Sans Serif"/>
                <a:cs typeface="Microsoft Sans Serif"/>
              </a:rPr>
              <a:t> </a:t>
            </a:r>
            <a:r>
              <a:rPr sz="3950" spc="40" dirty="0">
                <a:latin typeface="Microsoft Sans Serif"/>
                <a:cs typeface="Microsoft Sans Serif"/>
              </a:rPr>
              <a:t>(</a:t>
            </a:r>
            <a:r>
              <a:rPr sz="4250" b="1" spc="40" dirty="0">
                <a:latin typeface="Arial"/>
                <a:cs typeface="Arial"/>
              </a:rPr>
              <a:t>Гугл</a:t>
            </a:r>
            <a:r>
              <a:rPr sz="4250" b="1" spc="-285" dirty="0">
                <a:latin typeface="Arial"/>
                <a:cs typeface="Arial"/>
              </a:rPr>
              <a:t> </a:t>
            </a:r>
            <a:r>
              <a:rPr sz="4250" b="1" spc="75" dirty="0">
                <a:latin typeface="Arial"/>
                <a:cs typeface="Arial"/>
              </a:rPr>
              <a:t>Формы</a:t>
            </a:r>
            <a:r>
              <a:rPr sz="3950" spc="75" dirty="0">
                <a:latin typeface="Microsoft Sans Serif"/>
                <a:cs typeface="Microsoft Sans Serif"/>
              </a:rPr>
              <a:t>)</a:t>
            </a:r>
            <a:endParaRPr sz="3950">
              <a:latin typeface="Microsoft Sans Serif"/>
              <a:cs typeface="Microsoft Sans Serif"/>
            </a:endParaRPr>
          </a:p>
          <a:p>
            <a:pPr>
              <a:lnSpc>
                <a:spcPct val="100000"/>
              </a:lnSpc>
            </a:pPr>
            <a:endParaRPr sz="5800">
              <a:latin typeface="Microsoft Sans Serif"/>
              <a:cs typeface="Microsoft Sans Serif"/>
            </a:endParaRPr>
          </a:p>
          <a:p>
            <a:pPr marL="7025640" marR="5080" algn="ctr">
              <a:lnSpc>
                <a:spcPct val="105900"/>
              </a:lnSpc>
              <a:spcBef>
                <a:spcPts val="4035"/>
              </a:spcBef>
            </a:pPr>
            <a:r>
              <a:rPr sz="4700" spc="-95" dirty="0">
                <a:latin typeface="Microsoft Sans Serif"/>
                <a:cs typeface="Microsoft Sans Serif"/>
              </a:rPr>
              <a:t>Google</a:t>
            </a:r>
            <a:r>
              <a:rPr sz="4700" spc="-185" dirty="0">
                <a:latin typeface="Microsoft Sans Serif"/>
                <a:cs typeface="Microsoft Sans Serif"/>
              </a:rPr>
              <a:t> </a:t>
            </a:r>
            <a:r>
              <a:rPr sz="5050" b="1" spc="40" dirty="0">
                <a:latin typeface="Arial"/>
                <a:cs typeface="Arial"/>
              </a:rPr>
              <a:t>Ф</a:t>
            </a:r>
            <a:r>
              <a:rPr sz="5050" b="1" spc="45" dirty="0">
                <a:latin typeface="Arial"/>
                <a:cs typeface="Arial"/>
              </a:rPr>
              <a:t>о</a:t>
            </a:r>
            <a:r>
              <a:rPr sz="5050" b="1" spc="114" dirty="0">
                <a:latin typeface="Arial"/>
                <a:cs typeface="Arial"/>
              </a:rPr>
              <a:t>р</a:t>
            </a:r>
            <a:r>
              <a:rPr sz="5050" b="1" spc="530" dirty="0">
                <a:latin typeface="Arial"/>
                <a:cs typeface="Arial"/>
              </a:rPr>
              <a:t>м</a:t>
            </a:r>
            <a:r>
              <a:rPr sz="5050" b="1" spc="-15" dirty="0">
                <a:latin typeface="Arial"/>
                <a:cs typeface="Arial"/>
              </a:rPr>
              <a:t>ы</a:t>
            </a:r>
            <a:r>
              <a:rPr sz="5050" b="1" spc="-340" dirty="0">
                <a:latin typeface="Arial"/>
                <a:cs typeface="Arial"/>
              </a:rPr>
              <a:t> </a:t>
            </a:r>
            <a:r>
              <a:rPr sz="2450" spc="1880" dirty="0">
                <a:latin typeface="Lucida Sans Unicode"/>
                <a:cs typeface="Lucida Sans Unicode"/>
              </a:rPr>
              <a:t>—</a:t>
            </a:r>
            <a:r>
              <a:rPr sz="2450" spc="320" dirty="0">
                <a:latin typeface="Lucida Sans Unicode"/>
                <a:cs typeface="Lucida Sans Unicode"/>
              </a:rPr>
              <a:t> 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650" spc="-409" dirty="0">
                <a:latin typeface="Lucida Sans Unicode"/>
                <a:cs typeface="Lucida Sans Unicode"/>
              </a:rPr>
              <a:t>л</a:t>
            </a:r>
            <a:r>
              <a:rPr sz="4650" spc="-375" dirty="0">
                <a:latin typeface="Lucida Sans Unicode"/>
                <a:cs typeface="Lucida Sans Unicode"/>
              </a:rPr>
              <a:t>а</a:t>
            </a:r>
            <a:r>
              <a:rPr sz="4650" spc="-165" dirty="0">
                <a:latin typeface="Lucida Sans Unicode"/>
                <a:cs typeface="Lucida Sans Unicode"/>
              </a:rPr>
              <a:t>й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800" spc="305" dirty="0">
                <a:latin typeface="Microsoft Sans Serif"/>
                <a:cs typeface="Microsoft Sans Serif"/>
              </a:rPr>
              <a:t>-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420" dirty="0">
                <a:latin typeface="Lucida Sans Unicode"/>
                <a:cs typeface="Lucida Sans Unicode"/>
              </a:rPr>
              <a:t>е</a:t>
            </a:r>
            <a:r>
              <a:rPr sz="4650" spc="-325" dirty="0">
                <a:latin typeface="Lucida Sans Unicode"/>
                <a:cs typeface="Lucida Sans Unicode"/>
              </a:rPr>
              <a:t>р</a:t>
            </a:r>
            <a:r>
              <a:rPr sz="4650" spc="-180" dirty="0">
                <a:latin typeface="Lucida Sans Unicode"/>
                <a:cs typeface="Lucida Sans Unicode"/>
              </a:rPr>
              <a:t>в</a:t>
            </a:r>
            <a:r>
              <a:rPr sz="4650" spc="-165" dirty="0">
                <a:latin typeface="Lucida Sans Unicode"/>
                <a:cs typeface="Lucida Sans Unicode"/>
              </a:rPr>
              <a:t>и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815" dirty="0">
                <a:latin typeface="Lucida Sans Unicode"/>
                <a:cs typeface="Lucida Sans Unicode"/>
              </a:rPr>
              <a:t>д</a:t>
            </a:r>
            <a:r>
              <a:rPr sz="4650" spc="-409" dirty="0">
                <a:latin typeface="Lucida Sans Unicode"/>
                <a:cs typeface="Lucida Sans Unicode"/>
              </a:rPr>
              <a:t>л</a:t>
            </a:r>
            <a:r>
              <a:rPr sz="4650" spc="20" dirty="0">
                <a:latin typeface="Lucida Sans Unicode"/>
                <a:cs typeface="Lucida Sans Unicode"/>
              </a:rPr>
              <a:t>я  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340" dirty="0">
                <a:latin typeface="Lucida Sans Unicode"/>
                <a:cs typeface="Lucida Sans Unicode"/>
              </a:rPr>
              <a:t>з</a:t>
            </a:r>
            <a:r>
              <a:rPr sz="4650" spc="-815" dirty="0">
                <a:latin typeface="Lucida Sans Unicode"/>
                <a:cs typeface="Lucida Sans Unicode"/>
              </a:rPr>
              <a:t>д</a:t>
            </a:r>
            <a:r>
              <a:rPr sz="4650" spc="-375" dirty="0">
                <a:latin typeface="Lucida Sans Unicode"/>
                <a:cs typeface="Lucida Sans Unicode"/>
              </a:rPr>
              <a:t>а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650" spc="-165" dirty="0">
                <a:latin typeface="Lucida Sans Unicode"/>
                <a:cs typeface="Lucida Sans Unicode"/>
              </a:rPr>
              <a:t>и</a:t>
            </a:r>
            <a:r>
              <a:rPr sz="4650" spc="30" dirty="0">
                <a:latin typeface="Lucida Sans Unicode"/>
                <a:cs typeface="Lucida Sans Unicode"/>
              </a:rPr>
              <a:t>я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550" dirty="0">
                <a:latin typeface="Lucida Sans Unicode"/>
                <a:cs typeface="Lucida Sans Unicode"/>
              </a:rPr>
              <a:t>ф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325" dirty="0">
                <a:latin typeface="Lucida Sans Unicode"/>
                <a:cs typeface="Lucida Sans Unicode"/>
              </a:rPr>
              <a:t>р</a:t>
            </a:r>
            <a:r>
              <a:rPr sz="4650" spc="-165" dirty="0">
                <a:latin typeface="Lucida Sans Unicode"/>
                <a:cs typeface="Lucida Sans Unicode"/>
              </a:rPr>
              <a:t>м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210" dirty="0">
                <a:latin typeface="Lucida Sans Unicode"/>
                <a:cs typeface="Lucida Sans Unicode"/>
              </a:rPr>
              <a:t>б</a:t>
            </a:r>
            <a:r>
              <a:rPr sz="4650" spc="-325" dirty="0">
                <a:latin typeface="Lucida Sans Unicode"/>
                <a:cs typeface="Lucida Sans Unicode"/>
              </a:rPr>
              <a:t>р</a:t>
            </a:r>
            <a:r>
              <a:rPr sz="4650" spc="-375" dirty="0">
                <a:latin typeface="Lucida Sans Unicode"/>
                <a:cs typeface="Lucida Sans Unicode"/>
              </a:rPr>
              <a:t>а</a:t>
            </a:r>
            <a:r>
              <a:rPr sz="4650" spc="-5" dirty="0">
                <a:latin typeface="Lucida Sans Unicode"/>
                <a:cs typeface="Lucida Sans Unicode"/>
              </a:rPr>
              <a:t>т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65" dirty="0">
                <a:latin typeface="Lucida Sans Unicode"/>
                <a:cs typeface="Lucida Sans Unicode"/>
              </a:rPr>
              <a:t>й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180" dirty="0">
                <a:latin typeface="Lucida Sans Unicode"/>
                <a:cs typeface="Lucida Sans Unicode"/>
              </a:rPr>
              <a:t>в</a:t>
            </a:r>
            <a:r>
              <a:rPr sz="4650" spc="-160" dirty="0">
                <a:latin typeface="Lucida Sans Unicode"/>
                <a:cs typeface="Lucida Sans Unicode"/>
              </a:rPr>
              <a:t>язи</a:t>
            </a:r>
            <a:r>
              <a:rPr sz="4800" spc="-310" dirty="0">
                <a:latin typeface="Microsoft Sans Serif"/>
                <a:cs typeface="Microsoft Sans Serif"/>
              </a:rPr>
              <a:t>,  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650" spc="-409" dirty="0">
                <a:latin typeface="Lucida Sans Unicode"/>
                <a:cs typeface="Lucida Sans Unicode"/>
              </a:rPr>
              <a:t>л</a:t>
            </a:r>
            <a:r>
              <a:rPr sz="4650" spc="-375" dirty="0">
                <a:latin typeface="Lucida Sans Unicode"/>
                <a:cs typeface="Lucida Sans Unicode"/>
              </a:rPr>
              <a:t>а</a:t>
            </a:r>
            <a:r>
              <a:rPr sz="4650" spc="-165" dirty="0">
                <a:latin typeface="Lucida Sans Unicode"/>
                <a:cs typeface="Lucida Sans Unicode"/>
              </a:rPr>
              <a:t>й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800" spc="305" dirty="0">
                <a:latin typeface="Microsoft Sans Serif"/>
                <a:cs typeface="Microsoft Sans Serif"/>
              </a:rPr>
              <a:t>-</a:t>
            </a:r>
            <a:r>
              <a:rPr sz="4650" spc="-5" dirty="0">
                <a:latin typeface="Lucida Sans Unicode"/>
                <a:cs typeface="Lucida Sans Unicode"/>
              </a:rPr>
              <a:t>т</a:t>
            </a:r>
            <a:r>
              <a:rPr sz="4650" spc="-420" dirty="0">
                <a:latin typeface="Lucida Sans Unicode"/>
                <a:cs typeface="Lucida Sans Unicode"/>
              </a:rPr>
              <a:t>е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5" dirty="0">
                <a:latin typeface="Lucida Sans Unicode"/>
                <a:cs typeface="Lucida Sans Unicode"/>
              </a:rPr>
              <a:t>т</a:t>
            </a:r>
            <a:r>
              <a:rPr sz="4650" spc="-165" dirty="0">
                <a:latin typeface="Lucida Sans Unicode"/>
                <a:cs typeface="Lucida Sans Unicode"/>
              </a:rPr>
              <a:t>и</a:t>
            </a:r>
            <a:r>
              <a:rPr sz="4650" spc="-325" dirty="0">
                <a:latin typeface="Lucida Sans Unicode"/>
                <a:cs typeface="Lucida Sans Unicode"/>
              </a:rPr>
              <a:t>р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80" dirty="0">
                <a:latin typeface="Lucida Sans Unicode"/>
                <a:cs typeface="Lucida Sans Unicode"/>
              </a:rPr>
              <a:t>в</a:t>
            </a:r>
            <a:r>
              <a:rPr sz="4650" spc="-375" dirty="0">
                <a:latin typeface="Lucida Sans Unicode"/>
                <a:cs typeface="Lucida Sans Unicode"/>
              </a:rPr>
              <a:t>а</a:t>
            </a:r>
            <a:r>
              <a:rPr sz="4650" spc="-160" dirty="0">
                <a:latin typeface="Lucida Sans Unicode"/>
                <a:cs typeface="Lucida Sans Unicode"/>
              </a:rPr>
              <a:t>н</a:t>
            </a:r>
            <a:r>
              <a:rPr sz="4650" spc="-165" dirty="0">
                <a:latin typeface="Lucida Sans Unicode"/>
                <a:cs typeface="Lucida Sans Unicode"/>
              </a:rPr>
              <a:t>ий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165" dirty="0">
                <a:latin typeface="Lucida Sans Unicode"/>
                <a:cs typeface="Lucida Sans Unicode"/>
              </a:rPr>
              <a:t>и</a:t>
            </a:r>
            <a:r>
              <a:rPr sz="4650" spc="-375" dirty="0">
                <a:latin typeface="Lucida Sans Unicode"/>
                <a:cs typeface="Lucida Sans Unicode"/>
              </a:rPr>
              <a:t> 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00" dirty="0">
                <a:latin typeface="Lucida Sans Unicode"/>
                <a:cs typeface="Lucida Sans Unicode"/>
              </a:rPr>
              <a:t>п</a:t>
            </a:r>
            <a:r>
              <a:rPr sz="4650" spc="-325" dirty="0">
                <a:latin typeface="Lucida Sans Unicode"/>
                <a:cs typeface="Lucida Sans Unicode"/>
              </a:rPr>
              <a:t>р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245" dirty="0">
                <a:latin typeface="Lucida Sans Unicode"/>
                <a:cs typeface="Lucida Sans Unicode"/>
              </a:rPr>
              <a:t>с</a:t>
            </a:r>
            <a:r>
              <a:rPr sz="4650" spc="-285" dirty="0">
                <a:latin typeface="Lucida Sans Unicode"/>
                <a:cs typeface="Lucida Sans Unicode"/>
              </a:rPr>
              <a:t>о</a:t>
            </a:r>
            <a:r>
              <a:rPr sz="4650" spc="-180" dirty="0">
                <a:latin typeface="Lucida Sans Unicode"/>
                <a:cs typeface="Lucida Sans Unicode"/>
              </a:rPr>
              <a:t>в</a:t>
            </a:r>
            <a:r>
              <a:rPr sz="4800" spc="-290" dirty="0">
                <a:latin typeface="Microsoft Sans Serif"/>
                <a:cs typeface="Microsoft Sans Serif"/>
              </a:rPr>
              <a:t>.</a:t>
            </a:r>
            <a:endParaRPr sz="4800">
              <a:latin typeface="Microsoft Sans Serif"/>
              <a:cs typeface="Microsoft Sans Serif"/>
            </a:endParaRPr>
          </a:p>
          <a:p>
            <a:pPr marL="12700">
              <a:lnSpc>
                <a:spcPct val="100000"/>
              </a:lnSpc>
              <a:spcBef>
                <a:spcPts val="2615"/>
              </a:spcBef>
            </a:pPr>
            <a:r>
              <a:rPr sz="3250" b="1" spc="-15" dirty="0">
                <a:latin typeface="Arial"/>
                <a:cs typeface="Arial"/>
                <a:hlinkClick r:id="rId3"/>
              </a:rPr>
              <a:t>https://www.google.ru/intl/ru/forms/about/</a:t>
            </a:r>
            <a:endParaRPr sz="325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363594" y="1028700"/>
            <a:ext cx="2924810" cy="885825"/>
          </a:xfrm>
          <a:custGeom>
            <a:avLst/>
            <a:gdLst/>
            <a:ahLst/>
            <a:cxnLst/>
            <a:rect l="l" t="t" r="r" b="b"/>
            <a:pathLst>
              <a:path w="2924809" h="885825">
                <a:moveTo>
                  <a:pt x="0" y="0"/>
                </a:moveTo>
                <a:lnTo>
                  <a:pt x="2924405" y="0"/>
                </a:lnTo>
                <a:lnTo>
                  <a:pt x="2924405" y="885824"/>
                </a:lnTo>
                <a:lnTo>
                  <a:pt x="0" y="885824"/>
                </a:lnTo>
                <a:lnTo>
                  <a:pt x="0" y="0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1223" y="2143757"/>
            <a:ext cx="12014685" cy="5692416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4732726" y="2503788"/>
            <a:ext cx="9032240" cy="40728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249554" algn="ctr">
              <a:lnSpc>
                <a:spcPct val="109300"/>
              </a:lnSpc>
              <a:spcBef>
                <a:spcPts val="100"/>
              </a:spcBef>
            </a:pPr>
            <a:r>
              <a:rPr sz="8100" b="0" spc="-25" dirty="0">
                <a:solidFill>
                  <a:srgbClr val="000000"/>
                </a:solidFill>
                <a:latin typeface="Lucida Sans Unicode"/>
                <a:cs typeface="Lucida Sans Unicode"/>
              </a:rPr>
              <a:t>Инструкция</a:t>
            </a:r>
            <a:r>
              <a:rPr sz="6400" b="0" spc="-25" dirty="0">
                <a:solidFill>
                  <a:srgbClr val="000000"/>
                </a:solidFill>
                <a:latin typeface="Microsoft Sans Serif"/>
                <a:cs typeface="Microsoft Sans Serif"/>
              </a:rPr>
              <a:t>: </a:t>
            </a:r>
            <a:r>
              <a:rPr sz="6400" b="0" spc="-20" dirty="0">
                <a:solidFill>
                  <a:srgbClr val="000000"/>
                </a:solidFill>
                <a:latin typeface="Microsoft Sans Serif"/>
                <a:cs typeface="Microsoft Sans Serif"/>
              </a:rPr>
              <a:t> </a:t>
            </a:r>
            <a:r>
              <a:rPr sz="8100" b="0" spc="484" dirty="0">
                <a:solidFill>
                  <a:srgbClr val="000000"/>
                </a:solidFill>
                <a:latin typeface="Lucida Sans Unicode"/>
                <a:cs typeface="Lucida Sans Unicode"/>
              </a:rPr>
              <a:t>С</a:t>
            </a:r>
            <a:r>
              <a:rPr sz="8100" b="0" spc="-375" dirty="0">
                <a:solidFill>
                  <a:srgbClr val="000000"/>
                </a:solidFill>
                <a:latin typeface="Lucida Sans Unicode"/>
                <a:cs typeface="Lucida Sans Unicode"/>
              </a:rPr>
              <a:t>о</a:t>
            </a:r>
            <a:r>
              <a:rPr sz="8100" b="0" spc="-505" dirty="0">
                <a:solidFill>
                  <a:srgbClr val="000000"/>
                </a:solidFill>
                <a:latin typeface="Lucida Sans Unicode"/>
                <a:cs typeface="Lucida Sans Unicode"/>
              </a:rPr>
              <a:t>з</a:t>
            </a:r>
            <a:r>
              <a:rPr sz="8100" b="0" spc="-1315" dirty="0">
                <a:solidFill>
                  <a:srgbClr val="000000"/>
                </a:solidFill>
                <a:latin typeface="Lucida Sans Unicode"/>
                <a:cs typeface="Lucida Sans Unicode"/>
              </a:rPr>
              <a:t>д</a:t>
            </a:r>
            <a:r>
              <a:rPr sz="8100" b="0" spc="-550" dirty="0">
                <a:solidFill>
                  <a:srgbClr val="000000"/>
                </a:solidFill>
                <a:latin typeface="Lucida Sans Unicode"/>
                <a:cs typeface="Lucida Sans Unicode"/>
              </a:rPr>
              <a:t>а</a:t>
            </a:r>
            <a:r>
              <a:rPr sz="8100" b="0" spc="-150" dirty="0">
                <a:solidFill>
                  <a:srgbClr val="000000"/>
                </a:solidFill>
                <a:latin typeface="Lucida Sans Unicode"/>
                <a:cs typeface="Lucida Sans Unicode"/>
              </a:rPr>
              <a:t>н</a:t>
            </a:r>
            <a:r>
              <a:rPr sz="8100" b="0" spc="-160" dirty="0">
                <a:solidFill>
                  <a:srgbClr val="000000"/>
                </a:solidFill>
                <a:latin typeface="Lucida Sans Unicode"/>
                <a:cs typeface="Lucida Sans Unicode"/>
              </a:rPr>
              <a:t>и</a:t>
            </a:r>
            <a:r>
              <a:rPr sz="8100" b="0" spc="-630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8100" b="0" spc="-60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8100" b="0" spc="-550" dirty="0">
                <a:solidFill>
                  <a:srgbClr val="000000"/>
                </a:solidFill>
                <a:latin typeface="Lucida Sans Unicode"/>
                <a:cs typeface="Lucida Sans Unicode"/>
              </a:rPr>
              <a:t>а</a:t>
            </a:r>
            <a:r>
              <a:rPr sz="8100" b="0" spc="-150" dirty="0">
                <a:solidFill>
                  <a:srgbClr val="000000"/>
                </a:solidFill>
                <a:latin typeface="Lucida Sans Unicode"/>
                <a:cs typeface="Lucida Sans Unicode"/>
              </a:rPr>
              <a:t>н</a:t>
            </a:r>
            <a:r>
              <a:rPr sz="8100" b="0" spc="-105" dirty="0">
                <a:solidFill>
                  <a:srgbClr val="000000"/>
                </a:solidFill>
                <a:latin typeface="Lucida Sans Unicode"/>
                <a:cs typeface="Lucida Sans Unicode"/>
              </a:rPr>
              <a:t>к</a:t>
            </a:r>
            <a:r>
              <a:rPr sz="8100" b="0" spc="-630" dirty="0">
                <a:solidFill>
                  <a:srgbClr val="000000"/>
                </a:solidFill>
                <a:latin typeface="Lucida Sans Unicode"/>
                <a:cs typeface="Lucida Sans Unicode"/>
              </a:rPr>
              <a:t>е</a:t>
            </a:r>
            <a:r>
              <a:rPr sz="8100" b="0" spc="100" dirty="0">
                <a:solidFill>
                  <a:srgbClr val="000000"/>
                </a:solidFill>
                <a:latin typeface="Lucida Sans Unicode"/>
                <a:cs typeface="Lucida Sans Unicode"/>
              </a:rPr>
              <a:t>т</a:t>
            </a:r>
            <a:r>
              <a:rPr sz="8100" b="0" spc="125" dirty="0">
                <a:solidFill>
                  <a:srgbClr val="000000"/>
                </a:solidFill>
                <a:latin typeface="Lucida Sans Unicode"/>
                <a:cs typeface="Lucida Sans Unicode"/>
              </a:rPr>
              <a:t>ы</a:t>
            </a:r>
            <a:r>
              <a:rPr sz="8100" b="0" spc="-60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8100" b="0" spc="-155" dirty="0">
                <a:solidFill>
                  <a:srgbClr val="000000"/>
                </a:solidFill>
                <a:latin typeface="Lucida Sans Unicode"/>
                <a:cs typeface="Lucida Sans Unicode"/>
              </a:rPr>
              <a:t>в  </a:t>
            </a:r>
            <a:r>
              <a:rPr sz="6400" b="0" spc="-15" dirty="0">
                <a:solidFill>
                  <a:srgbClr val="000000"/>
                </a:solidFill>
                <a:latin typeface="Microsoft Sans Serif"/>
                <a:cs typeface="Microsoft Sans Serif"/>
              </a:rPr>
              <a:t>"</a:t>
            </a:r>
            <a:r>
              <a:rPr sz="8100" b="0" spc="-15" dirty="0">
                <a:solidFill>
                  <a:srgbClr val="000000"/>
                </a:solidFill>
                <a:latin typeface="Lucida Sans Unicode"/>
                <a:cs typeface="Lucida Sans Unicode"/>
              </a:rPr>
              <a:t>Гугл</a:t>
            </a:r>
            <a:r>
              <a:rPr sz="8100" b="0" spc="-61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8100" b="0" spc="-240" dirty="0">
                <a:solidFill>
                  <a:srgbClr val="000000"/>
                </a:solidFill>
                <a:latin typeface="Lucida Sans Unicode"/>
                <a:cs typeface="Lucida Sans Unicode"/>
              </a:rPr>
              <a:t>Формах</a:t>
            </a:r>
            <a:r>
              <a:rPr sz="6400" b="0" spc="-240" dirty="0">
                <a:solidFill>
                  <a:srgbClr val="000000"/>
                </a:solidFill>
                <a:latin typeface="Microsoft Sans Serif"/>
                <a:cs typeface="Microsoft Sans Serif"/>
              </a:rPr>
              <a:t>"</a:t>
            </a:r>
            <a:endParaRPr sz="6400">
              <a:latin typeface="Microsoft Sans Serif"/>
              <a:cs typeface="Microsoft Sans Serif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6323082" y="421527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0</a:t>
            </a:r>
            <a:endParaRPr sz="9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6399264" y="1967986"/>
            <a:ext cx="10714990" cy="2092325"/>
          </a:xfrm>
          <a:prstGeom prst="rect">
            <a:avLst/>
          </a:prstGeom>
        </p:spPr>
        <p:txBody>
          <a:bodyPr vert="horz" wrap="square" lIns="0" tIns="14605" rIns="0" bIns="0" rtlCol="0">
            <a:spAutoFit/>
          </a:bodyPr>
          <a:lstStyle/>
          <a:p>
            <a:pPr marL="466725" marR="5080" indent="-454659">
              <a:lnSpc>
                <a:spcPct val="100299"/>
              </a:lnSpc>
              <a:spcBef>
                <a:spcPts val="115"/>
              </a:spcBef>
            </a:pPr>
            <a:r>
              <a:rPr sz="6750" b="1" spc="240" dirty="0">
                <a:solidFill>
                  <a:srgbClr val="181818"/>
                </a:solidFill>
                <a:latin typeface="Arial"/>
                <a:cs typeface="Arial"/>
              </a:rPr>
              <a:t>прописать</a:t>
            </a:r>
            <a:r>
              <a:rPr sz="6750" b="1" spc="-2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12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6750" b="1" spc="-2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300" dirty="0">
                <a:solidFill>
                  <a:srgbClr val="181818"/>
                </a:solidFill>
                <a:latin typeface="Arial"/>
                <a:cs typeface="Arial"/>
              </a:rPr>
              <a:t>поисковой </a:t>
            </a:r>
            <a:r>
              <a:rPr sz="6750" b="1" spc="-186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245" dirty="0">
                <a:solidFill>
                  <a:srgbClr val="181818"/>
                </a:solidFill>
                <a:latin typeface="Arial"/>
                <a:cs typeface="Arial"/>
              </a:rPr>
              <a:t>строке</a:t>
            </a:r>
            <a:r>
              <a:rPr sz="6750" b="1" spc="-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350" dirty="0">
                <a:solidFill>
                  <a:srgbClr val="181818"/>
                </a:solidFill>
                <a:latin typeface="Trebuchet MS"/>
                <a:cs typeface="Trebuchet MS"/>
              </a:rPr>
              <a:t>-</a:t>
            </a:r>
            <a:r>
              <a:rPr sz="6750" b="1" spc="-35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6750" b="1" spc="5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6750" b="1" spc="55" dirty="0">
                <a:solidFill>
                  <a:srgbClr val="181818"/>
                </a:solidFill>
                <a:latin typeface="Arial"/>
                <a:cs typeface="Arial"/>
              </a:rPr>
              <a:t>Гугл</a:t>
            </a:r>
            <a:r>
              <a:rPr sz="6750" b="1" spc="-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45" dirty="0">
                <a:solidFill>
                  <a:srgbClr val="181818"/>
                </a:solidFill>
                <a:latin typeface="Arial"/>
                <a:cs typeface="Arial"/>
              </a:rPr>
              <a:t>формы</a:t>
            </a:r>
            <a:r>
              <a:rPr sz="6750" b="1" spc="4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endParaRPr sz="675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05723" y="936177"/>
            <a:ext cx="10172065" cy="106045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  <a:tabLst>
                <a:tab pos="2541905" algn="l"/>
              </a:tabLst>
            </a:pPr>
            <a:r>
              <a:rPr sz="6750" b="1" spc="-260" dirty="0">
                <a:solidFill>
                  <a:srgbClr val="181818"/>
                </a:solidFill>
                <a:latin typeface="Tahoma"/>
                <a:cs typeface="Tahoma"/>
              </a:rPr>
              <a:t>1.	</a:t>
            </a:r>
            <a:r>
              <a:rPr sz="6750" b="1" spc="480" dirty="0">
                <a:solidFill>
                  <a:srgbClr val="181818"/>
                </a:solidFill>
                <a:latin typeface="Arial"/>
                <a:cs typeface="Arial"/>
              </a:rPr>
              <a:t>Зайти</a:t>
            </a:r>
            <a:r>
              <a:rPr sz="6750" b="1" spc="-21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12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6750" b="1" spc="-21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750" b="1" spc="90" dirty="0">
                <a:solidFill>
                  <a:srgbClr val="181818"/>
                </a:solidFill>
                <a:latin typeface="Arial"/>
                <a:cs typeface="Arial"/>
              </a:rPr>
              <a:t>браузер</a:t>
            </a:r>
            <a:r>
              <a:rPr sz="6750" b="1" spc="90" dirty="0">
                <a:solidFill>
                  <a:srgbClr val="181818"/>
                </a:solidFill>
                <a:latin typeface="Trebuchet MS"/>
                <a:cs typeface="Trebuchet MS"/>
              </a:rPr>
              <a:t>,</a:t>
            </a:r>
            <a:endParaRPr sz="675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959487" y="904307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endParaRPr sz="9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82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1"/>
            <a:ext cx="16078200" cy="10287000"/>
            <a:chOff x="0" y="1"/>
            <a:chExt cx="16078200" cy="10287000"/>
          </a:xfrm>
        </p:grpSpPr>
        <p:sp>
          <p:nvSpPr>
            <p:cNvPr id="4" name="object 4"/>
            <p:cNvSpPr/>
            <p:nvPr/>
          </p:nvSpPr>
          <p:spPr>
            <a:xfrm>
              <a:off x="0" y="1"/>
              <a:ext cx="13620750" cy="10287000"/>
            </a:xfrm>
            <a:custGeom>
              <a:avLst/>
              <a:gdLst/>
              <a:ahLst/>
              <a:cxnLst/>
              <a:rect l="l" t="t" r="r" b="b"/>
              <a:pathLst>
                <a:path w="13620750" h="10287000">
                  <a:moveTo>
                    <a:pt x="13620748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13620748" y="0"/>
                  </a:lnTo>
                  <a:lnTo>
                    <a:pt x="13620748" y="10286999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700" y="5343999"/>
              <a:ext cx="15049499" cy="4286249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04188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1</a:t>
            </a:r>
            <a:r>
              <a:rPr spc="-555" dirty="0"/>
              <a:t>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79759" y="1205208"/>
            <a:ext cx="10794365" cy="2210435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5"/>
              </a:spcBef>
            </a:pPr>
            <a:r>
              <a:rPr sz="7150" b="1" spc="-430" dirty="0">
                <a:solidFill>
                  <a:srgbClr val="181818"/>
                </a:solidFill>
                <a:latin typeface="Tahoma"/>
                <a:cs typeface="Tahoma"/>
              </a:rPr>
              <a:t>2</a:t>
            </a:r>
            <a:r>
              <a:rPr sz="7150" b="1" spc="-125" dirty="0">
                <a:solidFill>
                  <a:srgbClr val="181818"/>
                </a:solidFill>
                <a:latin typeface="Tahoma"/>
                <a:cs typeface="Tahoma"/>
              </a:rPr>
              <a:t>.</a:t>
            </a:r>
            <a:r>
              <a:rPr sz="7150" b="1" spc="-310" dirty="0">
                <a:solidFill>
                  <a:srgbClr val="181818"/>
                </a:solidFill>
                <a:latin typeface="Tahoma"/>
                <a:cs typeface="Tahoma"/>
              </a:rPr>
              <a:t> </a:t>
            </a:r>
            <a:r>
              <a:rPr sz="7150" b="1" spc="14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7150" b="1" spc="459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7150" b="1" spc="855" dirty="0">
                <a:solidFill>
                  <a:srgbClr val="181818"/>
                </a:solidFill>
                <a:latin typeface="Arial"/>
                <a:cs typeface="Arial"/>
              </a:rPr>
              <a:t>к</a:t>
            </a:r>
            <a:r>
              <a:rPr sz="7150" b="1" spc="170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7150" b="1" spc="-15" dirty="0">
                <a:solidFill>
                  <a:srgbClr val="181818"/>
                </a:solidFill>
                <a:latin typeface="Arial"/>
                <a:cs typeface="Arial"/>
              </a:rPr>
              <a:t>ы</a:t>
            </a:r>
            <a:r>
              <a:rPr sz="7150" b="1" spc="459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7150" b="1" spc="10" dirty="0">
                <a:solidFill>
                  <a:srgbClr val="181818"/>
                </a:solidFill>
                <a:latin typeface="Arial"/>
                <a:cs typeface="Arial"/>
              </a:rPr>
              <a:t>ь</a:t>
            </a:r>
            <a:r>
              <a:rPr sz="7150" b="1" spc="-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150" b="1" spc="-60" dirty="0">
                <a:solidFill>
                  <a:srgbClr val="181818"/>
                </a:solidFill>
                <a:latin typeface="Trebuchet MS"/>
                <a:cs typeface="Trebuchet MS"/>
              </a:rPr>
              <a:t>1</a:t>
            </a:r>
            <a:r>
              <a:rPr sz="7150" b="1" spc="360" dirty="0">
                <a:solidFill>
                  <a:srgbClr val="181818"/>
                </a:solidFill>
                <a:latin typeface="Trebuchet MS"/>
                <a:cs typeface="Trebuchet MS"/>
              </a:rPr>
              <a:t>-</a:t>
            </a:r>
            <a:r>
              <a:rPr sz="7150" b="1" spc="185" dirty="0">
                <a:solidFill>
                  <a:srgbClr val="181818"/>
                </a:solidFill>
                <a:latin typeface="Arial"/>
                <a:cs typeface="Arial"/>
              </a:rPr>
              <a:t>ю</a:t>
            </a:r>
            <a:r>
              <a:rPr sz="7150" b="1" spc="-20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150" b="1" spc="-295" dirty="0">
                <a:solidFill>
                  <a:srgbClr val="181818"/>
                </a:solidFill>
                <a:latin typeface="Arial"/>
                <a:cs typeface="Arial"/>
              </a:rPr>
              <a:t>сс</a:t>
            </a:r>
            <a:r>
              <a:rPr sz="7150" b="1" spc="-15" dirty="0">
                <a:solidFill>
                  <a:srgbClr val="181818"/>
                </a:solidFill>
                <a:latin typeface="Arial"/>
                <a:cs typeface="Arial"/>
              </a:rPr>
              <a:t>ы</a:t>
            </a:r>
            <a:r>
              <a:rPr sz="7150" b="1" spc="80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7150" b="1" spc="855" dirty="0">
                <a:solidFill>
                  <a:srgbClr val="181818"/>
                </a:solidFill>
                <a:latin typeface="Arial"/>
                <a:cs typeface="Arial"/>
              </a:rPr>
              <a:t>к</a:t>
            </a:r>
            <a:r>
              <a:rPr sz="7150" b="1" spc="105" dirty="0">
                <a:solidFill>
                  <a:srgbClr val="181818"/>
                </a:solidFill>
                <a:latin typeface="Arial"/>
                <a:cs typeface="Arial"/>
              </a:rPr>
              <a:t>у</a:t>
            </a:r>
            <a:endParaRPr sz="71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10"/>
              </a:spcBef>
            </a:pPr>
            <a:r>
              <a:rPr sz="7150" b="1" spc="325" dirty="0">
                <a:solidFill>
                  <a:srgbClr val="181818"/>
                </a:solidFill>
                <a:latin typeface="Trebuchet MS"/>
                <a:cs typeface="Trebuchet MS"/>
              </a:rPr>
              <a:t>(</a:t>
            </a:r>
            <a:r>
              <a:rPr sz="7150" b="1" spc="325" dirty="0">
                <a:solidFill>
                  <a:srgbClr val="181818"/>
                </a:solidFill>
                <a:latin typeface="Arial"/>
                <a:cs typeface="Arial"/>
              </a:rPr>
              <a:t>скриншот</a:t>
            </a:r>
            <a:r>
              <a:rPr sz="7150" b="1" spc="325" dirty="0">
                <a:solidFill>
                  <a:srgbClr val="181818"/>
                </a:solidFill>
                <a:latin typeface="Trebuchet MS"/>
                <a:cs typeface="Trebuchet MS"/>
              </a:rPr>
              <a:t>)</a:t>
            </a:r>
            <a:endParaRPr sz="715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032196" y="4112900"/>
            <a:ext cx="10319385" cy="77851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900" b="1" spc="-10" dirty="0">
                <a:latin typeface="Roboto"/>
                <a:cs typeface="Roboto"/>
              </a:rPr>
              <a:t>https://docs.google.com/forms/u/0/</a:t>
            </a:r>
            <a:endParaRPr sz="4900">
              <a:latin typeface="Roboto"/>
              <a:cs typeface="Robot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8116" y="829264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4606830" y="1028700"/>
            <a:ext cx="7315200" cy="8229600"/>
          </a:xfrm>
          <a:custGeom>
            <a:avLst/>
            <a:gdLst/>
            <a:ahLst/>
            <a:cxnLst/>
            <a:rect l="l" t="t" r="r" b="b"/>
            <a:pathLst>
              <a:path w="7315200" h="8229600">
                <a:moveTo>
                  <a:pt x="7315199" y="8229599"/>
                </a:moveTo>
                <a:lnTo>
                  <a:pt x="0" y="8229599"/>
                </a:lnTo>
                <a:lnTo>
                  <a:pt x="0" y="0"/>
                </a:lnTo>
                <a:lnTo>
                  <a:pt x="7315199" y="0"/>
                </a:lnTo>
                <a:lnTo>
                  <a:pt x="7315199" y="8229599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9263843" y="571562"/>
            <a:ext cx="6192520" cy="1473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500" b="1" spc="-95" dirty="0">
                <a:solidFill>
                  <a:srgbClr val="181818"/>
                </a:solidFill>
                <a:latin typeface="Trebuchet MS"/>
                <a:cs typeface="Trebuchet MS"/>
              </a:rPr>
              <a:t>3</a:t>
            </a:r>
            <a:r>
              <a:rPr sz="9500" b="1" spc="-675" dirty="0">
                <a:solidFill>
                  <a:srgbClr val="181818"/>
                </a:solidFill>
                <a:latin typeface="Trebuchet MS"/>
                <a:cs typeface="Trebuchet MS"/>
              </a:rPr>
              <a:t>.</a:t>
            </a:r>
            <a:r>
              <a:rPr sz="9500" b="1" spc="-50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9500" b="1" spc="240" dirty="0">
                <a:solidFill>
                  <a:srgbClr val="181818"/>
                </a:solidFill>
                <a:latin typeface="Arial"/>
                <a:cs typeface="Arial"/>
              </a:rPr>
              <a:t>П</a:t>
            </a:r>
            <a:r>
              <a:rPr sz="9500" b="1" spc="204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9500" b="1" spc="70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9500" b="1" spc="990" dirty="0">
                <a:solidFill>
                  <a:srgbClr val="181818"/>
                </a:solidFill>
                <a:latin typeface="Arial"/>
                <a:cs typeface="Arial"/>
              </a:rPr>
              <a:t>й</a:t>
            </a:r>
            <a:r>
              <a:rPr sz="9500" b="1" spc="595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9500" b="1" spc="994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endParaRPr sz="9500">
              <a:latin typeface="Arial"/>
              <a:cs typeface="Arial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8003279" y="2015323"/>
            <a:ext cx="8713470" cy="1473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500" b="1" spc="484" dirty="0">
                <a:solidFill>
                  <a:srgbClr val="181818"/>
                </a:solidFill>
                <a:latin typeface="Arial"/>
                <a:cs typeface="Arial"/>
              </a:rPr>
              <a:t>авторизацию</a:t>
            </a:r>
            <a:endParaRPr sz="9500">
              <a:latin typeface="Arial"/>
              <a:cs typeface="Arial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4562611" y="3796215"/>
            <a:ext cx="1146810" cy="1241425"/>
            <a:chOff x="14562611" y="3796215"/>
            <a:chExt cx="1146810" cy="1241425"/>
          </a:xfrm>
        </p:grpSpPr>
        <p:sp>
          <p:nvSpPr>
            <p:cNvPr id="7" name="object 7"/>
            <p:cNvSpPr/>
            <p:nvPr/>
          </p:nvSpPr>
          <p:spPr>
            <a:xfrm>
              <a:off x="14753998" y="3839826"/>
              <a:ext cx="916940" cy="1138555"/>
            </a:xfrm>
            <a:custGeom>
              <a:avLst/>
              <a:gdLst/>
              <a:ahLst/>
              <a:cxnLst/>
              <a:rect l="l" t="t" r="r" b="b"/>
              <a:pathLst>
                <a:path w="916940" h="1138554">
                  <a:moveTo>
                    <a:pt x="462412" y="1004082"/>
                  </a:moveTo>
                  <a:lnTo>
                    <a:pt x="603361" y="881329"/>
                  </a:lnTo>
                  <a:lnTo>
                    <a:pt x="604730" y="879427"/>
                  </a:lnTo>
                  <a:lnTo>
                    <a:pt x="608885" y="870943"/>
                  </a:lnTo>
                  <a:lnTo>
                    <a:pt x="608242" y="863407"/>
                  </a:lnTo>
                  <a:lnTo>
                    <a:pt x="0" y="113347"/>
                  </a:lnTo>
                  <a:lnTo>
                    <a:pt x="152304" y="0"/>
                  </a:lnTo>
                  <a:lnTo>
                    <a:pt x="721000" y="781343"/>
                  </a:lnTo>
                  <a:lnTo>
                    <a:pt x="731822" y="783362"/>
                  </a:lnTo>
                  <a:lnTo>
                    <a:pt x="739998" y="777918"/>
                  </a:lnTo>
                  <a:lnTo>
                    <a:pt x="916857" y="661249"/>
                  </a:lnTo>
                  <a:lnTo>
                    <a:pt x="899270" y="1138171"/>
                  </a:lnTo>
                  <a:lnTo>
                    <a:pt x="462412" y="1004082"/>
                  </a:lnTo>
                  <a:close/>
                </a:path>
              </a:pathLst>
            </a:custGeom>
            <a:solidFill>
              <a:srgbClr val="FF54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4562611" y="3796215"/>
              <a:ext cx="1146810" cy="1241425"/>
            </a:xfrm>
            <a:custGeom>
              <a:avLst/>
              <a:gdLst/>
              <a:ahLst/>
              <a:cxnLst/>
              <a:rect l="l" t="t" r="r" b="b"/>
              <a:pathLst>
                <a:path w="1146809" h="1241425">
                  <a:moveTo>
                    <a:pt x="1318" y="181902"/>
                  </a:moveTo>
                  <a:lnTo>
                    <a:pt x="0" y="176911"/>
                  </a:lnTo>
                  <a:lnTo>
                    <a:pt x="642" y="172105"/>
                  </a:lnTo>
                  <a:lnTo>
                    <a:pt x="850" y="170811"/>
                  </a:lnTo>
                  <a:lnTo>
                    <a:pt x="1209" y="169410"/>
                  </a:lnTo>
                  <a:lnTo>
                    <a:pt x="1676" y="168158"/>
                  </a:lnTo>
                  <a:lnTo>
                    <a:pt x="2736" y="164879"/>
                  </a:lnTo>
                  <a:lnTo>
                    <a:pt x="182797" y="26699"/>
                  </a:lnTo>
                  <a:lnTo>
                    <a:pt x="191309" y="23299"/>
                  </a:lnTo>
                  <a:lnTo>
                    <a:pt x="344992" y="157"/>
                  </a:lnTo>
                  <a:lnTo>
                    <a:pt x="346477" y="0"/>
                  </a:lnTo>
                  <a:lnTo>
                    <a:pt x="347770" y="209"/>
                  </a:lnTo>
                  <a:lnTo>
                    <a:pt x="348955" y="268"/>
                  </a:lnTo>
                  <a:lnTo>
                    <a:pt x="349472" y="352"/>
                  </a:lnTo>
                  <a:lnTo>
                    <a:pt x="350031" y="177"/>
                  </a:lnTo>
                  <a:lnTo>
                    <a:pt x="350807" y="303"/>
                  </a:lnTo>
                  <a:lnTo>
                    <a:pt x="353027" y="530"/>
                  </a:lnTo>
                  <a:lnTo>
                    <a:pt x="355012" y="1382"/>
                  </a:lnTo>
                  <a:lnTo>
                    <a:pt x="356956" y="2494"/>
                  </a:lnTo>
                  <a:lnTo>
                    <a:pt x="357324" y="2686"/>
                  </a:lnTo>
                  <a:lnTo>
                    <a:pt x="357649" y="3137"/>
                  </a:lnTo>
                  <a:lnTo>
                    <a:pt x="358124" y="3479"/>
                  </a:lnTo>
                  <a:lnTo>
                    <a:pt x="359443" y="4356"/>
                  </a:lnTo>
                  <a:lnTo>
                    <a:pt x="360719" y="5492"/>
                  </a:lnTo>
                  <a:lnTo>
                    <a:pt x="361804" y="6995"/>
                  </a:lnTo>
                  <a:lnTo>
                    <a:pt x="362063" y="7037"/>
                  </a:lnTo>
                  <a:lnTo>
                    <a:pt x="925919" y="781359"/>
                  </a:lnTo>
                  <a:lnTo>
                    <a:pt x="1117779" y="654778"/>
                  </a:lnTo>
                  <a:lnTo>
                    <a:pt x="1123553" y="651068"/>
                  </a:lnTo>
                  <a:lnTo>
                    <a:pt x="1130745" y="650907"/>
                  </a:lnTo>
                  <a:lnTo>
                    <a:pt x="1136727" y="654132"/>
                  </a:lnTo>
                  <a:lnTo>
                    <a:pt x="1142668" y="657616"/>
                  </a:lnTo>
                  <a:lnTo>
                    <a:pt x="1146297" y="663911"/>
                  </a:lnTo>
                  <a:lnTo>
                    <a:pt x="1145989" y="670762"/>
                  </a:lnTo>
                  <a:lnTo>
                    <a:pt x="1142931" y="752922"/>
                  </a:lnTo>
                  <a:lnTo>
                    <a:pt x="1108244" y="704860"/>
                  </a:lnTo>
                  <a:lnTo>
                    <a:pt x="931385" y="821529"/>
                  </a:lnTo>
                  <a:lnTo>
                    <a:pt x="923359" y="826864"/>
                  </a:lnTo>
                  <a:lnTo>
                    <a:pt x="912387" y="824953"/>
                  </a:lnTo>
                  <a:lnTo>
                    <a:pt x="906638" y="816988"/>
                  </a:lnTo>
                  <a:lnTo>
                    <a:pt x="343691" y="43610"/>
                  </a:lnTo>
                  <a:lnTo>
                    <a:pt x="191386" y="156958"/>
                  </a:lnTo>
                  <a:lnTo>
                    <a:pt x="764571" y="951167"/>
                  </a:lnTo>
                  <a:lnTo>
                    <a:pt x="662913" y="1039750"/>
                  </a:lnTo>
                  <a:lnTo>
                    <a:pt x="574510" y="917258"/>
                  </a:lnTo>
                  <a:lnTo>
                    <a:pt x="1318" y="181902"/>
                  </a:lnTo>
                  <a:close/>
                </a:path>
                <a:path w="1146809" h="1241425">
                  <a:moveTo>
                    <a:pt x="768850" y="1207108"/>
                  </a:moveTo>
                  <a:lnTo>
                    <a:pt x="653799" y="1047692"/>
                  </a:lnTo>
                  <a:lnTo>
                    <a:pt x="1090657" y="1181782"/>
                  </a:lnTo>
                  <a:lnTo>
                    <a:pt x="1108244" y="704860"/>
                  </a:lnTo>
                  <a:lnTo>
                    <a:pt x="1142931" y="752922"/>
                  </a:lnTo>
                  <a:lnTo>
                    <a:pt x="1126042" y="1206759"/>
                  </a:lnTo>
                  <a:lnTo>
                    <a:pt x="1126000" y="1207018"/>
                  </a:lnTo>
                  <a:lnTo>
                    <a:pt x="1125850" y="1207126"/>
                  </a:lnTo>
                  <a:lnTo>
                    <a:pt x="1125767" y="1207643"/>
                  </a:lnTo>
                  <a:lnTo>
                    <a:pt x="1125984" y="1207944"/>
                  </a:lnTo>
                  <a:lnTo>
                    <a:pt x="1125942" y="1208203"/>
                  </a:lnTo>
                  <a:lnTo>
                    <a:pt x="1125825" y="1210573"/>
                  </a:lnTo>
                  <a:lnTo>
                    <a:pt x="1125083" y="1212708"/>
                  </a:lnTo>
                  <a:lnTo>
                    <a:pt x="1123973" y="1214652"/>
                  </a:lnTo>
                  <a:lnTo>
                    <a:pt x="1123781" y="1215019"/>
                  </a:lnTo>
                  <a:lnTo>
                    <a:pt x="1123631" y="1215128"/>
                  </a:lnTo>
                  <a:lnTo>
                    <a:pt x="1123439" y="1215495"/>
                  </a:lnTo>
                  <a:lnTo>
                    <a:pt x="1112102" y="1223713"/>
                  </a:lnTo>
                  <a:lnTo>
                    <a:pt x="1111466" y="1223907"/>
                  </a:lnTo>
                  <a:lnTo>
                    <a:pt x="1110757" y="1224190"/>
                  </a:lnTo>
                  <a:lnTo>
                    <a:pt x="1110090" y="1224214"/>
                  </a:lnTo>
                  <a:lnTo>
                    <a:pt x="1109681" y="1224281"/>
                  </a:lnTo>
                  <a:lnTo>
                    <a:pt x="1109531" y="1224389"/>
                  </a:lnTo>
                  <a:lnTo>
                    <a:pt x="1109122" y="1224456"/>
                  </a:lnTo>
                  <a:lnTo>
                    <a:pt x="870036" y="1240662"/>
                  </a:lnTo>
                  <a:lnTo>
                    <a:pt x="867475" y="1240911"/>
                  </a:lnTo>
                  <a:lnTo>
                    <a:pt x="865147" y="1240533"/>
                  </a:lnTo>
                  <a:lnTo>
                    <a:pt x="862753" y="1239747"/>
                  </a:lnTo>
                  <a:lnTo>
                    <a:pt x="768850" y="1207108"/>
                  </a:lnTo>
                  <a:close/>
                </a:path>
                <a:path w="1146809" h="1241425">
                  <a:moveTo>
                    <a:pt x="764571" y="951167"/>
                  </a:moveTo>
                  <a:lnTo>
                    <a:pt x="191386" y="156958"/>
                  </a:lnTo>
                  <a:lnTo>
                    <a:pt x="799629" y="907017"/>
                  </a:lnTo>
                  <a:lnTo>
                    <a:pt x="800230" y="914812"/>
                  </a:lnTo>
                  <a:lnTo>
                    <a:pt x="797118" y="920944"/>
                  </a:lnTo>
                  <a:lnTo>
                    <a:pt x="796117" y="923038"/>
                  </a:lnTo>
                  <a:lnTo>
                    <a:pt x="794598" y="925048"/>
                  </a:lnTo>
                  <a:lnTo>
                    <a:pt x="792754" y="926607"/>
                  </a:lnTo>
                  <a:lnTo>
                    <a:pt x="764571" y="951167"/>
                  </a:lnTo>
                  <a:close/>
                </a:path>
                <a:path w="1146809" h="1241425">
                  <a:moveTo>
                    <a:pt x="396735" y="1072538"/>
                  </a:moveTo>
                  <a:lnTo>
                    <a:pt x="394798" y="1060672"/>
                  </a:lnTo>
                  <a:lnTo>
                    <a:pt x="397476" y="1053939"/>
                  </a:lnTo>
                  <a:lnTo>
                    <a:pt x="402774" y="1049887"/>
                  </a:lnTo>
                  <a:lnTo>
                    <a:pt x="574510" y="917258"/>
                  </a:lnTo>
                  <a:lnTo>
                    <a:pt x="662913" y="1039750"/>
                  </a:lnTo>
                  <a:lnTo>
                    <a:pt x="653799" y="1047692"/>
                  </a:lnTo>
                  <a:lnTo>
                    <a:pt x="768850" y="1207108"/>
                  </a:lnTo>
                  <a:lnTo>
                    <a:pt x="407872" y="1081636"/>
                  </a:lnTo>
                  <a:lnTo>
                    <a:pt x="401614" y="1079295"/>
                  </a:lnTo>
                  <a:lnTo>
                    <a:pt x="396735" y="1072538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" name="object 9"/>
          <p:cNvGrpSpPr/>
          <p:nvPr/>
        </p:nvGrpSpPr>
        <p:grpSpPr>
          <a:xfrm>
            <a:off x="158116" y="2346864"/>
            <a:ext cx="10068560" cy="7172325"/>
            <a:chOff x="158116" y="2346864"/>
            <a:chExt cx="10068560" cy="7172325"/>
          </a:xfrm>
        </p:grpSpPr>
        <p:sp>
          <p:nvSpPr>
            <p:cNvPr id="10" name="object 10"/>
            <p:cNvSpPr/>
            <p:nvPr/>
          </p:nvSpPr>
          <p:spPr>
            <a:xfrm>
              <a:off x="9306167" y="3739985"/>
              <a:ext cx="876935" cy="1155700"/>
            </a:xfrm>
            <a:custGeom>
              <a:avLst/>
              <a:gdLst/>
              <a:ahLst/>
              <a:cxnLst/>
              <a:rect l="l" t="t" r="r" b="b"/>
              <a:pathLst>
                <a:path w="876934" h="1155700">
                  <a:moveTo>
                    <a:pt x="3253" y="698310"/>
                  </a:moveTo>
                  <a:lnTo>
                    <a:pt x="161254" y="798164"/>
                  </a:lnTo>
                  <a:lnTo>
                    <a:pt x="163468" y="798929"/>
                  </a:lnTo>
                  <a:lnTo>
                    <a:pt x="172787" y="800478"/>
                  </a:lnTo>
                  <a:lnTo>
                    <a:pt x="179823" y="797703"/>
                  </a:lnTo>
                  <a:lnTo>
                    <a:pt x="724082" y="0"/>
                  </a:lnTo>
                  <a:lnTo>
                    <a:pt x="876327" y="113427"/>
                  </a:lnTo>
                  <a:lnTo>
                    <a:pt x="290762" y="882209"/>
                  </a:lnTo>
                  <a:lnTo>
                    <a:pt x="291930" y="893155"/>
                  </a:lnTo>
                  <a:lnTo>
                    <a:pt x="299488" y="899428"/>
                  </a:lnTo>
                  <a:lnTo>
                    <a:pt x="461953" y="1035428"/>
                  </a:lnTo>
                  <a:lnTo>
                    <a:pt x="0" y="1155273"/>
                  </a:lnTo>
                  <a:lnTo>
                    <a:pt x="3253" y="698310"/>
                  </a:lnTo>
                  <a:close/>
                </a:path>
              </a:pathLst>
            </a:custGeom>
            <a:solidFill>
              <a:srgbClr val="FF54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9185245" y="3561356"/>
              <a:ext cx="1041400" cy="1376045"/>
            </a:xfrm>
            <a:custGeom>
              <a:avLst/>
              <a:gdLst/>
              <a:ahLst/>
              <a:cxnLst/>
              <a:rect l="l" t="t" r="r" b="b"/>
              <a:pathLst>
                <a:path w="1041400" h="1376045">
                  <a:moveTo>
                    <a:pt x="766629" y="3684"/>
                  </a:moveTo>
                  <a:lnTo>
                    <a:pt x="771033" y="991"/>
                  </a:lnTo>
                  <a:lnTo>
                    <a:pt x="775822" y="229"/>
                  </a:lnTo>
                  <a:lnTo>
                    <a:pt x="777121" y="58"/>
                  </a:lnTo>
                  <a:lnTo>
                    <a:pt x="778566" y="0"/>
                  </a:lnTo>
                  <a:lnTo>
                    <a:pt x="779899" y="88"/>
                  </a:lnTo>
                  <a:lnTo>
                    <a:pt x="783344" y="164"/>
                  </a:lnTo>
                  <a:lnTo>
                    <a:pt x="967337" y="133067"/>
                  </a:lnTo>
                  <a:lnTo>
                    <a:pt x="973032" y="140246"/>
                  </a:lnTo>
                  <a:lnTo>
                    <a:pt x="1039252" y="280849"/>
                  </a:lnTo>
                  <a:lnTo>
                    <a:pt x="1039828" y="282226"/>
                  </a:lnTo>
                  <a:lnTo>
                    <a:pt x="1039998" y="283525"/>
                  </a:lnTo>
                  <a:lnTo>
                    <a:pt x="1040281" y="284677"/>
                  </a:lnTo>
                  <a:lnTo>
                    <a:pt x="1040349" y="285197"/>
                  </a:lnTo>
                  <a:lnTo>
                    <a:pt x="1040677" y="285682"/>
                  </a:lnTo>
                  <a:lnTo>
                    <a:pt x="1040779" y="286462"/>
                  </a:lnTo>
                  <a:lnTo>
                    <a:pt x="1041197" y="288653"/>
                  </a:lnTo>
                  <a:lnTo>
                    <a:pt x="1040950" y="290800"/>
                  </a:lnTo>
                  <a:lnTo>
                    <a:pt x="1040442" y="292981"/>
                  </a:lnTo>
                  <a:lnTo>
                    <a:pt x="1040363" y="293388"/>
                  </a:lnTo>
                  <a:lnTo>
                    <a:pt x="1040025" y="293829"/>
                  </a:lnTo>
                  <a:lnTo>
                    <a:pt x="1039833" y="294382"/>
                  </a:lnTo>
                  <a:lnTo>
                    <a:pt x="1039370" y="295897"/>
                  </a:lnTo>
                  <a:lnTo>
                    <a:pt x="1038648" y="297445"/>
                  </a:lnTo>
                  <a:lnTo>
                    <a:pt x="1037519" y="298915"/>
                  </a:lnTo>
                  <a:lnTo>
                    <a:pt x="1037553" y="299175"/>
                  </a:lnTo>
                  <a:lnTo>
                    <a:pt x="457328" y="1061308"/>
                  </a:lnTo>
                  <a:lnTo>
                    <a:pt x="633588" y="1208839"/>
                  </a:lnTo>
                  <a:lnTo>
                    <a:pt x="638797" y="1213307"/>
                  </a:lnTo>
                  <a:lnTo>
                    <a:pt x="641013" y="1220151"/>
                  </a:lnTo>
                  <a:lnTo>
                    <a:pt x="639638" y="1226807"/>
                  </a:lnTo>
                  <a:lnTo>
                    <a:pt x="638003" y="1233497"/>
                  </a:lnTo>
                  <a:lnTo>
                    <a:pt x="633012" y="1238778"/>
                  </a:lnTo>
                  <a:lnTo>
                    <a:pt x="626360" y="1240446"/>
                  </a:lnTo>
                  <a:lnTo>
                    <a:pt x="546770" y="1261065"/>
                  </a:lnTo>
                  <a:lnTo>
                    <a:pt x="582875" y="1214058"/>
                  </a:lnTo>
                  <a:lnTo>
                    <a:pt x="420410" y="1078058"/>
                  </a:lnTo>
                  <a:lnTo>
                    <a:pt x="412998" y="1071898"/>
                  </a:lnTo>
                  <a:lnTo>
                    <a:pt x="411684" y="1060839"/>
                  </a:lnTo>
                  <a:lnTo>
                    <a:pt x="417667" y="1053048"/>
                  </a:lnTo>
                  <a:lnTo>
                    <a:pt x="997249" y="292057"/>
                  </a:lnTo>
                  <a:lnTo>
                    <a:pt x="845003" y="178629"/>
                  </a:lnTo>
                  <a:lnTo>
                    <a:pt x="248399" y="955399"/>
                  </a:lnTo>
                  <a:lnTo>
                    <a:pt x="134395" y="883395"/>
                  </a:lnTo>
                  <a:lnTo>
                    <a:pt x="226411" y="763593"/>
                  </a:lnTo>
                  <a:lnTo>
                    <a:pt x="766629" y="3684"/>
                  </a:lnTo>
                  <a:close/>
                </a:path>
                <a:path w="1041400" h="1376045">
                  <a:moveTo>
                    <a:pt x="4423" y="1032855"/>
                  </a:moveTo>
                  <a:lnTo>
                    <a:pt x="124174" y="876940"/>
                  </a:lnTo>
                  <a:lnTo>
                    <a:pt x="120921" y="1333903"/>
                  </a:lnTo>
                  <a:lnTo>
                    <a:pt x="582875" y="1214058"/>
                  </a:lnTo>
                  <a:lnTo>
                    <a:pt x="546770" y="1261065"/>
                  </a:lnTo>
                  <a:lnTo>
                    <a:pt x="107134" y="1374961"/>
                  </a:lnTo>
                  <a:lnTo>
                    <a:pt x="106874" y="1374996"/>
                  </a:lnTo>
                  <a:lnTo>
                    <a:pt x="106727" y="1374883"/>
                  </a:lnTo>
                  <a:lnTo>
                    <a:pt x="106207" y="1374951"/>
                  </a:lnTo>
                  <a:lnTo>
                    <a:pt x="105982" y="1375245"/>
                  </a:lnTo>
                  <a:lnTo>
                    <a:pt x="105722" y="1375279"/>
                  </a:lnTo>
                  <a:lnTo>
                    <a:pt x="103418" y="1375847"/>
                  </a:lnTo>
                  <a:lnTo>
                    <a:pt x="101159" y="1375747"/>
                  </a:lnTo>
                  <a:lnTo>
                    <a:pt x="98978" y="1375242"/>
                  </a:lnTo>
                  <a:lnTo>
                    <a:pt x="98572" y="1375163"/>
                  </a:lnTo>
                  <a:lnTo>
                    <a:pt x="98425" y="1375050"/>
                  </a:lnTo>
                  <a:lnTo>
                    <a:pt x="98018" y="1374971"/>
                  </a:lnTo>
                  <a:lnTo>
                    <a:pt x="86895" y="1366464"/>
                  </a:lnTo>
                  <a:lnTo>
                    <a:pt x="86528" y="1365912"/>
                  </a:lnTo>
                  <a:lnTo>
                    <a:pt x="86053" y="1365314"/>
                  </a:lnTo>
                  <a:lnTo>
                    <a:pt x="85838" y="1364681"/>
                  </a:lnTo>
                  <a:lnTo>
                    <a:pt x="85657" y="1364309"/>
                  </a:lnTo>
                  <a:lnTo>
                    <a:pt x="85511" y="1364196"/>
                  </a:lnTo>
                  <a:lnTo>
                    <a:pt x="85330" y="1363823"/>
                  </a:lnTo>
                  <a:lnTo>
                    <a:pt x="1278" y="1139414"/>
                  </a:lnTo>
                  <a:lnTo>
                    <a:pt x="305" y="1137031"/>
                  </a:lnTo>
                  <a:lnTo>
                    <a:pt x="0" y="1134693"/>
                  </a:lnTo>
                  <a:lnTo>
                    <a:pt x="66" y="1132173"/>
                  </a:lnTo>
                  <a:lnTo>
                    <a:pt x="4423" y="1032855"/>
                  </a:lnTo>
                  <a:close/>
                </a:path>
                <a:path w="1041400" h="1376045">
                  <a:moveTo>
                    <a:pt x="248399" y="955399"/>
                  </a:moveTo>
                  <a:lnTo>
                    <a:pt x="845003" y="178629"/>
                  </a:lnTo>
                  <a:lnTo>
                    <a:pt x="300744" y="976332"/>
                  </a:lnTo>
                  <a:lnTo>
                    <a:pt x="293449" y="979142"/>
                  </a:lnTo>
                  <a:lnTo>
                    <a:pt x="286682" y="977918"/>
                  </a:lnTo>
                  <a:lnTo>
                    <a:pt x="284389" y="977559"/>
                  </a:lnTo>
                  <a:lnTo>
                    <a:pt x="282028" y="976680"/>
                  </a:lnTo>
                  <a:lnTo>
                    <a:pt x="280006" y="975361"/>
                  </a:lnTo>
                  <a:lnTo>
                    <a:pt x="248399" y="955399"/>
                  </a:lnTo>
                  <a:close/>
                </a:path>
                <a:path w="1041400" h="1376045">
                  <a:moveTo>
                    <a:pt x="26689" y="637783"/>
                  </a:moveTo>
                  <a:lnTo>
                    <a:pt x="37506" y="632525"/>
                  </a:lnTo>
                  <a:lnTo>
                    <a:pt x="44723" y="633161"/>
                  </a:lnTo>
                  <a:lnTo>
                    <a:pt x="50124" y="637075"/>
                  </a:lnTo>
                  <a:lnTo>
                    <a:pt x="226411" y="763593"/>
                  </a:lnTo>
                  <a:lnTo>
                    <a:pt x="134395" y="883395"/>
                  </a:lnTo>
                  <a:lnTo>
                    <a:pt x="124174" y="876940"/>
                  </a:lnTo>
                  <a:lnTo>
                    <a:pt x="4423" y="1032855"/>
                  </a:lnTo>
                  <a:lnTo>
                    <a:pt x="21168" y="651060"/>
                  </a:lnTo>
                  <a:lnTo>
                    <a:pt x="21618" y="644394"/>
                  </a:lnTo>
                  <a:lnTo>
                    <a:pt x="26689" y="637783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58116" y="2346864"/>
              <a:ext cx="6162674" cy="7172324"/>
            </a:xfrm>
            <a:prstGeom prst="rect">
              <a:avLst/>
            </a:prstGeom>
          </p:spPr>
        </p:pic>
      </p:grpSp>
      <p:sp>
        <p:nvSpPr>
          <p:cNvPr id="13" name="object 13"/>
          <p:cNvSpPr txBox="1">
            <a:spLocks noGrp="1"/>
          </p:cNvSpPr>
          <p:nvPr>
            <p:ph type="title"/>
          </p:nvPr>
        </p:nvSpPr>
        <p:spPr>
          <a:xfrm>
            <a:off x="959487" y="22655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1</a:t>
            </a:r>
            <a:r>
              <a:rPr spc="-555" dirty="0"/>
              <a:t>3</a:t>
            </a:r>
          </a:p>
        </p:txBody>
      </p:sp>
      <p:sp>
        <p:nvSpPr>
          <p:cNvPr id="14" name="object 14"/>
          <p:cNvSpPr txBox="1"/>
          <p:nvPr/>
        </p:nvSpPr>
        <p:spPr>
          <a:xfrm>
            <a:off x="7238720" y="5177724"/>
            <a:ext cx="4448810" cy="301307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862965" marR="855344" algn="ctr">
              <a:lnSpc>
                <a:spcPct val="116700"/>
              </a:lnSpc>
              <a:spcBef>
                <a:spcPts val="95"/>
              </a:spcBef>
            </a:pPr>
            <a:r>
              <a:rPr sz="4200" b="1" spc="30" dirty="0">
                <a:latin typeface="Arial"/>
                <a:cs typeface="Arial"/>
              </a:rPr>
              <a:t>Если</a:t>
            </a:r>
            <a:r>
              <a:rPr sz="4200" b="1" spc="-160" dirty="0">
                <a:latin typeface="Arial"/>
                <a:cs typeface="Arial"/>
              </a:rPr>
              <a:t> </a:t>
            </a:r>
            <a:r>
              <a:rPr sz="4200" b="1" spc="125" dirty="0">
                <a:latin typeface="Arial"/>
                <a:cs typeface="Arial"/>
              </a:rPr>
              <a:t>есть </a:t>
            </a:r>
            <a:r>
              <a:rPr sz="4200" b="1" spc="-1155" dirty="0">
                <a:latin typeface="Arial"/>
                <a:cs typeface="Arial"/>
              </a:rPr>
              <a:t> </a:t>
            </a:r>
            <a:r>
              <a:rPr sz="4200" b="1" spc="425" dirty="0">
                <a:latin typeface="Arial"/>
                <a:cs typeface="Arial"/>
              </a:rPr>
              <a:t>аккаунт</a:t>
            </a:r>
            <a:r>
              <a:rPr sz="4200" b="1" spc="-150" dirty="0">
                <a:latin typeface="Arial"/>
                <a:cs typeface="Arial"/>
              </a:rPr>
              <a:t> </a:t>
            </a:r>
            <a:r>
              <a:rPr sz="4200" b="1" spc="-65" dirty="0">
                <a:latin typeface="Arial"/>
                <a:cs typeface="Arial"/>
              </a:rPr>
              <a:t>-</a:t>
            </a:r>
            <a:endParaRPr sz="4200">
              <a:latin typeface="Arial"/>
              <a:cs typeface="Arial"/>
            </a:endParaRPr>
          </a:p>
          <a:p>
            <a:pPr marL="12700" marR="5080" algn="ctr">
              <a:lnSpc>
                <a:spcPts val="5880"/>
              </a:lnSpc>
              <a:spcBef>
                <a:spcPts val="140"/>
              </a:spcBef>
            </a:pPr>
            <a:r>
              <a:rPr sz="4200" b="1" spc="265" dirty="0">
                <a:latin typeface="Arial"/>
                <a:cs typeface="Arial"/>
              </a:rPr>
              <a:t>ввести</a:t>
            </a:r>
            <a:r>
              <a:rPr sz="4200" b="1" spc="-120" dirty="0">
                <a:latin typeface="Arial"/>
                <a:cs typeface="Arial"/>
              </a:rPr>
              <a:t> </a:t>
            </a:r>
            <a:r>
              <a:rPr sz="4200" b="1" spc="280" dirty="0">
                <a:latin typeface="Arial"/>
                <a:cs typeface="Arial"/>
              </a:rPr>
              <a:t>логин</a:t>
            </a:r>
            <a:r>
              <a:rPr sz="4200" b="1" spc="-120" dirty="0">
                <a:latin typeface="Arial"/>
                <a:cs typeface="Arial"/>
              </a:rPr>
              <a:t> </a:t>
            </a:r>
            <a:r>
              <a:rPr sz="4200" b="1" spc="470" dirty="0">
                <a:latin typeface="Arial"/>
                <a:cs typeface="Arial"/>
              </a:rPr>
              <a:t>и </a:t>
            </a:r>
            <a:r>
              <a:rPr sz="4200" b="1" spc="-1150" dirty="0">
                <a:latin typeface="Arial"/>
                <a:cs typeface="Arial"/>
              </a:rPr>
              <a:t> </a:t>
            </a:r>
            <a:r>
              <a:rPr sz="4200" b="1" spc="135" dirty="0">
                <a:latin typeface="Arial"/>
                <a:cs typeface="Arial"/>
              </a:rPr>
              <a:t>пароль</a:t>
            </a:r>
            <a:endParaRPr sz="42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2966608" y="5384846"/>
            <a:ext cx="4419600" cy="3155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6700"/>
              </a:lnSpc>
              <a:spcBef>
                <a:spcPts val="100"/>
              </a:spcBef>
            </a:pPr>
            <a:r>
              <a:rPr sz="4400" b="1" spc="30" dirty="0">
                <a:latin typeface="Arial"/>
                <a:cs typeface="Arial"/>
              </a:rPr>
              <a:t>Если</a:t>
            </a:r>
            <a:r>
              <a:rPr sz="4400" b="1" spc="-135" dirty="0">
                <a:latin typeface="Arial"/>
                <a:cs typeface="Arial"/>
              </a:rPr>
              <a:t> </a:t>
            </a:r>
            <a:r>
              <a:rPr sz="4400" b="1" spc="425" dirty="0">
                <a:latin typeface="Arial"/>
                <a:cs typeface="Arial"/>
              </a:rPr>
              <a:t>аккаунта </a:t>
            </a:r>
            <a:r>
              <a:rPr sz="4400" b="1" spc="-1205" dirty="0">
                <a:latin typeface="Arial"/>
                <a:cs typeface="Arial"/>
              </a:rPr>
              <a:t> </a:t>
            </a:r>
            <a:r>
              <a:rPr sz="4400" b="1" spc="345" dirty="0">
                <a:latin typeface="Arial"/>
                <a:cs typeface="Arial"/>
              </a:rPr>
              <a:t>нет</a:t>
            </a:r>
            <a:r>
              <a:rPr sz="4400" b="1" spc="-85" dirty="0">
                <a:latin typeface="Arial"/>
                <a:cs typeface="Arial"/>
              </a:rPr>
              <a:t> </a:t>
            </a:r>
            <a:r>
              <a:rPr sz="4400" b="1" spc="-70" dirty="0">
                <a:latin typeface="Arial"/>
                <a:cs typeface="Arial"/>
              </a:rPr>
              <a:t>-</a:t>
            </a:r>
            <a:endParaRPr sz="4400">
              <a:latin typeface="Arial"/>
              <a:cs typeface="Arial"/>
            </a:endParaRPr>
          </a:p>
          <a:p>
            <a:pPr marL="35560" marR="27940" algn="ctr">
              <a:lnSpc>
                <a:spcPct val="116700"/>
              </a:lnSpc>
            </a:pPr>
            <a:r>
              <a:rPr sz="4400" b="1" spc="220" dirty="0">
                <a:latin typeface="Arial"/>
                <a:cs typeface="Arial"/>
              </a:rPr>
              <a:t>зарегистриро-  </a:t>
            </a:r>
            <a:r>
              <a:rPr sz="4400" b="1" spc="150" dirty="0">
                <a:latin typeface="Arial"/>
                <a:cs typeface="Arial"/>
              </a:rPr>
              <a:t>ваться</a:t>
            </a:r>
            <a:endParaRPr sz="44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83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7460815" y="1028703"/>
            <a:ext cx="10824210" cy="9258935"/>
            <a:chOff x="7460815" y="1028703"/>
            <a:chExt cx="10824210" cy="9258935"/>
          </a:xfrm>
        </p:grpSpPr>
        <p:sp>
          <p:nvSpPr>
            <p:cNvPr id="4" name="object 4"/>
            <p:cNvSpPr/>
            <p:nvPr/>
          </p:nvSpPr>
          <p:spPr>
            <a:xfrm>
              <a:off x="7460805" y="1028712"/>
              <a:ext cx="6219825" cy="8229600"/>
            </a:xfrm>
            <a:custGeom>
              <a:avLst/>
              <a:gdLst/>
              <a:ahLst/>
              <a:cxnLst/>
              <a:rect l="l" t="t" r="r" b="b"/>
              <a:pathLst>
                <a:path w="6219825" h="8229600">
                  <a:moveTo>
                    <a:pt x="6219825" y="0"/>
                  </a:moveTo>
                  <a:lnTo>
                    <a:pt x="0" y="0"/>
                  </a:lnTo>
                  <a:lnTo>
                    <a:pt x="0" y="6353543"/>
                  </a:lnTo>
                  <a:lnTo>
                    <a:pt x="0" y="8229600"/>
                  </a:lnTo>
                  <a:lnTo>
                    <a:pt x="6219825" y="8229600"/>
                  </a:lnTo>
                  <a:lnTo>
                    <a:pt x="6219825" y="6353543"/>
                  </a:lnTo>
                  <a:lnTo>
                    <a:pt x="6219825" y="0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0359894" y="7382243"/>
              <a:ext cx="7924800" cy="2905125"/>
            </a:xfrm>
            <a:custGeom>
              <a:avLst/>
              <a:gdLst/>
              <a:ahLst/>
              <a:cxnLst/>
              <a:rect l="l" t="t" r="r" b="b"/>
              <a:pathLst>
                <a:path w="7924800" h="2905125">
                  <a:moveTo>
                    <a:pt x="7924799" y="2905124"/>
                  </a:moveTo>
                  <a:lnTo>
                    <a:pt x="0" y="2905124"/>
                  </a:lnTo>
                  <a:lnTo>
                    <a:pt x="0" y="0"/>
                  </a:lnTo>
                  <a:lnTo>
                    <a:pt x="7924799" y="0"/>
                  </a:lnTo>
                  <a:lnTo>
                    <a:pt x="7924799" y="2905124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895160" y="3552967"/>
              <a:ext cx="5695949" cy="3686174"/>
            </a:xfrm>
            <a:prstGeom prst="rect">
              <a:avLst/>
            </a:prstGeom>
          </p:spPr>
        </p:pic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172263" y="670692"/>
            <a:ext cx="6640830" cy="1206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50" spc="305" dirty="0">
                <a:latin typeface="Arial"/>
                <a:cs typeface="Arial"/>
              </a:rPr>
              <a:t>Регистрация</a:t>
            </a:r>
            <a:endParaRPr sz="775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556061" y="1848493"/>
            <a:ext cx="7873365" cy="12065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750" b="1" spc="490" dirty="0">
                <a:solidFill>
                  <a:srgbClr val="181818"/>
                </a:solidFill>
                <a:latin typeface="Arial"/>
                <a:cs typeface="Arial"/>
              </a:rPr>
              <a:t>аккаунта</a:t>
            </a:r>
            <a:r>
              <a:rPr sz="7750" b="1" spc="-2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7750" b="1" spc="-3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7750" b="1" spc="-30" dirty="0">
                <a:solidFill>
                  <a:srgbClr val="181818"/>
                </a:solidFill>
                <a:latin typeface="Arial"/>
                <a:cs typeface="Arial"/>
              </a:rPr>
              <a:t>Гугл</a:t>
            </a:r>
            <a:r>
              <a:rPr sz="7750" b="1" spc="-3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endParaRPr sz="7750"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988388" y="904309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4</a:t>
            </a:r>
            <a:endParaRPr sz="9000">
              <a:latin typeface="Tahoma"/>
              <a:cs typeface="Tahoma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9703346" y="4439970"/>
            <a:ext cx="3066415" cy="927100"/>
          </a:xfrm>
          <a:custGeom>
            <a:avLst/>
            <a:gdLst/>
            <a:ahLst/>
            <a:cxnLst/>
            <a:rect l="l" t="t" r="r" b="b"/>
            <a:pathLst>
              <a:path w="3066415" h="927100">
                <a:moveTo>
                  <a:pt x="2700934" y="40386"/>
                </a:moveTo>
                <a:lnTo>
                  <a:pt x="2691879" y="40601"/>
                </a:lnTo>
                <a:lnTo>
                  <a:pt x="2683116" y="43332"/>
                </a:lnTo>
                <a:lnTo>
                  <a:pt x="2700934" y="40386"/>
                </a:lnTo>
                <a:close/>
              </a:path>
              <a:path w="3066415" h="927100">
                <a:moveTo>
                  <a:pt x="3065932" y="139547"/>
                </a:moveTo>
                <a:lnTo>
                  <a:pt x="3022892" y="66865"/>
                </a:lnTo>
                <a:lnTo>
                  <a:pt x="2992971" y="33197"/>
                </a:lnTo>
                <a:lnTo>
                  <a:pt x="2981033" y="22313"/>
                </a:lnTo>
                <a:lnTo>
                  <a:pt x="2975216" y="18122"/>
                </a:lnTo>
                <a:lnTo>
                  <a:pt x="2969488" y="15214"/>
                </a:lnTo>
                <a:lnTo>
                  <a:pt x="2961665" y="16510"/>
                </a:lnTo>
                <a:lnTo>
                  <a:pt x="2950426" y="5499"/>
                </a:lnTo>
                <a:lnTo>
                  <a:pt x="2947898" y="4622"/>
                </a:lnTo>
                <a:lnTo>
                  <a:pt x="2937776" y="1155"/>
                </a:lnTo>
                <a:lnTo>
                  <a:pt x="2924391" y="2082"/>
                </a:lnTo>
                <a:lnTo>
                  <a:pt x="2910497" y="4381"/>
                </a:lnTo>
                <a:lnTo>
                  <a:pt x="2828150" y="20599"/>
                </a:lnTo>
                <a:lnTo>
                  <a:pt x="2746006" y="38074"/>
                </a:lnTo>
                <a:lnTo>
                  <a:pt x="2741422" y="37541"/>
                </a:lnTo>
                <a:lnTo>
                  <a:pt x="2736837" y="37007"/>
                </a:lnTo>
                <a:lnTo>
                  <a:pt x="2727756" y="37223"/>
                </a:lnTo>
                <a:lnTo>
                  <a:pt x="2710205" y="42710"/>
                </a:lnTo>
                <a:lnTo>
                  <a:pt x="2700934" y="40386"/>
                </a:lnTo>
                <a:lnTo>
                  <a:pt x="2674086" y="44831"/>
                </a:lnTo>
                <a:lnTo>
                  <a:pt x="2667939" y="43281"/>
                </a:lnTo>
                <a:lnTo>
                  <a:pt x="2661551" y="43053"/>
                </a:lnTo>
                <a:lnTo>
                  <a:pt x="2655176" y="44107"/>
                </a:lnTo>
                <a:lnTo>
                  <a:pt x="2648661" y="43891"/>
                </a:lnTo>
                <a:lnTo>
                  <a:pt x="2599575" y="44297"/>
                </a:lnTo>
                <a:lnTo>
                  <a:pt x="2550718" y="43383"/>
                </a:lnTo>
                <a:lnTo>
                  <a:pt x="2501938" y="39878"/>
                </a:lnTo>
                <a:lnTo>
                  <a:pt x="2453449" y="35039"/>
                </a:lnTo>
                <a:lnTo>
                  <a:pt x="2405278" y="28854"/>
                </a:lnTo>
                <a:lnTo>
                  <a:pt x="2357069" y="18821"/>
                </a:lnTo>
                <a:lnTo>
                  <a:pt x="2290153" y="2870"/>
                </a:lnTo>
                <a:lnTo>
                  <a:pt x="2283968" y="2603"/>
                </a:lnTo>
                <a:lnTo>
                  <a:pt x="2276132" y="50"/>
                </a:lnTo>
                <a:lnTo>
                  <a:pt x="2268639" y="0"/>
                </a:lnTo>
                <a:lnTo>
                  <a:pt x="2261933" y="2400"/>
                </a:lnTo>
                <a:lnTo>
                  <a:pt x="2256421" y="7175"/>
                </a:lnTo>
                <a:lnTo>
                  <a:pt x="2254504" y="13919"/>
                </a:lnTo>
                <a:lnTo>
                  <a:pt x="2254948" y="20281"/>
                </a:lnTo>
                <a:lnTo>
                  <a:pt x="2257399" y="26314"/>
                </a:lnTo>
                <a:lnTo>
                  <a:pt x="2261476" y="32080"/>
                </a:lnTo>
                <a:lnTo>
                  <a:pt x="2278329" y="49885"/>
                </a:lnTo>
                <a:lnTo>
                  <a:pt x="2291613" y="69570"/>
                </a:lnTo>
                <a:lnTo>
                  <a:pt x="2319832" y="108661"/>
                </a:lnTo>
                <a:lnTo>
                  <a:pt x="2404135" y="143611"/>
                </a:lnTo>
                <a:lnTo>
                  <a:pt x="2450871" y="156476"/>
                </a:lnTo>
                <a:lnTo>
                  <a:pt x="2497912" y="166700"/>
                </a:lnTo>
                <a:lnTo>
                  <a:pt x="2545435" y="175564"/>
                </a:lnTo>
                <a:lnTo>
                  <a:pt x="2593162" y="181813"/>
                </a:lnTo>
                <a:lnTo>
                  <a:pt x="2641269" y="186728"/>
                </a:lnTo>
                <a:lnTo>
                  <a:pt x="2689682" y="190284"/>
                </a:lnTo>
                <a:lnTo>
                  <a:pt x="2712389" y="190385"/>
                </a:lnTo>
                <a:lnTo>
                  <a:pt x="2719743" y="191744"/>
                </a:lnTo>
                <a:lnTo>
                  <a:pt x="2726067" y="195846"/>
                </a:lnTo>
                <a:lnTo>
                  <a:pt x="2728404" y="200609"/>
                </a:lnTo>
                <a:lnTo>
                  <a:pt x="2728023" y="207111"/>
                </a:lnTo>
                <a:lnTo>
                  <a:pt x="2725534" y="212674"/>
                </a:lnTo>
                <a:lnTo>
                  <a:pt x="2717647" y="213982"/>
                </a:lnTo>
                <a:lnTo>
                  <a:pt x="2711361" y="217589"/>
                </a:lnTo>
                <a:lnTo>
                  <a:pt x="2706636" y="223520"/>
                </a:lnTo>
                <a:lnTo>
                  <a:pt x="2703220" y="230530"/>
                </a:lnTo>
                <a:lnTo>
                  <a:pt x="2695448" y="231813"/>
                </a:lnTo>
                <a:lnTo>
                  <a:pt x="2688640" y="235521"/>
                </a:lnTo>
                <a:lnTo>
                  <a:pt x="2683027" y="240309"/>
                </a:lnTo>
                <a:lnTo>
                  <a:pt x="2679217" y="247370"/>
                </a:lnTo>
                <a:lnTo>
                  <a:pt x="2676410" y="246557"/>
                </a:lnTo>
                <a:lnTo>
                  <a:pt x="2674912" y="248094"/>
                </a:lnTo>
                <a:lnTo>
                  <a:pt x="2674531" y="250723"/>
                </a:lnTo>
                <a:lnTo>
                  <a:pt x="2667368" y="253199"/>
                </a:lnTo>
                <a:lnTo>
                  <a:pt x="2660789" y="255574"/>
                </a:lnTo>
                <a:lnTo>
                  <a:pt x="2655493" y="260311"/>
                </a:lnTo>
                <a:lnTo>
                  <a:pt x="2651772" y="267373"/>
                </a:lnTo>
                <a:lnTo>
                  <a:pt x="2645397" y="271005"/>
                </a:lnTo>
                <a:lnTo>
                  <a:pt x="2638247" y="272186"/>
                </a:lnTo>
                <a:lnTo>
                  <a:pt x="2516860" y="355371"/>
                </a:lnTo>
                <a:lnTo>
                  <a:pt x="2478176" y="381088"/>
                </a:lnTo>
                <a:lnTo>
                  <a:pt x="2439555" y="408089"/>
                </a:lnTo>
                <a:lnTo>
                  <a:pt x="2395042" y="436054"/>
                </a:lnTo>
                <a:lnTo>
                  <a:pt x="2350541" y="465315"/>
                </a:lnTo>
                <a:lnTo>
                  <a:pt x="2260981" y="521335"/>
                </a:lnTo>
                <a:lnTo>
                  <a:pt x="2222843" y="539242"/>
                </a:lnTo>
                <a:lnTo>
                  <a:pt x="2166239" y="567931"/>
                </a:lnTo>
                <a:lnTo>
                  <a:pt x="2076691" y="608507"/>
                </a:lnTo>
                <a:lnTo>
                  <a:pt x="2031390" y="627595"/>
                </a:lnTo>
                <a:lnTo>
                  <a:pt x="1985670" y="645464"/>
                </a:lnTo>
                <a:lnTo>
                  <a:pt x="1893163" y="678815"/>
                </a:lnTo>
                <a:lnTo>
                  <a:pt x="1846173" y="693039"/>
                </a:lnTo>
                <a:lnTo>
                  <a:pt x="1798751" y="706043"/>
                </a:lnTo>
                <a:lnTo>
                  <a:pt x="1750885" y="717829"/>
                </a:lnTo>
                <a:lnTo>
                  <a:pt x="1655051" y="738847"/>
                </a:lnTo>
                <a:lnTo>
                  <a:pt x="1511795" y="766445"/>
                </a:lnTo>
                <a:lnTo>
                  <a:pt x="1505280" y="764946"/>
                </a:lnTo>
                <a:lnTo>
                  <a:pt x="1502016" y="764197"/>
                </a:lnTo>
                <a:lnTo>
                  <a:pt x="1492542" y="764489"/>
                </a:lnTo>
                <a:lnTo>
                  <a:pt x="1474203" y="770102"/>
                </a:lnTo>
                <a:lnTo>
                  <a:pt x="1471104" y="769327"/>
                </a:lnTo>
                <a:lnTo>
                  <a:pt x="1464906" y="767778"/>
                </a:lnTo>
                <a:lnTo>
                  <a:pt x="1447190" y="770712"/>
                </a:lnTo>
                <a:lnTo>
                  <a:pt x="1438617" y="774700"/>
                </a:lnTo>
                <a:lnTo>
                  <a:pt x="1430020" y="772261"/>
                </a:lnTo>
                <a:lnTo>
                  <a:pt x="1421587" y="772375"/>
                </a:lnTo>
                <a:lnTo>
                  <a:pt x="1413217" y="773760"/>
                </a:lnTo>
                <a:lnTo>
                  <a:pt x="1405051" y="776401"/>
                </a:lnTo>
                <a:lnTo>
                  <a:pt x="1401356" y="774446"/>
                </a:lnTo>
                <a:lnTo>
                  <a:pt x="1397711" y="772464"/>
                </a:lnTo>
                <a:lnTo>
                  <a:pt x="1390573" y="773658"/>
                </a:lnTo>
                <a:lnTo>
                  <a:pt x="1383614" y="777379"/>
                </a:lnTo>
                <a:lnTo>
                  <a:pt x="1380909" y="776541"/>
                </a:lnTo>
                <a:lnTo>
                  <a:pt x="1378419" y="776947"/>
                </a:lnTo>
                <a:lnTo>
                  <a:pt x="1376019" y="778637"/>
                </a:lnTo>
                <a:lnTo>
                  <a:pt x="1369669" y="775830"/>
                </a:lnTo>
                <a:lnTo>
                  <a:pt x="1363548" y="776846"/>
                </a:lnTo>
                <a:lnTo>
                  <a:pt x="1357045" y="776630"/>
                </a:lnTo>
                <a:lnTo>
                  <a:pt x="1350810" y="777659"/>
                </a:lnTo>
                <a:lnTo>
                  <a:pt x="1319568" y="777684"/>
                </a:lnTo>
                <a:lnTo>
                  <a:pt x="1288618" y="780237"/>
                </a:lnTo>
                <a:lnTo>
                  <a:pt x="1257604" y="781519"/>
                </a:lnTo>
                <a:lnTo>
                  <a:pt x="1226388" y="778967"/>
                </a:lnTo>
                <a:lnTo>
                  <a:pt x="1223162" y="782066"/>
                </a:lnTo>
                <a:lnTo>
                  <a:pt x="1220089" y="785152"/>
                </a:lnTo>
                <a:lnTo>
                  <a:pt x="1220343" y="787692"/>
                </a:lnTo>
                <a:lnTo>
                  <a:pt x="1227340" y="790384"/>
                </a:lnTo>
                <a:lnTo>
                  <a:pt x="1237488" y="792568"/>
                </a:lnTo>
                <a:lnTo>
                  <a:pt x="1238478" y="794981"/>
                </a:lnTo>
                <a:lnTo>
                  <a:pt x="1234427" y="800798"/>
                </a:lnTo>
                <a:lnTo>
                  <a:pt x="1229995" y="802830"/>
                </a:lnTo>
                <a:lnTo>
                  <a:pt x="1226997" y="805891"/>
                </a:lnTo>
                <a:lnTo>
                  <a:pt x="1129042" y="798957"/>
                </a:lnTo>
                <a:lnTo>
                  <a:pt x="1080439" y="794131"/>
                </a:lnTo>
                <a:lnTo>
                  <a:pt x="983500" y="779297"/>
                </a:lnTo>
                <a:lnTo>
                  <a:pt x="887399" y="761746"/>
                </a:lnTo>
                <a:lnTo>
                  <a:pt x="839343" y="750392"/>
                </a:lnTo>
                <a:lnTo>
                  <a:pt x="601891" y="672579"/>
                </a:lnTo>
                <a:lnTo>
                  <a:pt x="596684" y="670864"/>
                </a:lnTo>
                <a:lnTo>
                  <a:pt x="596099" y="670052"/>
                </a:lnTo>
                <a:lnTo>
                  <a:pt x="596099" y="672249"/>
                </a:lnTo>
                <a:lnTo>
                  <a:pt x="595896" y="670991"/>
                </a:lnTo>
                <a:lnTo>
                  <a:pt x="596099" y="672249"/>
                </a:lnTo>
                <a:lnTo>
                  <a:pt x="596099" y="670052"/>
                </a:lnTo>
                <a:lnTo>
                  <a:pt x="595033" y="668566"/>
                </a:lnTo>
                <a:lnTo>
                  <a:pt x="593001" y="667613"/>
                </a:lnTo>
                <a:lnTo>
                  <a:pt x="590537" y="666737"/>
                </a:lnTo>
                <a:lnTo>
                  <a:pt x="588733" y="665746"/>
                </a:lnTo>
                <a:lnTo>
                  <a:pt x="585114" y="666343"/>
                </a:lnTo>
                <a:lnTo>
                  <a:pt x="582447" y="662927"/>
                </a:lnTo>
                <a:lnTo>
                  <a:pt x="578510" y="660996"/>
                </a:lnTo>
                <a:lnTo>
                  <a:pt x="573747" y="661797"/>
                </a:lnTo>
                <a:lnTo>
                  <a:pt x="570992" y="657098"/>
                </a:lnTo>
                <a:lnTo>
                  <a:pt x="567270" y="656424"/>
                </a:lnTo>
                <a:lnTo>
                  <a:pt x="562394" y="657237"/>
                </a:lnTo>
                <a:lnTo>
                  <a:pt x="559752" y="652526"/>
                </a:lnTo>
                <a:lnTo>
                  <a:pt x="556031" y="651852"/>
                </a:lnTo>
                <a:lnTo>
                  <a:pt x="551040" y="652678"/>
                </a:lnTo>
                <a:lnTo>
                  <a:pt x="548398" y="647966"/>
                </a:lnTo>
                <a:lnTo>
                  <a:pt x="546493" y="647001"/>
                </a:lnTo>
                <a:lnTo>
                  <a:pt x="544588" y="646023"/>
                </a:lnTo>
                <a:lnTo>
                  <a:pt x="539800" y="648106"/>
                </a:lnTo>
                <a:lnTo>
                  <a:pt x="537273" y="643382"/>
                </a:lnTo>
                <a:lnTo>
                  <a:pt x="533450" y="641438"/>
                </a:lnTo>
                <a:lnTo>
                  <a:pt x="528358" y="642277"/>
                </a:lnTo>
                <a:lnTo>
                  <a:pt x="526148" y="638784"/>
                </a:lnTo>
                <a:lnTo>
                  <a:pt x="522325" y="636841"/>
                </a:lnTo>
                <a:lnTo>
                  <a:pt x="516445" y="637819"/>
                </a:lnTo>
                <a:lnTo>
                  <a:pt x="517220" y="637679"/>
                </a:lnTo>
                <a:lnTo>
                  <a:pt x="516001" y="636993"/>
                </a:lnTo>
                <a:lnTo>
                  <a:pt x="514223" y="633590"/>
                </a:lnTo>
                <a:lnTo>
                  <a:pt x="510578" y="631977"/>
                </a:lnTo>
                <a:lnTo>
                  <a:pt x="506361" y="632891"/>
                </a:lnTo>
                <a:lnTo>
                  <a:pt x="505891" y="631837"/>
                </a:lnTo>
                <a:lnTo>
                  <a:pt x="503682" y="628345"/>
                </a:lnTo>
                <a:lnTo>
                  <a:pt x="500087" y="626364"/>
                </a:lnTo>
                <a:lnTo>
                  <a:pt x="494766" y="627240"/>
                </a:lnTo>
                <a:lnTo>
                  <a:pt x="492340" y="622503"/>
                </a:lnTo>
                <a:lnTo>
                  <a:pt x="490550" y="621512"/>
                </a:lnTo>
                <a:lnTo>
                  <a:pt x="488759" y="620522"/>
                </a:lnTo>
                <a:lnTo>
                  <a:pt x="483971" y="622592"/>
                </a:lnTo>
                <a:lnTo>
                  <a:pt x="483425" y="621398"/>
                </a:lnTo>
                <a:lnTo>
                  <a:pt x="481330" y="617880"/>
                </a:lnTo>
                <a:lnTo>
                  <a:pt x="477621" y="615924"/>
                </a:lnTo>
                <a:lnTo>
                  <a:pt x="473125" y="616673"/>
                </a:lnTo>
                <a:lnTo>
                  <a:pt x="473125" y="644829"/>
                </a:lnTo>
                <a:lnTo>
                  <a:pt x="471551" y="643966"/>
                </a:lnTo>
                <a:lnTo>
                  <a:pt x="470547" y="642835"/>
                </a:lnTo>
                <a:lnTo>
                  <a:pt x="472351" y="643826"/>
                </a:lnTo>
                <a:lnTo>
                  <a:pt x="473125" y="644829"/>
                </a:lnTo>
                <a:lnTo>
                  <a:pt x="473125" y="616673"/>
                </a:lnTo>
                <a:lnTo>
                  <a:pt x="472414" y="616788"/>
                </a:lnTo>
                <a:lnTo>
                  <a:pt x="470103" y="612025"/>
                </a:lnTo>
                <a:lnTo>
                  <a:pt x="466610" y="610171"/>
                </a:lnTo>
                <a:lnTo>
                  <a:pt x="466610" y="640918"/>
                </a:lnTo>
                <a:lnTo>
                  <a:pt x="465937" y="641032"/>
                </a:lnTo>
                <a:lnTo>
                  <a:pt x="464375" y="640003"/>
                </a:lnTo>
                <a:lnTo>
                  <a:pt x="463918" y="640080"/>
                </a:lnTo>
                <a:lnTo>
                  <a:pt x="463473" y="640156"/>
                </a:lnTo>
                <a:lnTo>
                  <a:pt x="463804" y="640092"/>
                </a:lnTo>
                <a:lnTo>
                  <a:pt x="463829" y="638810"/>
                </a:lnTo>
                <a:lnTo>
                  <a:pt x="464172" y="638759"/>
                </a:lnTo>
                <a:lnTo>
                  <a:pt x="466610" y="640918"/>
                </a:lnTo>
                <a:lnTo>
                  <a:pt x="466610" y="610171"/>
                </a:lnTo>
                <a:lnTo>
                  <a:pt x="466407" y="610057"/>
                </a:lnTo>
                <a:lnTo>
                  <a:pt x="461302" y="610908"/>
                </a:lnTo>
                <a:lnTo>
                  <a:pt x="458889" y="606158"/>
                </a:lnTo>
                <a:lnTo>
                  <a:pt x="455383" y="605447"/>
                </a:lnTo>
                <a:lnTo>
                  <a:pt x="450405" y="606272"/>
                </a:lnTo>
                <a:lnTo>
                  <a:pt x="351612" y="549262"/>
                </a:lnTo>
                <a:lnTo>
                  <a:pt x="337362" y="545185"/>
                </a:lnTo>
                <a:lnTo>
                  <a:pt x="324205" y="538353"/>
                </a:lnTo>
                <a:lnTo>
                  <a:pt x="299199" y="521893"/>
                </a:lnTo>
                <a:lnTo>
                  <a:pt x="299351" y="519303"/>
                </a:lnTo>
                <a:lnTo>
                  <a:pt x="300164" y="517880"/>
                </a:lnTo>
                <a:lnTo>
                  <a:pt x="302514" y="512343"/>
                </a:lnTo>
                <a:lnTo>
                  <a:pt x="304800" y="510667"/>
                </a:lnTo>
                <a:lnTo>
                  <a:pt x="307987" y="508850"/>
                </a:lnTo>
                <a:lnTo>
                  <a:pt x="299110" y="501319"/>
                </a:lnTo>
                <a:lnTo>
                  <a:pt x="290169" y="495071"/>
                </a:lnTo>
                <a:lnTo>
                  <a:pt x="280606" y="490220"/>
                </a:lnTo>
                <a:lnTo>
                  <a:pt x="269659" y="485597"/>
                </a:lnTo>
                <a:lnTo>
                  <a:pt x="264922" y="485101"/>
                </a:lnTo>
                <a:lnTo>
                  <a:pt x="260515" y="484543"/>
                </a:lnTo>
                <a:lnTo>
                  <a:pt x="256603" y="481330"/>
                </a:lnTo>
                <a:lnTo>
                  <a:pt x="246849" y="482942"/>
                </a:lnTo>
                <a:lnTo>
                  <a:pt x="246303" y="481736"/>
                </a:lnTo>
                <a:lnTo>
                  <a:pt x="248234" y="481418"/>
                </a:lnTo>
                <a:lnTo>
                  <a:pt x="247650" y="482803"/>
                </a:lnTo>
                <a:lnTo>
                  <a:pt x="256603" y="481330"/>
                </a:lnTo>
                <a:lnTo>
                  <a:pt x="260985" y="483171"/>
                </a:lnTo>
                <a:lnTo>
                  <a:pt x="265163" y="483768"/>
                </a:lnTo>
                <a:lnTo>
                  <a:pt x="269659" y="485597"/>
                </a:lnTo>
                <a:lnTo>
                  <a:pt x="266547" y="482257"/>
                </a:lnTo>
                <a:lnTo>
                  <a:pt x="263080" y="478967"/>
                </a:lnTo>
                <a:lnTo>
                  <a:pt x="257962" y="481101"/>
                </a:lnTo>
                <a:lnTo>
                  <a:pt x="257530" y="479882"/>
                </a:lnTo>
                <a:lnTo>
                  <a:pt x="255358" y="473811"/>
                </a:lnTo>
                <a:lnTo>
                  <a:pt x="249885" y="469569"/>
                </a:lnTo>
                <a:lnTo>
                  <a:pt x="242658" y="468185"/>
                </a:lnTo>
                <a:lnTo>
                  <a:pt x="241033" y="463308"/>
                </a:lnTo>
                <a:lnTo>
                  <a:pt x="238125" y="461213"/>
                </a:lnTo>
                <a:lnTo>
                  <a:pt x="233032" y="462064"/>
                </a:lnTo>
                <a:lnTo>
                  <a:pt x="230873" y="458558"/>
                </a:lnTo>
                <a:lnTo>
                  <a:pt x="230149" y="457390"/>
                </a:lnTo>
                <a:lnTo>
                  <a:pt x="227926" y="455180"/>
                </a:lnTo>
                <a:lnTo>
                  <a:pt x="226809" y="454075"/>
                </a:lnTo>
                <a:lnTo>
                  <a:pt x="224586" y="454456"/>
                </a:lnTo>
                <a:lnTo>
                  <a:pt x="224586" y="459600"/>
                </a:lnTo>
                <a:lnTo>
                  <a:pt x="223126" y="458546"/>
                </a:lnTo>
                <a:lnTo>
                  <a:pt x="222008" y="457441"/>
                </a:lnTo>
                <a:lnTo>
                  <a:pt x="221234" y="456285"/>
                </a:lnTo>
                <a:lnTo>
                  <a:pt x="222237" y="457403"/>
                </a:lnTo>
                <a:lnTo>
                  <a:pt x="223240" y="458533"/>
                </a:lnTo>
                <a:lnTo>
                  <a:pt x="224586" y="459600"/>
                </a:lnTo>
                <a:lnTo>
                  <a:pt x="224586" y="454456"/>
                </a:lnTo>
                <a:lnTo>
                  <a:pt x="221488" y="454964"/>
                </a:lnTo>
                <a:lnTo>
                  <a:pt x="220383" y="452564"/>
                </a:lnTo>
                <a:lnTo>
                  <a:pt x="218719" y="450265"/>
                </a:lnTo>
                <a:lnTo>
                  <a:pt x="216230" y="450684"/>
                </a:lnTo>
                <a:lnTo>
                  <a:pt x="208495" y="442950"/>
                </a:lnTo>
                <a:lnTo>
                  <a:pt x="199936" y="435356"/>
                </a:lnTo>
                <a:lnTo>
                  <a:pt x="190703" y="429158"/>
                </a:lnTo>
                <a:lnTo>
                  <a:pt x="180771" y="424370"/>
                </a:lnTo>
                <a:lnTo>
                  <a:pt x="175196" y="418858"/>
                </a:lnTo>
                <a:lnTo>
                  <a:pt x="169316" y="413397"/>
                </a:lnTo>
                <a:lnTo>
                  <a:pt x="162915" y="409308"/>
                </a:lnTo>
                <a:lnTo>
                  <a:pt x="155587" y="406654"/>
                </a:lnTo>
                <a:lnTo>
                  <a:pt x="152527" y="399440"/>
                </a:lnTo>
                <a:lnTo>
                  <a:pt x="118148" y="372948"/>
                </a:lnTo>
                <a:lnTo>
                  <a:pt x="72593" y="329006"/>
                </a:lnTo>
                <a:lnTo>
                  <a:pt x="52616" y="303999"/>
                </a:lnTo>
                <a:lnTo>
                  <a:pt x="45326" y="311645"/>
                </a:lnTo>
                <a:lnTo>
                  <a:pt x="37058" y="316877"/>
                </a:lnTo>
                <a:lnTo>
                  <a:pt x="30581" y="324383"/>
                </a:lnTo>
                <a:lnTo>
                  <a:pt x="27851" y="333844"/>
                </a:lnTo>
                <a:lnTo>
                  <a:pt x="26479" y="335356"/>
                </a:lnTo>
                <a:lnTo>
                  <a:pt x="26670" y="337896"/>
                </a:lnTo>
                <a:lnTo>
                  <a:pt x="28105" y="340245"/>
                </a:lnTo>
                <a:lnTo>
                  <a:pt x="22948" y="344957"/>
                </a:lnTo>
                <a:lnTo>
                  <a:pt x="16243" y="347357"/>
                </a:lnTo>
                <a:lnTo>
                  <a:pt x="10452" y="350888"/>
                </a:lnTo>
                <a:lnTo>
                  <a:pt x="8026" y="359016"/>
                </a:lnTo>
                <a:lnTo>
                  <a:pt x="0" y="375793"/>
                </a:lnTo>
                <a:lnTo>
                  <a:pt x="17627" y="420497"/>
                </a:lnTo>
                <a:lnTo>
                  <a:pt x="52082" y="458558"/>
                </a:lnTo>
                <a:lnTo>
                  <a:pt x="88887" y="493661"/>
                </a:lnTo>
                <a:lnTo>
                  <a:pt x="127698" y="527138"/>
                </a:lnTo>
                <a:lnTo>
                  <a:pt x="168021" y="559079"/>
                </a:lnTo>
                <a:lnTo>
                  <a:pt x="210096" y="589432"/>
                </a:lnTo>
                <a:lnTo>
                  <a:pt x="252831" y="618401"/>
                </a:lnTo>
                <a:lnTo>
                  <a:pt x="296227" y="645972"/>
                </a:lnTo>
                <a:lnTo>
                  <a:pt x="340474" y="673404"/>
                </a:lnTo>
                <a:lnTo>
                  <a:pt x="385152" y="698182"/>
                </a:lnTo>
                <a:lnTo>
                  <a:pt x="430466" y="721575"/>
                </a:lnTo>
                <a:lnTo>
                  <a:pt x="476618" y="744816"/>
                </a:lnTo>
                <a:lnTo>
                  <a:pt x="523176" y="765429"/>
                </a:lnTo>
                <a:lnTo>
                  <a:pt x="570547" y="785901"/>
                </a:lnTo>
                <a:lnTo>
                  <a:pt x="618324" y="803732"/>
                </a:lnTo>
                <a:lnTo>
                  <a:pt x="666902" y="821436"/>
                </a:lnTo>
                <a:lnTo>
                  <a:pt x="716064" y="837755"/>
                </a:lnTo>
                <a:lnTo>
                  <a:pt x="765810" y="852678"/>
                </a:lnTo>
                <a:lnTo>
                  <a:pt x="816127" y="866228"/>
                </a:lnTo>
                <a:lnTo>
                  <a:pt x="865632" y="878624"/>
                </a:lnTo>
                <a:lnTo>
                  <a:pt x="915047" y="889749"/>
                </a:lnTo>
                <a:lnTo>
                  <a:pt x="1013383" y="906932"/>
                </a:lnTo>
                <a:lnTo>
                  <a:pt x="1111351" y="919022"/>
                </a:lnTo>
                <a:lnTo>
                  <a:pt x="1160094" y="922540"/>
                </a:lnTo>
                <a:lnTo>
                  <a:pt x="1208747" y="924775"/>
                </a:lnTo>
                <a:lnTo>
                  <a:pt x="1305953" y="926693"/>
                </a:lnTo>
                <a:lnTo>
                  <a:pt x="1354302" y="925118"/>
                </a:lnTo>
                <a:lnTo>
                  <a:pt x="1402562" y="922274"/>
                </a:lnTo>
                <a:lnTo>
                  <a:pt x="1498981" y="914031"/>
                </a:lnTo>
                <a:lnTo>
                  <a:pt x="1546936" y="907376"/>
                </a:lnTo>
                <a:lnTo>
                  <a:pt x="1642732" y="891501"/>
                </a:lnTo>
                <a:lnTo>
                  <a:pt x="1738122" y="870559"/>
                </a:lnTo>
                <a:lnTo>
                  <a:pt x="1833092" y="844524"/>
                </a:lnTo>
                <a:lnTo>
                  <a:pt x="1880514" y="830237"/>
                </a:lnTo>
                <a:lnTo>
                  <a:pt x="1975231" y="799096"/>
                </a:lnTo>
                <a:lnTo>
                  <a:pt x="2067598" y="763206"/>
                </a:lnTo>
                <a:lnTo>
                  <a:pt x="2156104" y="722795"/>
                </a:lnTo>
                <a:lnTo>
                  <a:pt x="2199602" y="701433"/>
                </a:lnTo>
                <a:lnTo>
                  <a:pt x="2285212" y="656348"/>
                </a:lnTo>
                <a:lnTo>
                  <a:pt x="2327160" y="631380"/>
                </a:lnTo>
                <a:lnTo>
                  <a:pt x="2410320" y="581558"/>
                </a:lnTo>
                <a:lnTo>
                  <a:pt x="2492210" y="529374"/>
                </a:lnTo>
                <a:lnTo>
                  <a:pt x="2573274" y="474764"/>
                </a:lnTo>
                <a:lnTo>
                  <a:pt x="2692819" y="389305"/>
                </a:lnTo>
                <a:lnTo>
                  <a:pt x="2771813" y="331165"/>
                </a:lnTo>
                <a:lnTo>
                  <a:pt x="2811513" y="302704"/>
                </a:lnTo>
                <a:lnTo>
                  <a:pt x="2813723" y="298475"/>
                </a:lnTo>
                <a:lnTo>
                  <a:pt x="2815818" y="294259"/>
                </a:lnTo>
                <a:lnTo>
                  <a:pt x="2818028" y="290029"/>
                </a:lnTo>
                <a:lnTo>
                  <a:pt x="2823019" y="289204"/>
                </a:lnTo>
                <a:lnTo>
                  <a:pt x="2828366" y="287032"/>
                </a:lnTo>
                <a:lnTo>
                  <a:pt x="2832658" y="287616"/>
                </a:lnTo>
                <a:lnTo>
                  <a:pt x="2836367" y="289572"/>
                </a:lnTo>
                <a:lnTo>
                  <a:pt x="2834830" y="293687"/>
                </a:lnTo>
                <a:lnTo>
                  <a:pt x="2831617" y="296799"/>
                </a:lnTo>
                <a:lnTo>
                  <a:pt x="2820327" y="328269"/>
                </a:lnTo>
                <a:lnTo>
                  <a:pt x="2806281" y="357632"/>
                </a:lnTo>
                <a:lnTo>
                  <a:pt x="2790456" y="387286"/>
                </a:lnTo>
                <a:lnTo>
                  <a:pt x="2773184" y="415899"/>
                </a:lnTo>
                <a:lnTo>
                  <a:pt x="2761424" y="434581"/>
                </a:lnTo>
                <a:lnTo>
                  <a:pt x="2751391" y="455549"/>
                </a:lnTo>
                <a:lnTo>
                  <a:pt x="2743136" y="476224"/>
                </a:lnTo>
                <a:lnTo>
                  <a:pt x="2737358" y="497776"/>
                </a:lnTo>
                <a:lnTo>
                  <a:pt x="2718714" y="538200"/>
                </a:lnTo>
                <a:lnTo>
                  <a:pt x="2715780" y="577303"/>
                </a:lnTo>
                <a:lnTo>
                  <a:pt x="2727795" y="611365"/>
                </a:lnTo>
                <a:lnTo>
                  <a:pt x="2754985" y="642899"/>
                </a:lnTo>
                <a:lnTo>
                  <a:pt x="2800045" y="612267"/>
                </a:lnTo>
                <a:lnTo>
                  <a:pt x="2839034" y="576199"/>
                </a:lnTo>
                <a:lnTo>
                  <a:pt x="2873044" y="537095"/>
                </a:lnTo>
                <a:lnTo>
                  <a:pt x="2902813" y="494830"/>
                </a:lnTo>
                <a:lnTo>
                  <a:pt x="2929217" y="450557"/>
                </a:lnTo>
                <a:lnTo>
                  <a:pt x="2952788" y="402882"/>
                </a:lnTo>
                <a:lnTo>
                  <a:pt x="2974619" y="354203"/>
                </a:lnTo>
                <a:lnTo>
                  <a:pt x="2989097" y="323494"/>
                </a:lnTo>
                <a:lnTo>
                  <a:pt x="3004020" y="291414"/>
                </a:lnTo>
                <a:lnTo>
                  <a:pt x="3022333" y="254901"/>
                </a:lnTo>
                <a:lnTo>
                  <a:pt x="3035058" y="229628"/>
                </a:lnTo>
                <a:lnTo>
                  <a:pt x="3055201" y="185102"/>
                </a:lnTo>
                <a:lnTo>
                  <a:pt x="3060865" y="172567"/>
                </a:lnTo>
                <a:lnTo>
                  <a:pt x="3065932" y="139547"/>
                </a:lnTo>
                <a:close/>
              </a:path>
            </a:pathLst>
          </a:custGeom>
          <a:solidFill>
            <a:srgbClr val="18181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0529934" y="7656447"/>
            <a:ext cx="7748270" cy="22872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-635" algn="ctr">
              <a:lnSpc>
                <a:spcPct val="100600"/>
              </a:lnSpc>
              <a:spcBef>
                <a:spcPts val="95"/>
              </a:spcBef>
            </a:pPr>
            <a:r>
              <a:rPr sz="2950" spc="-15" dirty="0">
                <a:latin typeface="Lucida Sans Unicode"/>
                <a:cs typeface="Lucida Sans Unicode"/>
              </a:rPr>
              <a:t>Логин </a:t>
            </a:r>
            <a:r>
              <a:rPr sz="2950" b="1" spc="-15" dirty="0">
                <a:latin typeface="Tahoma"/>
                <a:cs typeface="Tahoma"/>
              </a:rPr>
              <a:t>– </a:t>
            </a:r>
            <a:r>
              <a:rPr sz="2950" spc="-35" dirty="0">
                <a:latin typeface="Lucida Sans Unicode"/>
                <a:cs typeface="Lucida Sans Unicode"/>
              </a:rPr>
              <a:t>это </a:t>
            </a:r>
            <a:r>
              <a:rPr sz="2950" spc="35" dirty="0">
                <a:latin typeface="Lucida Sans Unicode"/>
                <a:cs typeface="Lucida Sans Unicode"/>
              </a:rPr>
              <a:t>уникальное </a:t>
            </a:r>
            <a:r>
              <a:rPr sz="2950" spc="95" dirty="0">
                <a:latin typeface="Lucida Sans Unicode"/>
                <a:cs typeface="Lucida Sans Unicode"/>
              </a:rPr>
              <a:t>имя </a:t>
            </a:r>
            <a:r>
              <a:rPr sz="2950" spc="40" dirty="0">
                <a:latin typeface="Lucida Sans Unicode"/>
                <a:cs typeface="Lucida Sans Unicode"/>
              </a:rPr>
              <a:t>учетной </a:t>
            </a:r>
            <a:r>
              <a:rPr sz="2950" spc="45" dirty="0">
                <a:latin typeface="Lucida Sans Unicode"/>
                <a:cs typeface="Lucida Sans Unicode"/>
              </a:rPr>
              <a:t> </a:t>
            </a:r>
            <a:r>
              <a:rPr sz="2950" spc="-10" dirty="0">
                <a:latin typeface="Lucida Sans Unicode"/>
                <a:cs typeface="Lucida Sans Unicode"/>
              </a:rPr>
              <a:t>записи</a:t>
            </a:r>
            <a:r>
              <a:rPr sz="2950" b="1" spc="-10" dirty="0">
                <a:latin typeface="Tahoma"/>
                <a:cs typeface="Tahoma"/>
              </a:rPr>
              <a:t>,</a:t>
            </a:r>
            <a:r>
              <a:rPr sz="2950" b="1" spc="-150" dirty="0">
                <a:latin typeface="Tahoma"/>
                <a:cs typeface="Tahoma"/>
              </a:rPr>
              <a:t> </a:t>
            </a:r>
            <a:r>
              <a:rPr sz="2950" spc="-20" dirty="0">
                <a:latin typeface="Lucida Sans Unicode"/>
                <a:cs typeface="Lucida Sans Unicode"/>
              </a:rPr>
              <a:t>которое</a:t>
            </a:r>
            <a:r>
              <a:rPr sz="2950" spc="-210" dirty="0">
                <a:latin typeface="Lucida Sans Unicode"/>
                <a:cs typeface="Lucida Sans Unicode"/>
              </a:rPr>
              <a:t> </a:t>
            </a:r>
            <a:r>
              <a:rPr sz="2950" spc="20" dirty="0">
                <a:latin typeface="Lucida Sans Unicode"/>
                <a:cs typeface="Lucida Sans Unicode"/>
              </a:rPr>
              <a:t>выдается</a:t>
            </a:r>
            <a:r>
              <a:rPr sz="2950" spc="-210" dirty="0">
                <a:latin typeface="Lucida Sans Unicode"/>
                <a:cs typeface="Lucida Sans Unicode"/>
              </a:rPr>
              <a:t> </a:t>
            </a:r>
            <a:r>
              <a:rPr sz="2950" spc="40" dirty="0">
                <a:latin typeface="Lucida Sans Unicode"/>
                <a:cs typeface="Lucida Sans Unicode"/>
              </a:rPr>
              <a:t>автоматически </a:t>
            </a:r>
            <a:r>
              <a:rPr sz="2950" spc="-919" dirty="0">
                <a:latin typeface="Lucida Sans Unicode"/>
                <a:cs typeface="Lucida Sans Unicode"/>
              </a:rPr>
              <a:t> </a:t>
            </a:r>
            <a:r>
              <a:rPr sz="2950" spc="10" dirty="0">
                <a:latin typeface="Lucida Sans Unicode"/>
                <a:cs typeface="Lucida Sans Unicode"/>
              </a:rPr>
              <a:t>при </a:t>
            </a:r>
            <a:r>
              <a:rPr sz="2950" spc="-20" dirty="0">
                <a:latin typeface="Lucida Sans Unicode"/>
                <a:cs typeface="Lucida Sans Unicode"/>
              </a:rPr>
              <a:t>регистрации </a:t>
            </a:r>
            <a:r>
              <a:rPr sz="2950" spc="35" dirty="0">
                <a:latin typeface="Lucida Sans Unicode"/>
                <a:cs typeface="Lucida Sans Unicode"/>
              </a:rPr>
              <a:t>на </a:t>
            </a:r>
            <a:r>
              <a:rPr sz="2950" spc="10" dirty="0">
                <a:latin typeface="Lucida Sans Unicode"/>
                <a:cs typeface="Lucida Sans Unicode"/>
              </a:rPr>
              <a:t>каком </a:t>
            </a:r>
            <a:r>
              <a:rPr sz="2950" b="1" spc="-15" dirty="0">
                <a:latin typeface="Tahoma"/>
                <a:cs typeface="Tahoma"/>
              </a:rPr>
              <a:t>– </a:t>
            </a:r>
            <a:r>
              <a:rPr sz="2950" spc="10" dirty="0">
                <a:latin typeface="Lucida Sans Unicode"/>
                <a:cs typeface="Lucida Sans Unicode"/>
              </a:rPr>
              <a:t>либо </a:t>
            </a:r>
            <a:r>
              <a:rPr sz="2950" spc="-5" dirty="0">
                <a:latin typeface="Lucida Sans Unicode"/>
                <a:cs typeface="Lucida Sans Unicode"/>
              </a:rPr>
              <a:t>сайте </a:t>
            </a:r>
            <a:r>
              <a:rPr sz="2950" dirty="0">
                <a:latin typeface="Lucida Sans Unicode"/>
                <a:cs typeface="Lucida Sans Unicode"/>
              </a:rPr>
              <a:t> </a:t>
            </a:r>
            <a:r>
              <a:rPr sz="2950" spc="30" dirty="0">
                <a:latin typeface="Lucida Sans Unicode"/>
                <a:cs typeface="Lucida Sans Unicode"/>
              </a:rPr>
              <a:t>или </a:t>
            </a:r>
            <a:r>
              <a:rPr sz="2950" spc="15" dirty="0">
                <a:latin typeface="Lucida Sans Unicode"/>
                <a:cs typeface="Lucida Sans Unicode"/>
              </a:rPr>
              <a:t>придумывается </a:t>
            </a:r>
            <a:r>
              <a:rPr sz="2950" spc="40" dirty="0">
                <a:latin typeface="Lucida Sans Unicode"/>
                <a:cs typeface="Lucida Sans Unicode"/>
              </a:rPr>
              <a:t>пользователем </a:t>
            </a:r>
            <a:r>
              <a:rPr sz="2950" spc="45" dirty="0">
                <a:latin typeface="Lucida Sans Unicode"/>
                <a:cs typeface="Lucida Sans Unicode"/>
              </a:rPr>
              <a:t> </a:t>
            </a:r>
            <a:r>
              <a:rPr sz="2950" spc="15" dirty="0">
                <a:latin typeface="Lucida Sans Unicode"/>
                <a:cs typeface="Lucida Sans Unicode"/>
              </a:rPr>
              <a:t>самостоятельно</a:t>
            </a:r>
            <a:r>
              <a:rPr sz="2950" b="1" spc="15" dirty="0">
                <a:latin typeface="Tahoma"/>
                <a:cs typeface="Tahoma"/>
              </a:rPr>
              <a:t>.</a:t>
            </a:r>
            <a:endParaRPr sz="2950">
              <a:latin typeface="Tahoma"/>
              <a:cs typeface="Tahoma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95907" y="3854373"/>
            <a:ext cx="10184765" cy="6290310"/>
          </a:xfrm>
          <a:prstGeom prst="rect">
            <a:avLst/>
          </a:prstGeom>
        </p:spPr>
        <p:txBody>
          <a:bodyPr vert="horz" wrap="square" lIns="0" tIns="125095" rIns="0" bIns="0" rtlCol="0">
            <a:spAutoFit/>
          </a:bodyPr>
          <a:lstStyle/>
          <a:p>
            <a:pPr marL="2574290" indent="-919480">
              <a:lnSpc>
                <a:spcPct val="100000"/>
              </a:lnSpc>
              <a:spcBef>
                <a:spcPts val="985"/>
              </a:spcBef>
              <a:buAutoNum type="arabicPeriod"/>
              <a:tabLst>
                <a:tab pos="2574290" algn="l"/>
                <a:tab pos="2574925" algn="l"/>
              </a:tabLst>
            </a:pPr>
            <a:r>
              <a:rPr sz="4250" b="1" spc="385" dirty="0">
                <a:latin typeface="Arial"/>
                <a:cs typeface="Arial"/>
              </a:rPr>
              <a:t>Нажать</a:t>
            </a:r>
            <a:r>
              <a:rPr sz="4250" b="1" spc="-90" dirty="0">
                <a:latin typeface="Arial"/>
                <a:cs typeface="Arial"/>
              </a:rPr>
              <a:t> </a:t>
            </a:r>
            <a:r>
              <a:rPr sz="4250" b="1" spc="400" dirty="0">
                <a:latin typeface="Arial"/>
                <a:cs typeface="Arial"/>
              </a:rPr>
              <a:t>кнопку</a:t>
            </a:r>
            <a:r>
              <a:rPr sz="4250" b="1" spc="-90" dirty="0">
                <a:latin typeface="Arial"/>
                <a:cs typeface="Arial"/>
              </a:rPr>
              <a:t> </a:t>
            </a:r>
            <a:r>
              <a:rPr sz="4250" b="1" spc="200" dirty="0">
                <a:latin typeface="Arial"/>
                <a:cs typeface="Arial"/>
              </a:rPr>
              <a:t>создать</a:t>
            </a:r>
            <a:endParaRPr sz="4250">
              <a:latin typeface="Arial"/>
              <a:cs typeface="Arial"/>
            </a:endParaRPr>
          </a:p>
          <a:p>
            <a:pPr marL="4853940">
              <a:lnSpc>
                <a:spcPct val="100000"/>
              </a:lnSpc>
              <a:spcBef>
                <a:spcPts val="885"/>
              </a:spcBef>
            </a:pPr>
            <a:r>
              <a:rPr sz="4250" b="1" spc="450" dirty="0">
                <a:latin typeface="Arial"/>
                <a:cs typeface="Arial"/>
              </a:rPr>
              <a:t>аккаунт</a:t>
            </a:r>
            <a:endParaRPr sz="4250">
              <a:latin typeface="Arial"/>
              <a:cs typeface="Arial"/>
            </a:endParaRPr>
          </a:p>
          <a:p>
            <a:pPr marL="1661795" indent="-617220">
              <a:lnSpc>
                <a:spcPct val="100000"/>
              </a:lnSpc>
              <a:spcBef>
                <a:spcPts val="2085"/>
              </a:spcBef>
              <a:buAutoNum type="arabicPeriod" startAt="2"/>
              <a:tabLst>
                <a:tab pos="1662430" algn="l"/>
              </a:tabLst>
            </a:pPr>
            <a:r>
              <a:rPr sz="4250" b="1" spc="125" dirty="0">
                <a:latin typeface="Arial"/>
                <a:cs typeface="Arial"/>
              </a:rPr>
              <a:t>Выбрать</a:t>
            </a:r>
            <a:r>
              <a:rPr sz="4250" b="1" spc="-90" dirty="0">
                <a:latin typeface="Arial"/>
                <a:cs typeface="Arial"/>
              </a:rPr>
              <a:t> </a:t>
            </a:r>
            <a:r>
              <a:rPr sz="4250" b="1" spc="420" dirty="0">
                <a:latin typeface="Arial"/>
                <a:cs typeface="Arial"/>
              </a:rPr>
              <a:t>вкладку</a:t>
            </a:r>
            <a:r>
              <a:rPr sz="4250" b="1" spc="-85" dirty="0">
                <a:latin typeface="Arial"/>
                <a:cs typeface="Arial"/>
              </a:rPr>
              <a:t> </a:t>
            </a:r>
            <a:r>
              <a:rPr sz="4250" b="1" spc="260" dirty="0">
                <a:latin typeface="Arial"/>
                <a:cs typeface="Arial"/>
              </a:rPr>
              <a:t>"Для</a:t>
            </a:r>
            <a:r>
              <a:rPr sz="4250" b="1" spc="-85" dirty="0">
                <a:latin typeface="Arial"/>
                <a:cs typeface="Arial"/>
              </a:rPr>
              <a:t> </a:t>
            </a:r>
            <a:r>
              <a:rPr sz="4250" b="1" spc="145" dirty="0">
                <a:latin typeface="Arial"/>
                <a:cs typeface="Arial"/>
              </a:rPr>
              <a:t>себя"</a:t>
            </a:r>
            <a:endParaRPr sz="4250">
              <a:latin typeface="Arial"/>
              <a:cs typeface="Arial"/>
            </a:endParaRPr>
          </a:p>
          <a:p>
            <a:pPr marL="1009015" marR="306705" indent="691515">
              <a:lnSpc>
                <a:spcPct val="117400"/>
              </a:lnSpc>
              <a:spcBef>
                <a:spcPts val="1565"/>
              </a:spcBef>
              <a:buAutoNum type="arabicPeriod" startAt="2"/>
              <a:tabLst>
                <a:tab pos="2317750" algn="l"/>
              </a:tabLst>
            </a:pPr>
            <a:r>
              <a:rPr sz="4250" b="1" spc="245" dirty="0">
                <a:latin typeface="Arial"/>
                <a:cs typeface="Arial"/>
              </a:rPr>
              <a:t>Заполнить </a:t>
            </a:r>
            <a:r>
              <a:rPr sz="4250" b="1" spc="180" dirty="0">
                <a:latin typeface="Arial"/>
                <a:cs typeface="Arial"/>
              </a:rPr>
              <a:t>поля </a:t>
            </a:r>
            <a:r>
              <a:rPr sz="4250" b="1" spc="300" dirty="0">
                <a:latin typeface="Arial"/>
                <a:cs typeface="Arial"/>
              </a:rPr>
              <a:t>"Имя", </a:t>
            </a:r>
            <a:r>
              <a:rPr sz="4250" b="1" spc="305" dirty="0">
                <a:latin typeface="Arial"/>
                <a:cs typeface="Arial"/>
              </a:rPr>
              <a:t> </a:t>
            </a:r>
            <a:r>
              <a:rPr sz="4250" b="1" spc="290" dirty="0">
                <a:latin typeface="Arial"/>
                <a:cs typeface="Arial"/>
              </a:rPr>
              <a:t>"Фамилия".</a:t>
            </a:r>
            <a:r>
              <a:rPr sz="4250" b="1" spc="-95" dirty="0">
                <a:latin typeface="Arial"/>
                <a:cs typeface="Arial"/>
              </a:rPr>
              <a:t> </a:t>
            </a:r>
            <a:r>
              <a:rPr sz="4250" b="1" spc="285" dirty="0">
                <a:latin typeface="Arial"/>
                <a:cs typeface="Arial"/>
              </a:rPr>
              <a:t>Придумать</a:t>
            </a:r>
            <a:r>
              <a:rPr sz="4250" b="1" spc="-90" dirty="0">
                <a:latin typeface="Arial"/>
                <a:cs typeface="Arial"/>
              </a:rPr>
              <a:t> </a:t>
            </a:r>
            <a:r>
              <a:rPr sz="4250" b="1" spc="300" dirty="0">
                <a:latin typeface="Arial"/>
                <a:cs typeface="Arial"/>
              </a:rPr>
              <a:t>логин</a:t>
            </a:r>
            <a:endParaRPr sz="4250">
              <a:latin typeface="Arial"/>
              <a:cs typeface="Arial"/>
            </a:endParaRPr>
          </a:p>
          <a:p>
            <a:pPr marL="4201795">
              <a:lnSpc>
                <a:spcPct val="100000"/>
              </a:lnSpc>
              <a:spcBef>
                <a:spcPts val="890"/>
              </a:spcBef>
            </a:pPr>
            <a:r>
              <a:rPr sz="4250" b="1" spc="495" dirty="0">
                <a:latin typeface="Arial"/>
                <a:cs typeface="Arial"/>
              </a:rPr>
              <a:t>и</a:t>
            </a:r>
            <a:r>
              <a:rPr sz="4250" b="1" spc="-110" dirty="0">
                <a:latin typeface="Arial"/>
                <a:cs typeface="Arial"/>
              </a:rPr>
              <a:t> </a:t>
            </a:r>
            <a:r>
              <a:rPr sz="4250" b="1" spc="155" dirty="0">
                <a:latin typeface="Arial"/>
                <a:cs typeface="Arial"/>
              </a:rPr>
              <a:t>пароль</a:t>
            </a:r>
            <a:endParaRPr sz="42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400"/>
              </a:spcBef>
            </a:pPr>
            <a:r>
              <a:rPr sz="5200" spc="100" dirty="0">
                <a:latin typeface="Tahoma"/>
                <a:cs typeface="Tahoma"/>
              </a:rPr>
              <a:t>*см.</a:t>
            </a:r>
            <a:r>
              <a:rPr sz="5200" spc="-295" dirty="0">
                <a:latin typeface="Tahoma"/>
                <a:cs typeface="Tahoma"/>
              </a:rPr>
              <a:t> </a:t>
            </a:r>
            <a:r>
              <a:rPr sz="5200" spc="225" dirty="0">
                <a:latin typeface="Tahoma"/>
                <a:cs typeface="Tahoma"/>
              </a:rPr>
              <a:t>следующий</a:t>
            </a:r>
            <a:r>
              <a:rPr sz="5200" spc="-295" dirty="0">
                <a:latin typeface="Tahoma"/>
                <a:cs typeface="Tahoma"/>
              </a:rPr>
              <a:t> </a:t>
            </a:r>
            <a:r>
              <a:rPr sz="5200" spc="145" dirty="0">
                <a:latin typeface="Tahoma"/>
                <a:cs typeface="Tahoma"/>
              </a:rPr>
              <a:t>слайд</a:t>
            </a:r>
            <a:endParaRPr sz="52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896517" y="0"/>
            <a:ext cx="14392275" cy="10287000"/>
            <a:chOff x="3896517" y="0"/>
            <a:chExt cx="14392275" cy="10287000"/>
          </a:xfrm>
        </p:grpSpPr>
        <p:sp>
          <p:nvSpPr>
            <p:cNvPr id="4" name="object 4"/>
            <p:cNvSpPr/>
            <p:nvPr/>
          </p:nvSpPr>
          <p:spPr>
            <a:xfrm>
              <a:off x="3896517" y="0"/>
              <a:ext cx="14392275" cy="10287000"/>
            </a:xfrm>
            <a:custGeom>
              <a:avLst/>
              <a:gdLst/>
              <a:ahLst/>
              <a:cxnLst/>
              <a:rect l="l" t="t" r="r" b="b"/>
              <a:pathLst>
                <a:path w="14392275" h="10287000">
                  <a:moveTo>
                    <a:pt x="14392273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14392273" y="0"/>
                  </a:lnTo>
                  <a:lnTo>
                    <a:pt x="14392273" y="10286999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898483" y="358247"/>
              <a:ext cx="12363450" cy="9829799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59487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1</a:t>
            </a:r>
            <a:r>
              <a:rPr spc="-555" dirty="0"/>
              <a:t>5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02144" y="3496547"/>
            <a:ext cx="4979670" cy="267462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algn="ctr">
              <a:lnSpc>
                <a:spcPts val="6950"/>
              </a:lnSpc>
              <a:spcBef>
                <a:spcPts val="204"/>
              </a:spcBef>
            </a:pPr>
            <a:r>
              <a:rPr sz="5800" b="1" spc="-229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5800" b="1" spc="195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5800" b="1" spc="350" dirty="0">
                <a:solidFill>
                  <a:srgbClr val="181818"/>
                </a:solidFill>
                <a:latin typeface="Arial"/>
                <a:cs typeface="Arial"/>
              </a:rPr>
              <a:t>г</a:t>
            </a:r>
            <a:r>
              <a:rPr sz="5800" b="1" spc="605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800" b="1" spc="-250" dirty="0">
                <a:solidFill>
                  <a:srgbClr val="181818"/>
                </a:solidFill>
                <a:latin typeface="Arial"/>
                <a:cs typeface="Arial"/>
              </a:rPr>
              <a:t>с</a:t>
            </a:r>
            <a:r>
              <a:rPr sz="5800" b="1" spc="360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5800" b="1" spc="125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5800" b="1" spc="270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5800" b="1" spc="420" dirty="0">
                <a:solidFill>
                  <a:srgbClr val="181818"/>
                </a:solidFill>
                <a:latin typeface="Arial"/>
                <a:cs typeface="Arial"/>
              </a:rPr>
              <a:t>ц</a:t>
            </a:r>
            <a:r>
              <a:rPr sz="5800" b="1" spc="605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5800" b="1" spc="35" dirty="0">
                <a:solidFill>
                  <a:srgbClr val="181818"/>
                </a:solidFill>
                <a:latin typeface="Arial"/>
                <a:cs typeface="Arial"/>
              </a:rPr>
              <a:t>я  </a:t>
            </a:r>
            <a:r>
              <a:rPr sz="5800" b="1" spc="370" dirty="0">
                <a:solidFill>
                  <a:srgbClr val="181818"/>
                </a:solidFill>
                <a:latin typeface="Arial"/>
                <a:cs typeface="Arial"/>
              </a:rPr>
              <a:t>аккаунта </a:t>
            </a:r>
            <a:r>
              <a:rPr sz="5800" b="1" spc="37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5800" b="1" spc="-2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5800" b="1" spc="-20" dirty="0">
                <a:solidFill>
                  <a:srgbClr val="181818"/>
                </a:solidFill>
                <a:latin typeface="Arial"/>
                <a:cs typeface="Arial"/>
              </a:rPr>
              <a:t>Гугл</a:t>
            </a:r>
            <a:r>
              <a:rPr sz="5800" b="1" spc="-2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endParaRPr sz="5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028899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849248" y="2640133"/>
            <a:ext cx="8172449" cy="7267574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5988388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6</a:t>
            </a:r>
            <a:endParaRPr sz="9000">
              <a:latin typeface="Tahoma"/>
              <a:cs typeface="Tahom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43999" y="4574191"/>
            <a:ext cx="8385809" cy="3481070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2634615" marR="5080" indent="-2622550">
              <a:lnSpc>
                <a:spcPts val="5440"/>
              </a:lnSpc>
              <a:spcBef>
                <a:spcPts val="290"/>
              </a:spcBef>
            </a:pPr>
            <a:r>
              <a:rPr sz="4550" b="1" spc="-55" dirty="0">
                <a:solidFill>
                  <a:srgbClr val="181818"/>
                </a:solidFill>
                <a:latin typeface="Trebuchet MS"/>
                <a:cs typeface="Trebuchet MS"/>
              </a:rPr>
              <a:t>4</a:t>
            </a:r>
            <a:r>
              <a:rPr sz="4550" b="1" spc="-325" dirty="0">
                <a:solidFill>
                  <a:srgbClr val="181818"/>
                </a:solidFill>
                <a:latin typeface="Trebuchet MS"/>
                <a:cs typeface="Trebuchet MS"/>
              </a:rPr>
              <a:t>.</a:t>
            </a:r>
            <a:r>
              <a:rPr sz="4550" b="1" spc="-24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550" b="1" spc="85" dirty="0">
                <a:solidFill>
                  <a:srgbClr val="181818"/>
                </a:solidFill>
                <a:latin typeface="Arial"/>
                <a:cs typeface="Arial"/>
              </a:rPr>
              <a:t>З</a:t>
            </a:r>
            <a:r>
              <a:rPr sz="4550" b="1" spc="204" dirty="0">
                <a:solidFill>
                  <a:srgbClr val="181818"/>
                </a:solidFill>
                <a:latin typeface="Arial"/>
                <a:cs typeface="Arial"/>
              </a:rPr>
              <a:t>ап</a:t>
            </a:r>
            <a:r>
              <a:rPr sz="4550" b="1" spc="2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550" b="1" spc="35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4550" b="1" spc="254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4550" b="1" spc="465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4550" b="1" spc="275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4550" b="1" spc="-10" dirty="0">
                <a:solidFill>
                  <a:srgbClr val="181818"/>
                </a:solidFill>
                <a:latin typeface="Arial"/>
                <a:cs typeface="Arial"/>
              </a:rPr>
              <a:t>ь</a:t>
            </a:r>
            <a:r>
              <a:rPr sz="455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270" dirty="0">
                <a:solidFill>
                  <a:srgbClr val="181818"/>
                </a:solidFill>
                <a:latin typeface="Arial"/>
                <a:cs typeface="Arial"/>
              </a:rPr>
              <a:t>г</a:t>
            </a:r>
            <a:r>
              <a:rPr sz="4550" b="1" spc="90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4550" b="1" spc="204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4550" b="1" spc="-290" dirty="0">
                <a:solidFill>
                  <a:srgbClr val="181818"/>
                </a:solidFill>
                <a:latin typeface="Arial"/>
                <a:cs typeface="Arial"/>
              </a:rPr>
              <a:t>ф</a:t>
            </a:r>
            <a:r>
              <a:rPr sz="4550" b="1" spc="-25" dirty="0">
                <a:solidFill>
                  <a:srgbClr val="181818"/>
                </a:solidFill>
                <a:latin typeface="Arial"/>
                <a:cs typeface="Arial"/>
              </a:rPr>
              <a:t>ы</a:t>
            </a:r>
            <a:r>
              <a:rPr sz="455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-22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50" b="1" spc="185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4550" b="1" spc="2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550" b="1" spc="459" dirty="0">
                <a:solidFill>
                  <a:srgbClr val="181818"/>
                </a:solidFill>
                <a:latin typeface="Arial"/>
                <a:cs typeface="Arial"/>
              </a:rPr>
              <a:t>м</a:t>
            </a:r>
            <a:r>
              <a:rPr sz="4550" b="1" spc="150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4550" b="1" spc="60" dirty="0">
                <a:solidFill>
                  <a:srgbClr val="181818"/>
                </a:solidFill>
                <a:latin typeface="Arial"/>
                <a:cs typeface="Arial"/>
              </a:rPr>
              <a:t>р  </a:t>
            </a:r>
            <a:r>
              <a:rPr sz="4550" b="1" spc="65" dirty="0">
                <a:solidFill>
                  <a:srgbClr val="181818"/>
                </a:solidFill>
                <a:latin typeface="Arial"/>
                <a:cs typeface="Arial"/>
              </a:rPr>
              <a:t>телефона</a:t>
            </a:r>
            <a:r>
              <a:rPr sz="4550" b="1" spc="6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endParaRPr sz="4550">
              <a:latin typeface="Trebuchet MS"/>
              <a:cs typeface="Trebuchet MS"/>
            </a:endParaRPr>
          </a:p>
          <a:p>
            <a:pPr algn="ctr">
              <a:lnSpc>
                <a:spcPts val="5250"/>
              </a:lnSpc>
            </a:pPr>
            <a:r>
              <a:rPr sz="4550" b="1" spc="14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50" b="1" spc="140" dirty="0">
                <a:solidFill>
                  <a:srgbClr val="181818"/>
                </a:solidFill>
                <a:latin typeface="Arial"/>
                <a:cs typeface="Arial"/>
              </a:rPr>
              <a:t>Дата</a:t>
            </a:r>
            <a:r>
              <a:rPr sz="4550" b="1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185" dirty="0">
                <a:solidFill>
                  <a:srgbClr val="181818"/>
                </a:solidFill>
                <a:latin typeface="Arial"/>
                <a:cs typeface="Arial"/>
              </a:rPr>
              <a:t>рождения</a:t>
            </a:r>
            <a:r>
              <a:rPr sz="4550" b="1" spc="18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50" b="1" spc="-26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550" b="1" spc="47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4550" b="1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120" dirty="0">
                <a:solidFill>
                  <a:srgbClr val="181818"/>
                </a:solidFill>
                <a:latin typeface="Arial"/>
                <a:cs typeface="Arial"/>
              </a:rPr>
              <a:t>по</a:t>
            </a:r>
            <a:endParaRPr sz="4550">
              <a:latin typeface="Arial"/>
              <a:cs typeface="Arial"/>
            </a:endParaRPr>
          </a:p>
          <a:p>
            <a:pPr marL="518159" marR="511175" algn="ctr">
              <a:lnSpc>
                <a:spcPts val="5440"/>
              </a:lnSpc>
              <a:spcBef>
                <a:spcPts val="105"/>
              </a:spcBef>
            </a:pPr>
            <a:r>
              <a:rPr sz="4550" b="1" spc="275" dirty="0">
                <a:solidFill>
                  <a:srgbClr val="181818"/>
                </a:solidFill>
                <a:latin typeface="Arial"/>
                <a:cs typeface="Arial"/>
              </a:rPr>
              <a:t>желанию</a:t>
            </a:r>
            <a:r>
              <a:rPr sz="4550" b="1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10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50" b="1" spc="105" dirty="0">
                <a:solidFill>
                  <a:srgbClr val="181818"/>
                </a:solidFill>
                <a:latin typeface="Arial"/>
                <a:cs typeface="Arial"/>
              </a:rPr>
              <a:t>резервная</a:t>
            </a:r>
            <a:r>
              <a:rPr sz="4550" b="1" spc="-15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50" b="1" spc="-160" dirty="0">
                <a:solidFill>
                  <a:srgbClr val="181818"/>
                </a:solidFill>
                <a:latin typeface="Arial"/>
                <a:cs typeface="Arial"/>
              </a:rPr>
              <a:t>эл</a:t>
            </a:r>
            <a:r>
              <a:rPr sz="4550" b="1" spc="-160" dirty="0">
                <a:solidFill>
                  <a:srgbClr val="181818"/>
                </a:solidFill>
                <a:latin typeface="Trebuchet MS"/>
                <a:cs typeface="Trebuchet MS"/>
              </a:rPr>
              <a:t>. </a:t>
            </a:r>
            <a:r>
              <a:rPr sz="4550" b="1" spc="-135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550" b="1" spc="140" dirty="0">
                <a:solidFill>
                  <a:srgbClr val="181818"/>
                </a:solidFill>
                <a:latin typeface="Arial"/>
                <a:cs typeface="Arial"/>
              </a:rPr>
              <a:t>почта</a:t>
            </a:r>
            <a:r>
              <a:rPr sz="4550" b="1" spc="14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endParaRPr sz="4550">
              <a:latin typeface="Trebuchet MS"/>
              <a:cs typeface="Trebuchet MS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703519" y="738875"/>
            <a:ext cx="4979670" cy="267462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12700" marR="5080" algn="ctr">
              <a:lnSpc>
                <a:spcPts val="6950"/>
              </a:lnSpc>
              <a:spcBef>
                <a:spcPts val="204"/>
              </a:spcBef>
            </a:pPr>
            <a:r>
              <a:rPr sz="5800" spc="-229" dirty="0">
                <a:latin typeface="Arial"/>
                <a:cs typeface="Arial"/>
              </a:rPr>
              <a:t>Р</a:t>
            </a:r>
            <a:r>
              <a:rPr sz="5800" spc="195" dirty="0">
                <a:latin typeface="Arial"/>
                <a:cs typeface="Arial"/>
              </a:rPr>
              <a:t>е</a:t>
            </a:r>
            <a:r>
              <a:rPr sz="5800" spc="350" dirty="0">
                <a:latin typeface="Arial"/>
                <a:cs typeface="Arial"/>
              </a:rPr>
              <a:t>г</a:t>
            </a:r>
            <a:r>
              <a:rPr sz="5800" spc="605" dirty="0">
                <a:latin typeface="Arial"/>
                <a:cs typeface="Arial"/>
              </a:rPr>
              <a:t>и</a:t>
            </a:r>
            <a:r>
              <a:rPr sz="5800" spc="-250" dirty="0">
                <a:latin typeface="Arial"/>
                <a:cs typeface="Arial"/>
              </a:rPr>
              <a:t>с</a:t>
            </a:r>
            <a:r>
              <a:rPr sz="5800" spc="360" dirty="0">
                <a:latin typeface="Arial"/>
                <a:cs typeface="Arial"/>
              </a:rPr>
              <a:t>т</a:t>
            </a:r>
            <a:r>
              <a:rPr sz="5800" spc="125" dirty="0">
                <a:latin typeface="Arial"/>
                <a:cs typeface="Arial"/>
              </a:rPr>
              <a:t>р</a:t>
            </a:r>
            <a:r>
              <a:rPr sz="5800" spc="270" dirty="0">
                <a:latin typeface="Arial"/>
                <a:cs typeface="Arial"/>
              </a:rPr>
              <a:t>а</a:t>
            </a:r>
            <a:r>
              <a:rPr sz="5800" spc="420" dirty="0">
                <a:latin typeface="Arial"/>
                <a:cs typeface="Arial"/>
              </a:rPr>
              <a:t>ц</a:t>
            </a:r>
            <a:r>
              <a:rPr sz="5800" spc="605" dirty="0">
                <a:latin typeface="Arial"/>
                <a:cs typeface="Arial"/>
              </a:rPr>
              <a:t>и</a:t>
            </a:r>
            <a:r>
              <a:rPr sz="5800" spc="35" dirty="0">
                <a:latin typeface="Arial"/>
                <a:cs typeface="Arial"/>
              </a:rPr>
              <a:t>я  </a:t>
            </a:r>
            <a:r>
              <a:rPr sz="5800" spc="370" dirty="0">
                <a:latin typeface="Arial"/>
                <a:cs typeface="Arial"/>
              </a:rPr>
              <a:t>аккаунта </a:t>
            </a:r>
            <a:r>
              <a:rPr sz="5800" spc="375" dirty="0">
                <a:latin typeface="Arial"/>
                <a:cs typeface="Arial"/>
              </a:rPr>
              <a:t> </a:t>
            </a:r>
            <a:r>
              <a:rPr sz="5800" spc="-20" dirty="0">
                <a:latin typeface="Trebuchet MS"/>
                <a:cs typeface="Trebuchet MS"/>
              </a:rPr>
              <a:t>"</a:t>
            </a:r>
            <a:r>
              <a:rPr sz="5800" spc="-20" dirty="0">
                <a:latin typeface="Arial"/>
                <a:cs typeface="Arial"/>
              </a:rPr>
              <a:t>Гугл</a:t>
            </a:r>
            <a:r>
              <a:rPr sz="5800" spc="-20" dirty="0">
                <a:latin typeface="Trebuchet MS"/>
                <a:cs typeface="Trebuchet MS"/>
              </a:rPr>
              <a:t>"</a:t>
            </a:r>
            <a:endParaRPr sz="58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2971460"/>
            <a:ext cx="4962524" cy="7315199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575422" y="1028700"/>
            <a:ext cx="14711680" cy="8764905"/>
            <a:chOff x="3575422" y="1028700"/>
            <a:chExt cx="14711680" cy="8764905"/>
          </a:xfrm>
        </p:grpSpPr>
        <p:sp>
          <p:nvSpPr>
            <p:cNvPr id="5" name="object 5"/>
            <p:cNvSpPr/>
            <p:nvPr/>
          </p:nvSpPr>
          <p:spPr>
            <a:xfrm>
              <a:off x="9438025" y="1028700"/>
              <a:ext cx="8848725" cy="8229600"/>
            </a:xfrm>
            <a:custGeom>
              <a:avLst/>
              <a:gdLst/>
              <a:ahLst/>
              <a:cxnLst/>
              <a:rect l="l" t="t" r="r" b="b"/>
              <a:pathLst>
                <a:path w="8848725" h="8229600">
                  <a:moveTo>
                    <a:pt x="8848724" y="8229599"/>
                  </a:moveTo>
                  <a:lnTo>
                    <a:pt x="0" y="8229599"/>
                  </a:lnTo>
                  <a:lnTo>
                    <a:pt x="0" y="0"/>
                  </a:lnTo>
                  <a:lnTo>
                    <a:pt x="8848724" y="0"/>
                  </a:lnTo>
                  <a:lnTo>
                    <a:pt x="8848724" y="8229599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575422" y="3754284"/>
              <a:ext cx="13963649" cy="6038849"/>
            </a:xfrm>
            <a:prstGeom prst="rect">
              <a:avLst/>
            </a:prstGeom>
          </p:spPr>
        </p:pic>
      </p:grpSp>
      <p:sp>
        <p:nvSpPr>
          <p:cNvPr id="7" name="object 7"/>
          <p:cNvSpPr txBox="1"/>
          <p:nvPr/>
        </p:nvSpPr>
        <p:spPr>
          <a:xfrm>
            <a:off x="959487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7</a:t>
            </a:r>
            <a:endParaRPr sz="9000">
              <a:latin typeface="Tahoma"/>
              <a:cs typeface="Tahoma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7080611" y="280166"/>
            <a:ext cx="6174105" cy="770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850" spc="50" dirty="0">
                <a:solidFill>
                  <a:srgbClr val="000000"/>
                </a:solidFill>
                <a:latin typeface="Arial"/>
                <a:cs typeface="Arial"/>
              </a:rPr>
              <a:t>После</a:t>
            </a:r>
            <a:r>
              <a:rPr sz="4850" spc="-20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4850" spc="270" dirty="0">
                <a:solidFill>
                  <a:srgbClr val="000000"/>
                </a:solidFill>
                <a:latin typeface="Arial"/>
                <a:cs typeface="Arial"/>
              </a:rPr>
              <a:t>завершения</a:t>
            </a:r>
            <a:endParaRPr sz="485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566795" y="1022713"/>
            <a:ext cx="7201534" cy="770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850" b="1" spc="210" dirty="0">
                <a:latin typeface="Arial"/>
                <a:cs typeface="Arial"/>
              </a:rPr>
              <a:t>регистрации</a:t>
            </a:r>
            <a:r>
              <a:rPr sz="4850" b="1" spc="210" dirty="0">
                <a:latin typeface="Trebuchet MS"/>
                <a:cs typeface="Trebuchet MS"/>
              </a:rPr>
              <a:t>,</a:t>
            </a:r>
            <a:r>
              <a:rPr sz="4850" b="1" spc="-285" dirty="0">
                <a:latin typeface="Trebuchet MS"/>
                <a:cs typeface="Trebuchet MS"/>
              </a:rPr>
              <a:t> </a:t>
            </a:r>
            <a:r>
              <a:rPr sz="4850" b="1" spc="155" dirty="0">
                <a:latin typeface="Arial"/>
                <a:cs typeface="Arial"/>
              </a:rPr>
              <a:t>браузер</a:t>
            </a:r>
            <a:endParaRPr sz="485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062704" y="1765260"/>
            <a:ext cx="10209530" cy="770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850" b="1" spc="240" dirty="0">
                <a:latin typeface="Arial"/>
                <a:cs typeface="Arial"/>
              </a:rPr>
              <a:t>перейдет</a:t>
            </a:r>
            <a:r>
              <a:rPr sz="4850" b="1" spc="-145" dirty="0">
                <a:latin typeface="Arial"/>
                <a:cs typeface="Arial"/>
              </a:rPr>
              <a:t> </a:t>
            </a:r>
            <a:r>
              <a:rPr sz="4850" b="1" spc="275" dirty="0">
                <a:latin typeface="Arial"/>
                <a:cs typeface="Arial"/>
              </a:rPr>
              <a:t>на</a:t>
            </a:r>
            <a:r>
              <a:rPr sz="4850" b="1" spc="-145" dirty="0">
                <a:latin typeface="Arial"/>
                <a:cs typeface="Arial"/>
              </a:rPr>
              <a:t> </a:t>
            </a:r>
            <a:r>
              <a:rPr sz="4850" b="1" spc="175" dirty="0">
                <a:latin typeface="Arial"/>
                <a:cs typeface="Arial"/>
              </a:rPr>
              <a:t>главную</a:t>
            </a:r>
            <a:r>
              <a:rPr sz="4850" b="1" spc="-145" dirty="0">
                <a:latin typeface="Arial"/>
                <a:cs typeface="Arial"/>
              </a:rPr>
              <a:t> </a:t>
            </a:r>
            <a:r>
              <a:rPr sz="4850" b="1" spc="220" dirty="0">
                <a:latin typeface="Arial"/>
                <a:cs typeface="Arial"/>
              </a:rPr>
              <a:t>страницу</a:t>
            </a:r>
            <a:endParaRPr sz="485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8955593" y="2507807"/>
            <a:ext cx="2423795" cy="770255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5"/>
              </a:spcBef>
            </a:pPr>
            <a:r>
              <a:rPr sz="4850" b="1" spc="15" dirty="0">
                <a:latin typeface="Trebuchet MS"/>
                <a:cs typeface="Trebuchet MS"/>
              </a:rPr>
              <a:t>"</a:t>
            </a:r>
            <a:r>
              <a:rPr sz="4850" b="1" spc="15" dirty="0">
                <a:latin typeface="Arial"/>
                <a:cs typeface="Arial"/>
              </a:rPr>
              <a:t>ФОРМ</a:t>
            </a:r>
            <a:r>
              <a:rPr sz="4850" b="1" spc="15" dirty="0">
                <a:latin typeface="Trebuchet MS"/>
                <a:cs typeface="Trebuchet MS"/>
              </a:rPr>
              <a:t>"</a:t>
            </a:r>
            <a:endParaRPr sz="485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86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400521" y="4938325"/>
            <a:ext cx="15859124" cy="372427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04188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1</a:t>
            </a:r>
            <a:r>
              <a:rPr spc="-555" dirty="0"/>
              <a:t>8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4818749" y="1326191"/>
            <a:ext cx="6555105" cy="2858135"/>
          </a:xfrm>
          <a:prstGeom prst="rect">
            <a:avLst/>
          </a:prstGeom>
        </p:spPr>
        <p:txBody>
          <a:bodyPr vert="horz" wrap="square" lIns="0" tIns="27305" rIns="0" bIns="0" rtlCol="0">
            <a:spAutoFit/>
          </a:bodyPr>
          <a:lstStyle/>
          <a:p>
            <a:pPr marL="12700" marR="5080" algn="ctr">
              <a:lnSpc>
                <a:spcPts val="7430"/>
              </a:lnSpc>
              <a:spcBef>
                <a:spcPts val="215"/>
              </a:spcBef>
            </a:pPr>
            <a:r>
              <a:rPr sz="6200" b="1" spc="375" dirty="0">
                <a:solidFill>
                  <a:srgbClr val="181818"/>
                </a:solidFill>
                <a:latin typeface="Arial"/>
                <a:cs typeface="Arial"/>
              </a:rPr>
              <a:t>Нажать</a:t>
            </a:r>
            <a:r>
              <a:rPr sz="6200" b="1" spc="-2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200" b="1" spc="330" dirty="0">
                <a:solidFill>
                  <a:srgbClr val="181818"/>
                </a:solidFill>
                <a:latin typeface="Arial"/>
                <a:cs typeface="Arial"/>
              </a:rPr>
              <a:t>на</a:t>
            </a:r>
            <a:r>
              <a:rPr sz="6200" b="1" spc="-22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200" b="1" spc="155" dirty="0">
                <a:solidFill>
                  <a:srgbClr val="181818"/>
                </a:solidFill>
                <a:latin typeface="Arial"/>
                <a:cs typeface="Arial"/>
              </a:rPr>
              <a:t>поле </a:t>
            </a:r>
            <a:r>
              <a:rPr sz="6200" b="1" spc="-17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200" b="1" spc="11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6200" b="1" spc="110" dirty="0">
                <a:solidFill>
                  <a:srgbClr val="181818"/>
                </a:solidFill>
                <a:latin typeface="Arial"/>
                <a:cs typeface="Arial"/>
              </a:rPr>
              <a:t>Пустой </a:t>
            </a:r>
            <a:r>
              <a:rPr sz="6200" b="1" spc="65" dirty="0">
                <a:solidFill>
                  <a:srgbClr val="181818"/>
                </a:solidFill>
                <a:latin typeface="Arial"/>
                <a:cs typeface="Arial"/>
              </a:rPr>
              <a:t>файл</a:t>
            </a:r>
            <a:r>
              <a:rPr sz="6200" b="1" spc="65" dirty="0">
                <a:solidFill>
                  <a:srgbClr val="181818"/>
                </a:solidFill>
                <a:latin typeface="Trebuchet MS"/>
                <a:cs typeface="Trebuchet MS"/>
              </a:rPr>
              <a:t>" </a:t>
            </a:r>
            <a:r>
              <a:rPr sz="6200" b="1" spc="7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6200" b="1" spc="-105" dirty="0">
                <a:solidFill>
                  <a:srgbClr val="181818"/>
                </a:solidFill>
                <a:latin typeface="Trebuchet MS"/>
                <a:cs typeface="Trebuchet MS"/>
              </a:rPr>
              <a:t>(</a:t>
            </a:r>
            <a:r>
              <a:rPr sz="6200" b="1" spc="-105" dirty="0">
                <a:solidFill>
                  <a:srgbClr val="181818"/>
                </a:solidFill>
                <a:latin typeface="Arial"/>
                <a:cs typeface="Arial"/>
              </a:rPr>
              <a:t>со</a:t>
            </a:r>
            <a:r>
              <a:rPr sz="6200" b="1" spc="-1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200" b="1" spc="405" dirty="0">
                <a:solidFill>
                  <a:srgbClr val="181818"/>
                </a:solidFill>
                <a:latin typeface="Arial"/>
                <a:cs typeface="Arial"/>
              </a:rPr>
              <a:t>знаком</a:t>
            </a:r>
            <a:r>
              <a:rPr sz="6200" b="1" spc="-1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6200" b="1" spc="-190" dirty="0">
                <a:solidFill>
                  <a:srgbClr val="181818"/>
                </a:solidFill>
                <a:latin typeface="Trebuchet MS"/>
                <a:cs typeface="Trebuchet MS"/>
              </a:rPr>
              <a:t>+)</a:t>
            </a:r>
            <a:endParaRPr sz="620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511486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9385" y="3121282"/>
            <a:ext cx="10439399" cy="4410074"/>
          </a:xfrm>
          <a:prstGeom prst="rect">
            <a:avLst/>
          </a:prstGeom>
        </p:spPr>
      </p:pic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959487" y="904312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1</a:t>
            </a:r>
            <a:r>
              <a:rPr spc="-555" dirty="0"/>
              <a:t>9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5439100" y="999662"/>
            <a:ext cx="107124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b="1" spc="335" dirty="0">
                <a:solidFill>
                  <a:srgbClr val="181818"/>
                </a:solidFill>
                <a:latin typeface="Arial"/>
                <a:cs typeface="Arial"/>
              </a:rPr>
              <a:t>Заполнение</a:t>
            </a:r>
            <a:r>
              <a:rPr sz="8000" b="1" spc="-29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0" b="1" spc="415" dirty="0">
                <a:solidFill>
                  <a:srgbClr val="181818"/>
                </a:solidFill>
                <a:latin typeface="Arial"/>
                <a:cs typeface="Arial"/>
              </a:rPr>
              <a:t>анкеты</a:t>
            </a:r>
            <a:endParaRPr sz="80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484959" y="3831727"/>
            <a:ext cx="6102350" cy="2072639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567055" marR="5080" indent="-554990">
              <a:lnSpc>
                <a:spcPts val="5350"/>
              </a:lnSpc>
              <a:spcBef>
                <a:spcPts val="265"/>
              </a:spcBef>
            </a:pPr>
            <a:r>
              <a:rPr sz="4500" b="1" spc="-280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r>
              <a:rPr sz="4500" b="1" spc="-85" dirty="0">
                <a:solidFill>
                  <a:srgbClr val="181818"/>
                </a:solidFill>
                <a:latin typeface="Tahoma"/>
                <a:cs typeface="Tahoma"/>
              </a:rPr>
              <a:t>.</a:t>
            </a:r>
            <a:r>
              <a:rPr sz="4500" b="1" spc="-869" dirty="0">
                <a:solidFill>
                  <a:srgbClr val="181818"/>
                </a:solidFill>
                <a:latin typeface="Tahoma"/>
                <a:cs typeface="Tahoma"/>
              </a:rPr>
              <a:t> </a:t>
            </a:r>
            <a:r>
              <a:rPr sz="4500" b="1" spc="-22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45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00" b="1" spc="275" dirty="0">
                <a:solidFill>
                  <a:srgbClr val="181818"/>
                </a:solidFill>
                <a:latin typeface="Arial"/>
                <a:cs typeface="Arial"/>
              </a:rPr>
              <a:t>г</a:t>
            </a:r>
            <a:r>
              <a:rPr sz="4500" b="1" spc="100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4500" b="1" spc="215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4500" b="1" spc="-275" dirty="0">
                <a:solidFill>
                  <a:srgbClr val="181818"/>
                </a:solidFill>
                <a:latin typeface="Arial"/>
                <a:cs typeface="Arial"/>
              </a:rPr>
              <a:t>ф</a:t>
            </a:r>
            <a:r>
              <a:rPr sz="4500" b="1" spc="160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45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00" b="1" spc="-22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00" b="1" spc="195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4500" b="1" spc="3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500" b="1" spc="65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4500" b="1" spc="215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4500" b="1" spc="30" dirty="0">
                <a:solidFill>
                  <a:srgbClr val="181818"/>
                </a:solidFill>
                <a:latin typeface="Arial"/>
                <a:cs typeface="Arial"/>
              </a:rPr>
              <a:t>я  </a:t>
            </a:r>
            <a:r>
              <a:rPr sz="4500" b="1" spc="55" dirty="0">
                <a:solidFill>
                  <a:srgbClr val="181818"/>
                </a:solidFill>
                <a:latin typeface="Arial"/>
                <a:cs typeface="Arial"/>
              </a:rPr>
              <a:t>форма</a:t>
            </a:r>
            <a:r>
              <a:rPr sz="4500" b="1" spc="5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500" b="1" spc="-30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500" b="1" spc="150" dirty="0">
                <a:solidFill>
                  <a:srgbClr val="181818"/>
                </a:solidFill>
                <a:latin typeface="Arial"/>
                <a:cs typeface="Arial"/>
              </a:rPr>
              <a:t>прописать </a:t>
            </a:r>
            <a:r>
              <a:rPr sz="4500" b="1" spc="-12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00" b="1" spc="240" dirty="0">
                <a:solidFill>
                  <a:srgbClr val="181818"/>
                </a:solidFill>
                <a:latin typeface="Arial"/>
                <a:cs typeface="Arial"/>
              </a:rPr>
              <a:t>название</a:t>
            </a:r>
            <a:r>
              <a:rPr sz="4500" b="1" spc="-1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500" b="1" spc="240" dirty="0">
                <a:solidFill>
                  <a:srgbClr val="181818"/>
                </a:solidFill>
                <a:latin typeface="Arial"/>
                <a:cs typeface="Arial"/>
              </a:rPr>
              <a:t>анкеты</a:t>
            </a:r>
            <a:endParaRPr sz="45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0942981" y="6668438"/>
            <a:ext cx="7075805" cy="2559685"/>
          </a:xfrm>
          <a:prstGeom prst="rect">
            <a:avLst/>
          </a:prstGeom>
        </p:spPr>
        <p:txBody>
          <a:bodyPr vert="horz" wrap="square" lIns="0" tIns="34290" rIns="0" bIns="0" rtlCol="0">
            <a:spAutoFit/>
          </a:bodyPr>
          <a:lstStyle/>
          <a:p>
            <a:pPr marL="12700" marR="5080">
              <a:lnSpc>
                <a:spcPts val="4970"/>
              </a:lnSpc>
              <a:spcBef>
                <a:spcPts val="270"/>
              </a:spcBef>
            </a:pPr>
            <a:r>
              <a:rPr sz="4200" b="1" spc="-50" dirty="0">
                <a:solidFill>
                  <a:srgbClr val="181818"/>
                </a:solidFill>
                <a:latin typeface="Trebuchet MS"/>
                <a:cs typeface="Trebuchet MS"/>
              </a:rPr>
              <a:t>2</a:t>
            </a:r>
            <a:r>
              <a:rPr sz="4200" b="1" spc="-300" dirty="0">
                <a:solidFill>
                  <a:srgbClr val="181818"/>
                </a:solidFill>
                <a:latin typeface="Trebuchet MS"/>
                <a:cs typeface="Trebuchet MS"/>
              </a:rPr>
              <a:t>.</a:t>
            </a:r>
            <a:r>
              <a:rPr sz="4200" b="1" spc="-22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200" b="1" spc="-22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4200" b="1" spc="-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90" dirty="0">
                <a:solidFill>
                  <a:srgbClr val="181818"/>
                </a:solidFill>
                <a:latin typeface="Arial"/>
                <a:cs typeface="Arial"/>
              </a:rPr>
              <a:t>п</a:t>
            </a:r>
            <a:r>
              <a:rPr sz="4200" b="1" spc="20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200" b="1" spc="30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4200" b="1" spc="140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4200" b="1" spc="-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-210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200" b="1" spc="-225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4200" b="1" spc="20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200" b="1" spc="190" dirty="0">
                <a:solidFill>
                  <a:srgbClr val="181818"/>
                </a:solidFill>
                <a:latin typeface="Arial"/>
                <a:cs typeface="Arial"/>
              </a:rPr>
              <a:t>п</a:t>
            </a:r>
            <a:r>
              <a:rPr sz="4200" b="1" spc="80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4200" b="1" spc="20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4200" b="1" spc="-185" dirty="0">
                <a:solidFill>
                  <a:srgbClr val="181818"/>
                </a:solidFill>
                <a:latin typeface="Arial"/>
                <a:cs typeface="Arial"/>
              </a:rPr>
              <a:t>с</a:t>
            </a:r>
            <a:r>
              <a:rPr sz="4200" b="1" spc="-12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5" dirty="0">
                <a:solidFill>
                  <a:srgbClr val="181818"/>
                </a:solidFill>
                <a:latin typeface="Arial"/>
                <a:cs typeface="Arial"/>
              </a:rPr>
              <a:t>б</a:t>
            </a:r>
            <a:r>
              <a:rPr sz="4200" b="1" spc="135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4200" b="1" spc="165" dirty="0">
                <a:solidFill>
                  <a:srgbClr val="181818"/>
                </a:solidFill>
                <a:latin typeface="Arial"/>
                <a:cs typeface="Arial"/>
              </a:rPr>
              <a:t>з  </a:t>
            </a:r>
            <a:r>
              <a:rPr sz="4200" b="1" spc="125" dirty="0">
                <a:solidFill>
                  <a:srgbClr val="181818"/>
                </a:solidFill>
                <a:latin typeface="Arial"/>
                <a:cs typeface="Arial"/>
              </a:rPr>
              <a:t>заголовка</a:t>
            </a:r>
            <a:r>
              <a:rPr sz="4200" b="1" spc="12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4200" b="1" spc="-27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200" b="1" spc="135" dirty="0">
                <a:solidFill>
                  <a:srgbClr val="181818"/>
                </a:solidFill>
                <a:latin typeface="Arial"/>
                <a:cs typeface="Arial"/>
              </a:rPr>
              <a:t>прописываем </a:t>
            </a:r>
            <a:r>
              <a:rPr sz="4200" b="1" spc="-1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20" dirty="0">
                <a:solidFill>
                  <a:srgbClr val="181818"/>
                </a:solidFill>
                <a:latin typeface="Arial"/>
                <a:cs typeface="Arial"/>
              </a:rPr>
              <a:t>вопросы </a:t>
            </a:r>
            <a:r>
              <a:rPr sz="4200" b="1" spc="100" dirty="0">
                <a:solidFill>
                  <a:srgbClr val="181818"/>
                </a:solidFill>
                <a:latin typeface="Trebuchet MS"/>
                <a:cs typeface="Trebuchet MS"/>
              </a:rPr>
              <a:t>(</a:t>
            </a:r>
            <a:r>
              <a:rPr sz="4200" b="1" spc="100" dirty="0">
                <a:solidFill>
                  <a:srgbClr val="181818"/>
                </a:solidFill>
                <a:latin typeface="Arial"/>
                <a:cs typeface="Arial"/>
              </a:rPr>
              <a:t>не </a:t>
            </a:r>
            <a:r>
              <a:rPr sz="4200" b="1" spc="95" dirty="0">
                <a:solidFill>
                  <a:srgbClr val="181818"/>
                </a:solidFill>
                <a:latin typeface="Arial"/>
                <a:cs typeface="Arial"/>
              </a:rPr>
              <a:t>забывая </a:t>
            </a:r>
            <a:r>
              <a:rPr sz="4200" b="1" spc="1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25" dirty="0">
                <a:solidFill>
                  <a:srgbClr val="181818"/>
                </a:solidFill>
                <a:latin typeface="Arial"/>
                <a:cs typeface="Arial"/>
              </a:rPr>
              <a:t>проставить</a:t>
            </a:r>
            <a:r>
              <a:rPr sz="4200" b="1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85" dirty="0">
                <a:solidFill>
                  <a:srgbClr val="181818"/>
                </a:solidFill>
                <a:latin typeface="Arial"/>
                <a:cs typeface="Arial"/>
              </a:rPr>
              <a:t>нумерацию</a:t>
            </a:r>
            <a:r>
              <a:rPr sz="4200" b="1" spc="185" dirty="0">
                <a:solidFill>
                  <a:srgbClr val="181818"/>
                </a:solidFill>
                <a:latin typeface="Trebuchet MS"/>
                <a:cs typeface="Trebuchet MS"/>
              </a:rPr>
              <a:t>)</a:t>
            </a:r>
            <a:endParaRPr sz="42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745556" y="7905337"/>
            <a:ext cx="6206490" cy="1750060"/>
          </a:xfrm>
          <a:prstGeom prst="rect">
            <a:avLst/>
          </a:prstGeom>
        </p:spPr>
        <p:txBody>
          <a:bodyPr vert="horz" wrap="square" lIns="0" tIns="31115" rIns="0" bIns="0" rtlCol="0">
            <a:spAutoFit/>
          </a:bodyPr>
          <a:lstStyle/>
          <a:p>
            <a:pPr marL="12700" marR="5080">
              <a:lnSpc>
                <a:spcPts val="4510"/>
              </a:lnSpc>
              <a:spcBef>
                <a:spcPts val="245"/>
              </a:spcBef>
            </a:pPr>
            <a:r>
              <a:rPr sz="3800" b="1" spc="-45" dirty="0">
                <a:solidFill>
                  <a:srgbClr val="181818"/>
                </a:solidFill>
                <a:latin typeface="Trebuchet MS"/>
                <a:cs typeface="Trebuchet MS"/>
              </a:rPr>
              <a:t>3</a:t>
            </a:r>
            <a:r>
              <a:rPr sz="3800" b="1" spc="-270" dirty="0">
                <a:solidFill>
                  <a:srgbClr val="181818"/>
                </a:solidFill>
                <a:latin typeface="Trebuchet MS"/>
                <a:cs typeface="Trebuchet MS"/>
              </a:rPr>
              <a:t>.</a:t>
            </a:r>
            <a:r>
              <a:rPr sz="3800" b="1" spc="-20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3800" b="1" spc="-195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3800" b="1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75" dirty="0">
                <a:solidFill>
                  <a:srgbClr val="181818"/>
                </a:solidFill>
                <a:latin typeface="Arial"/>
                <a:cs typeface="Arial"/>
              </a:rPr>
              <a:t>п</a:t>
            </a:r>
            <a:r>
              <a:rPr sz="3800" b="1" spc="25" dirty="0">
                <a:solidFill>
                  <a:srgbClr val="181818"/>
                </a:solidFill>
                <a:latin typeface="Arial"/>
                <a:cs typeface="Arial"/>
              </a:rPr>
              <a:t>о</a:t>
            </a:r>
            <a:r>
              <a:rPr sz="3800" b="1" spc="30" dirty="0">
                <a:solidFill>
                  <a:srgbClr val="181818"/>
                </a:solidFill>
                <a:latin typeface="Arial"/>
                <a:cs typeface="Arial"/>
              </a:rPr>
              <a:t>л</a:t>
            </a:r>
            <a:r>
              <a:rPr sz="3800" b="1" spc="130" dirty="0">
                <a:solidFill>
                  <a:srgbClr val="181818"/>
                </a:solidFill>
                <a:latin typeface="Arial"/>
                <a:cs typeface="Arial"/>
              </a:rPr>
              <a:t>е</a:t>
            </a:r>
            <a:r>
              <a:rPr sz="3800" b="1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-18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3800" b="1" spc="-20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3800" b="1" spc="175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3800" b="1" spc="75" dirty="0">
                <a:solidFill>
                  <a:srgbClr val="181818"/>
                </a:solidFill>
                <a:latin typeface="Arial"/>
                <a:cs typeface="Arial"/>
              </a:rPr>
              <a:t>р</a:t>
            </a:r>
            <a:r>
              <a:rPr sz="3800" b="1" spc="395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3800" b="1" spc="175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3800" b="1" spc="215" dirty="0">
                <a:solidFill>
                  <a:srgbClr val="181818"/>
                </a:solidFill>
                <a:latin typeface="Arial"/>
                <a:cs typeface="Arial"/>
              </a:rPr>
              <a:t>н</a:t>
            </a:r>
            <a:r>
              <a:rPr sz="3800" b="1" spc="240" dirty="0">
                <a:solidFill>
                  <a:srgbClr val="181818"/>
                </a:solidFill>
                <a:latin typeface="Arial"/>
                <a:cs typeface="Arial"/>
              </a:rPr>
              <a:t>т</a:t>
            </a:r>
            <a:r>
              <a:rPr sz="3800" b="1" spc="-114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-45" dirty="0">
                <a:solidFill>
                  <a:srgbClr val="181818"/>
                </a:solidFill>
                <a:latin typeface="Trebuchet MS"/>
                <a:cs typeface="Trebuchet MS"/>
              </a:rPr>
              <a:t>1</a:t>
            </a:r>
            <a:r>
              <a:rPr sz="3800" b="1" spc="-160" dirty="0">
                <a:solidFill>
                  <a:srgbClr val="181818"/>
                </a:solidFill>
                <a:latin typeface="Trebuchet MS"/>
                <a:cs typeface="Trebuchet MS"/>
              </a:rPr>
              <a:t>"  </a:t>
            </a:r>
            <a:r>
              <a:rPr sz="3800" b="1" spc="125" dirty="0">
                <a:solidFill>
                  <a:srgbClr val="181818"/>
                </a:solidFill>
                <a:latin typeface="Arial"/>
                <a:cs typeface="Arial"/>
              </a:rPr>
              <a:t>прописываем</a:t>
            </a:r>
            <a:r>
              <a:rPr sz="3800" b="1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60" dirty="0">
                <a:solidFill>
                  <a:srgbClr val="181818"/>
                </a:solidFill>
                <a:latin typeface="Arial"/>
                <a:cs typeface="Arial"/>
              </a:rPr>
              <a:t>варианты </a:t>
            </a:r>
            <a:r>
              <a:rPr sz="3800" b="1" spc="-10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05" dirty="0">
                <a:solidFill>
                  <a:srgbClr val="181818"/>
                </a:solidFill>
                <a:latin typeface="Arial"/>
                <a:cs typeface="Arial"/>
              </a:rPr>
              <a:t>ответов</a:t>
            </a:r>
            <a:endParaRPr sz="3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79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1899461"/>
            <a:ext cx="13820775" cy="8387715"/>
            <a:chOff x="0" y="1899461"/>
            <a:chExt cx="13820775" cy="8387715"/>
          </a:xfrm>
        </p:grpSpPr>
        <p:sp>
          <p:nvSpPr>
            <p:cNvPr id="4" name="object 4"/>
            <p:cNvSpPr/>
            <p:nvPr/>
          </p:nvSpPr>
          <p:spPr>
            <a:xfrm>
              <a:off x="0" y="2057400"/>
              <a:ext cx="13820775" cy="8229600"/>
            </a:xfrm>
            <a:custGeom>
              <a:avLst/>
              <a:gdLst/>
              <a:ahLst/>
              <a:cxnLst/>
              <a:rect l="l" t="t" r="r" b="b"/>
              <a:pathLst>
                <a:path w="13820775" h="8229600">
                  <a:moveTo>
                    <a:pt x="13820773" y="8229599"/>
                  </a:moveTo>
                  <a:lnTo>
                    <a:pt x="0" y="8229599"/>
                  </a:lnTo>
                  <a:lnTo>
                    <a:pt x="0" y="0"/>
                  </a:lnTo>
                  <a:lnTo>
                    <a:pt x="13820773" y="0"/>
                  </a:lnTo>
                  <a:lnTo>
                    <a:pt x="13820773" y="8229599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77541" y="1899461"/>
              <a:ext cx="8953499" cy="4952999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6699631" y="2899409"/>
              <a:ext cx="2995295" cy="1035685"/>
            </a:xfrm>
            <a:custGeom>
              <a:avLst/>
              <a:gdLst/>
              <a:ahLst/>
              <a:cxnLst/>
              <a:rect l="l" t="t" r="r" b="b"/>
              <a:pathLst>
                <a:path w="2995295" h="1035685">
                  <a:moveTo>
                    <a:pt x="2519705" y="225666"/>
                  </a:moveTo>
                  <a:lnTo>
                    <a:pt x="2519388" y="225310"/>
                  </a:lnTo>
                  <a:lnTo>
                    <a:pt x="2518841" y="225005"/>
                  </a:lnTo>
                  <a:lnTo>
                    <a:pt x="2519705" y="225666"/>
                  </a:lnTo>
                  <a:close/>
                </a:path>
                <a:path w="2995295" h="1035685">
                  <a:moveTo>
                    <a:pt x="2520569" y="226326"/>
                  </a:moveTo>
                  <a:lnTo>
                    <a:pt x="2519705" y="225666"/>
                  </a:lnTo>
                  <a:lnTo>
                    <a:pt x="2520340" y="226377"/>
                  </a:lnTo>
                  <a:lnTo>
                    <a:pt x="2520569" y="226326"/>
                  </a:lnTo>
                  <a:close/>
                </a:path>
                <a:path w="2995295" h="1035685">
                  <a:moveTo>
                    <a:pt x="2995168" y="450456"/>
                  </a:moveTo>
                  <a:lnTo>
                    <a:pt x="2974378" y="407162"/>
                  </a:lnTo>
                  <a:lnTo>
                    <a:pt x="2937853" y="372922"/>
                  </a:lnTo>
                  <a:lnTo>
                    <a:pt x="2933001" y="368896"/>
                  </a:lnTo>
                  <a:lnTo>
                    <a:pt x="2933001" y="427710"/>
                  </a:lnTo>
                  <a:lnTo>
                    <a:pt x="2932480" y="426542"/>
                  </a:lnTo>
                  <a:lnTo>
                    <a:pt x="2932696" y="426478"/>
                  </a:lnTo>
                  <a:lnTo>
                    <a:pt x="2933001" y="427710"/>
                  </a:lnTo>
                  <a:lnTo>
                    <a:pt x="2933001" y="368896"/>
                  </a:lnTo>
                  <a:lnTo>
                    <a:pt x="2898965" y="340575"/>
                  </a:lnTo>
                  <a:lnTo>
                    <a:pt x="2858516" y="311226"/>
                  </a:lnTo>
                  <a:lnTo>
                    <a:pt x="2816707" y="283514"/>
                  </a:lnTo>
                  <a:lnTo>
                    <a:pt x="2772994" y="256273"/>
                  </a:lnTo>
                  <a:lnTo>
                    <a:pt x="2771724" y="255536"/>
                  </a:lnTo>
                  <a:lnTo>
                    <a:pt x="2771724" y="387299"/>
                  </a:lnTo>
                  <a:lnTo>
                    <a:pt x="2770657" y="386257"/>
                  </a:lnTo>
                  <a:lnTo>
                    <a:pt x="2769590" y="385203"/>
                  </a:lnTo>
                  <a:lnTo>
                    <a:pt x="2768181" y="384238"/>
                  </a:lnTo>
                  <a:lnTo>
                    <a:pt x="2769692" y="385178"/>
                  </a:lnTo>
                  <a:lnTo>
                    <a:pt x="2770873" y="386194"/>
                  </a:lnTo>
                  <a:lnTo>
                    <a:pt x="2771724" y="387299"/>
                  </a:lnTo>
                  <a:lnTo>
                    <a:pt x="2771724" y="255536"/>
                  </a:lnTo>
                  <a:lnTo>
                    <a:pt x="2728734" y="230454"/>
                  </a:lnTo>
                  <a:lnTo>
                    <a:pt x="2683941" y="206082"/>
                  </a:lnTo>
                  <a:lnTo>
                    <a:pt x="2638920" y="184391"/>
                  </a:lnTo>
                  <a:lnTo>
                    <a:pt x="2593073" y="162890"/>
                  </a:lnTo>
                  <a:lnTo>
                    <a:pt x="2546718" y="142824"/>
                  </a:lnTo>
                  <a:lnTo>
                    <a:pt x="2521254" y="132702"/>
                  </a:lnTo>
                  <a:lnTo>
                    <a:pt x="2521254" y="224853"/>
                  </a:lnTo>
                  <a:lnTo>
                    <a:pt x="2520569" y="226326"/>
                  </a:lnTo>
                  <a:lnTo>
                    <a:pt x="2519680" y="226542"/>
                  </a:lnTo>
                  <a:lnTo>
                    <a:pt x="2517102" y="224561"/>
                  </a:lnTo>
                  <a:lnTo>
                    <a:pt x="2517762" y="224409"/>
                  </a:lnTo>
                  <a:lnTo>
                    <a:pt x="2518841" y="225005"/>
                  </a:lnTo>
                  <a:lnTo>
                    <a:pt x="2517978" y="224345"/>
                  </a:lnTo>
                  <a:lnTo>
                    <a:pt x="2519819" y="225196"/>
                  </a:lnTo>
                  <a:lnTo>
                    <a:pt x="2521254" y="224853"/>
                  </a:lnTo>
                  <a:lnTo>
                    <a:pt x="2521254" y="132702"/>
                  </a:lnTo>
                  <a:lnTo>
                    <a:pt x="2513088" y="129451"/>
                  </a:lnTo>
                  <a:lnTo>
                    <a:pt x="2513088" y="222923"/>
                  </a:lnTo>
                  <a:lnTo>
                    <a:pt x="2511247" y="222059"/>
                  </a:lnTo>
                  <a:lnTo>
                    <a:pt x="2510586" y="222224"/>
                  </a:lnTo>
                  <a:lnTo>
                    <a:pt x="2510180" y="221018"/>
                  </a:lnTo>
                  <a:lnTo>
                    <a:pt x="2510307" y="221081"/>
                  </a:lnTo>
                  <a:lnTo>
                    <a:pt x="2512022" y="221869"/>
                  </a:lnTo>
                  <a:lnTo>
                    <a:pt x="2513088" y="222923"/>
                  </a:lnTo>
                  <a:lnTo>
                    <a:pt x="2513088" y="129451"/>
                  </a:lnTo>
                  <a:lnTo>
                    <a:pt x="2499855" y="124180"/>
                  </a:lnTo>
                  <a:lnTo>
                    <a:pt x="2452484" y="106984"/>
                  </a:lnTo>
                  <a:lnTo>
                    <a:pt x="2404618" y="91198"/>
                  </a:lnTo>
                  <a:lnTo>
                    <a:pt x="2388095" y="85915"/>
                  </a:lnTo>
                  <a:lnTo>
                    <a:pt x="2388095" y="205041"/>
                  </a:lnTo>
                  <a:lnTo>
                    <a:pt x="2387676" y="203835"/>
                  </a:lnTo>
                  <a:lnTo>
                    <a:pt x="2388095" y="205041"/>
                  </a:lnTo>
                  <a:lnTo>
                    <a:pt x="2388095" y="85915"/>
                  </a:lnTo>
                  <a:lnTo>
                    <a:pt x="2257552" y="49936"/>
                  </a:lnTo>
                  <a:lnTo>
                    <a:pt x="2157260" y="29959"/>
                  </a:lnTo>
                  <a:lnTo>
                    <a:pt x="2105761" y="21602"/>
                  </a:lnTo>
                  <a:lnTo>
                    <a:pt x="2054440" y="14503"/>
                  </a:lnTo>
                  <a:lnTo>
                    <a:pt x="2003310" y="8674"/>
                  </a:lnTo>
                  <a:lnTo>
                    <a:pt x="1952345" y="4114"/>
                  </a:lnTo>
                  <a:lnTo>
                    <a:pt x="1851266" y="0"/>
                  </a:lnTo>
                  <a:lnTo>
                    <a:pt x="1801139" y="469"/>
                  </a:lnTo>
                  <a:lnTo>
                    <a:pt x="1751203" y="2184"/>
                  </a:lnTo>
                  <a:lnTo>
                    <a:pt x="1701457" y="5168"/>
                  </a:lnTo>
                  <a:lnTo>
                    <a:pt x="1651889" y="9410"/>
                  </a:lnTo>
                  <a:lnTo>
                    <a:pt x="1602511" y="14922"/>
                  </a:lnTo>
                  <a:lnTo>
                    <a:pt x="1553311" y="21691"/>
                  </a:lnTo>
                  <a:lnTo>
                    <a:pt x="1504315" y="29718"/>
                  </a:lnTo>
                  <a:lnTo>
                    <a:pt x="1455496" y="39014"/>
                  </a:lnTo>
                  <a:lnTo>
                    <a:pt x="1358734" y="62611"/>
                  </a:lnTo>
                  <a:lnTo>
                    <a:pt x="1310487" y="75679"/>
                  </a:lnTo>
                  <a:lnTo>
                    <a:pt x="1262443" y="90017"/>
                  </a:lnTo>
                  <a:lnTo>
                    <a:pt x="1167218" y="123698"/>
                  </a:lnTo>
                  <a:lnTo>
                    <a:pt x="1119759" y="141808"/>
                  </a:lnTo>
                  <a:lnTo>
                    <a:pt x="1072489" y="161175"/>
                  </a:lnTo>
                  <a:lnTo>
                    <a:pt x="978255" y="202463"/>
                  </a:lnTo>
                  <a:lnTo>
                    <a:pt x="931303" y="225679"/>
                  </a:lnTo>
                  <a:lnTo>
                    <a:pt x="885126" y="250012"/>
                  </a:lnTo>
                  <a:lnTo>
                    <a:pt x="795248" y="303301"/>
                  </a:lnTo>
                  <a:lnTo>
                    <a:pt x="751179" y="331050"/>
                  </a:lnTo>
                  <a:lnTo>
                    <a:pt x="689279" y="372287"/>
                  </a:lnTo>
                  <a:lnTo>
                    <a:pt x="538695" y="482219"/>
                  </a:lnTo>
                  <a:lnTo>
                    <a:pt x="497433" y="514502"/>
                  </a:lnTo>
                  <a:lnTo>
                    <a:pt x="422186" y="574687"/>
                  </a:lnTo>
                  <a:lnTo>
                    <a:pt x="238125" y="730694"/>
                  </a:lnTo>
                  <a:lnTo>
                    <a:pt x="234543" y="739406"/>
                  </a:lnTo>
                  <a:lnTo>
                    <a:pt x="232384" y="742543"/>
                  </a:lnTo>
                  <a:lnTo>
                    <a:pt x="227850" y="744956"/>
                  </a:lnTo>
                  <a:lnTo>
                    <a:pt x="222758" y="747509"/>
                  </a:lnTo>
                  <a:lnTo>
                    <a:pt x="218198" y="746010"/>
                  </a:lnTo>
                  <a:lnTo>
                    <a:pt x="214706" y="745553"/>
                  </a:lnTo>
                  <a:lnTo>
                    <a:pt x="215900" y="741337"/>
                  </a:lnTo>
                  <a:lnTo>
                    <a:pt x="218808" y="738009"/>
                  </a:lnTo>
                  <a:lnTo>
                    <a:pt x="227774" y="707072"/>
                  </a:lnTo>
                  <a:lnTo>
                    <a:pt x="239014" y="675563"/>
                  </a:lnTo>
                  <a:lnTo>
                    <a:pt x="252590" y="646112"/>
                  </a:lnTo>
                  <a:lnTo>
                    <a:pt x="267360" y="616369"/>
                  </a:lnTo>
                  <a:lnTo>
                    <a:pt x="277482" y="596900"/>
                  </a:lnTo>
                  <a:lnTo>
                    <a:pt x="286016" y="576516"/>
                  </a:lnTo>
                  <a:lnTo>
                    <a:pt x="292531" y="555320"/>
                  </a:lnTo>
                  <a:lnTo>
                    <a:pt x="296545" y="533425"/>
                  </a:lnTo>
                  <a:lnTo>
                    <a:pt x="312064" y="493039"/>
                  </a:lnTo>
                  <a:lnTo>
                    <a:pt x="312216" y="455104"/>
                  </a:lnTo>
                  <a:lnTo>
                    <a:pt x="297472" y="420789"/>
                  </a:lnTo>
                  <a:lnTo>
                    <a:pt x="268592" y="392531"/>
                  </a:lnTo>
                  <a:lnTo>
                    <a:pt x="226669" y="426288"/>
                  </a:lnTo>
                  <a:lnTo>
                    <a:pt x="190830" y="463791"/>
                  </a:lnTo>
                  <a:lnTo>
                    <a:pt x="160401" y="505193"/>
                  </a:lnTo>
                  <a:lnTo>
                    <a:pt x="134112" y="548208"/>
                  </a:lnTo>
                  <a:lnTo>
                    <a:pt x="111569" y="594233"/>
                  </a:lnTo>
                  <a:lnTo>
                    <a:pt x="91782" y="642200"/>
                  </a:lnTo>
                  <a:lnTo>
                    <a:pt x="73774" y="691032"/>
                  </a:lnTo>
                  <a:lnTo>
                    <a:pt x="62217" y="723912"/>
                  </a:lnTo>
                  <a:lnTo>
                    <a:pt x="49733" y="755726"/>
                  </a:lnTo>
                  <a:lnTo>
                    <a:pt x="36601" y="786371"/>
                  </a:lnTo>
                  <a:lnTo>
                    <a:pt x="33667" y="793623"/>
                  </a:lnTo>
                  <a:lnTo>
                    <a:pt x="23685" y="818286"/>
                  </a:lnTo>
                  <a:lnTo>
                    <a:pt x="7213" y="862825"/>
                  </a:lnTo>
                  <a:lnTo>
                    <a:pt x="2425" y="875753"/>
                  </a:lnTo>
                  <a:lnTo>
                    <a:pt x="0" y="909027"/>
                  </a:lnTo>
                  <a:lnTo>
                    <a:pt x="47929" y="978382"/>
                  </a:lnTo>
                  <a:lnTo>
                    <a:pt x="79641" y="1008557"/>
                  </a:lnTo>
                  <a:lnTo>
                    <a:pt x="104127" y="1024813"/>
                  </a:lnTo>
                  <a:lnTo>
                    <a:pt x="111721" y="1022959"/>
                  </a:lnTo>
                  <a:lnTo>
                    <a:pt x="123317" y="1031900"/>
                  </a:lnTo>
                  <a:lnTo>
                    <a:pt x="125869" y="1032586"/>
                  </a:lnTo>
                  <a:lnTo>
                    <a:pt x="136093" y="1035316"/>
                  </a:lnTo>
                  <a:lnTo>
                    <a:pt x="149491" y="1034669"/>
                  </a:lnTo>
                  <a:lnTo>
                    <a:pt x="162966" y="1031379"/>
                  </a:lnTo>
                  <a:lnTo>
                    <a:pt x="202526" y="1019124"/>
                  </a:lnTo>
                  <a:lnTo>
                    <a:pt x="242366" y="1008087"/>
                  </a:lnTo>
                  <a:lnTo>
                    <a:pt x="321779" y="984808"/>
                  </a:lnTo>
                  <a:lnTo>
                    <a:pt x="326326" y="984999"/>
                  </a:lnTo>
                  <a:lnTo>
                    <a:pt x="330873" y="985202"/>
                  </a:lnTo>
                  <a:lnTo>
                    <a:pt x="339788" y="984338"/>
                  </a:lnTo>
                  <a:lnTo>
                    <a:pt x="348488" y="982218"/>
                  </a:lnTo>
                  <a:lnTo>
                    <a:pt x="356628" y="977607"/>
                  </a:lnTo>
                  <a:lnTo>
                    <a:pt x="365912" y="979271"/>
                  </a:lnTo>
                  <a:lnTo>
                    <a:pt x="374802" y="978408"/>
                  </a:lnTo>
                  <a:lnTo>
                    <a:pt x="383514" y="976287"/>
                  </a:lnTo>
                  <a:lnTo>
                    <a:pt x="391960" y="972921"/>
                  </a:lnTo>
                  <a:lnTo>
                    <a:pt x="398132" y="974026"/>
                  </a:lnTo>
                  <a:lnTo>
                    <a:pt x="404431" y="973797"/>
                  </a:lnTo>
                  <a:lnTo>
                    <a:pt x="410616" y="972286"/>
                  </a:lnTo>
                  <a:lnTo>
                    <a:pt x="417042" y="972032"/>
                  </a:lnTo>
                  <a:lnTo>
                    <a:pt x="465264" y="968108"/>
                  </a:lnTo>
                  <a:lnTo>
                    <a:pt x="513372" y="965530"/>
                  </a:lnTo>
                  <a:lnTo>
                    <a:pt x="561301" y="964298"/>
                  </a:lnTo>
                  <a:lnTo>
                    <a:pt x="609346" y="965657"/>
                  </a:lnTo>
                  <a:lnTo>
                    <a:pt x="657479" y="969606"/>
                  </a:lnTo>
                  <a:lnTo>
                    <a:pt x="705370" y="974915"/>
                  </a:lnTo>
                  <a:lnTo>
                    <a:pt x="765987" y="984973"/>
                  </a:lnTo>
                  <a:lnTo>
                    <a:pt x="772083" y="984783"/>
                  </a:lnTo>
                  <a:lnTo>
                    <a:pt x="778484" y="985837"/>
                  </a:lnTo>
                  <a:lnTo>
                    <a:pt x="793750" y="987348"/>
                  </a:lnTo>
                  <a:lnTo>
                    <a:pt x="800163" y="984478"/>
                  </a:lnTo>
                  <a:lnTo>
                    <a:pt x="805218" y="979322"/>
                  </a:lnTo>
                  <a:lnTo>
                    <a:pt x="806577" y="972451"/>
                  </a:lnTo>
                  <a:lnTo>
                    <a:pt x="805649" y="966152"/>
                  </a:lnTo>
                  <a:lnTo>
                    <a:pt x="802779" y="960310"/>
                  </a:lnTo>
                  <a:lnTo>
                    <a:pt x="798614" y="956094"/>
                  </a:lnTo>
                  <a:lnTo>
                    <a:pt x="780669" y="939558"/>
                  </a:lnTo>
                  <a:lnTo>
                    <a:pt x="766089" y="920889"/>
                  </a:lnTo>
                  <a:lnTo>
                    <a:pt x="735330" y="883945"/>
                  </a:lnTo>
                  <a:lnTo>
                    <a:pt x="696531" y="867270"/>
                  </a:lnTo>
                  <a:lnTo>
                    <a:pt x="650036" y="856373"/>
                  </a:lnTo>
                  <a:lnTo>
                    <a:pt x="603097" y="846912"/>
                  </a:lnTo>
                  <a:lnTo>
                    <a:pt x="508952" y="835888"/>
                  </a:lnTo>
                  <a:lnTo>
                    <a:pt x="461530" y="833069"/>
                  </a:lnTo>
                  <a:lnTo>
                    <a:pt x="413867" y="831621"/>
                  </a:lnTo>
                  <a:lnTo>
                    <a:pt x="365988" y="831532"/>
                  </a:lnTo>
                  <a:lnTo>
                    <a:pt x="343662" y="833056"/>
                  </a:lnTo>
                  <a:lnTo>
                    <a:pt x="336321" y="832231"/>
                  </a:lnTo>
                  <a:lnTo>
                    <a:pt x="330098" y="829830"/>
                  </a:lnTo>
                  <a:lnTo>
                    <a:pt x="327126" y="824026"/>
                  </a:lnTo>
                  <a:lnTo>
                    <a:pt x="327291" y="818743"/>
                  </a:lnTo>
                  <a:lnTo>
                    <a:pt x="329006" y="811796"/>
                  </a:lnTo>
                  <a:lnTo>
                    <a:pt x="336664" y="809929"/>
                  </a:lnTo>
                  <a:lnTo>
                    <a:pt x="342569" y="805878"/>
                  </a:lnTo>
                  <a:lnTo>
                    <a:pt x="347052" y="800862"/>
                  </a:lnTo>
                  <a:lnTo>
                    <a:pt x="349872" y="793635"/>
                  </a:lnTo>
                  <a:lnTo>
                    <a:pt x="357111" y="790562"/>
                  </a:lnTo>
                  <a:lnTo>
                    <a:pt x="363816" y="787615"/>
                  </a:lnTo>
                  <a:lnTo>
                    <a:pt x="368973" y="782434"/>
                  </a:lnTo>
                  <a:lnTo>
                    <a:pt x="371868" y="773887"/>
                  </a:lnTo>
                  <a:lnTo>
                    <a:pt x="374700" y="774509"/>
                  </a:lnTo>
                  <a:lnTo>
                    <a:pt x="376351" y="774103"/>
                  </a:lnTo>
                  <a:lnTo>
                    <a:pt x="376516" y="771448"/>
                  </a:lnTo>
                  <a:lnTo>
                    <a:pt x="383362" y="768477"/>
                  </a:lnTo>
                  <a:lnTo>
                    <a:pt x="389648" y="765632"/>
                  </a:lnTo>
                  <a:lnTo>
                    <a:pt x="394487" y="760526"/>
                  </a:lnTo>
                  <a:lnTo>
                    <a:pt x="397598" y="753237"/>
                  </a:lnTo>
                  <a:lnTo>
                    <a:pt x="403593" y="749160"/>
                  </a:lnTo>
                  <a:lnTo>
                    <a:pt x="410527" y="747471"/>
                  </a:lnTo>
                  <a:lnTo>
                    <a:pt x="451815" y="713867"/>
                  </a:lnTo>
                  <a:lnTo>
                    <a:pt x="637273" y="567982"/>
                  </a:lnTo>
                  <a:lnTo>
                    <a:pt x="720940" y="505752"/>
                  </a:lnTo>
                  <a:lnTo>
                    <a:pt x="763092" y="475856"/>
                  </a:lnTo>
                  <a:lnTo>
                    <a:pt x="799198" y="455282"/>
                  </a:lnTo>
                  <a:lnTo>
                    <a:pt x="852627" y="422643"/>
                  </a:lnTo>
                  <a:lnTo>
                    <a:pt x="937539" y="375793"/>
                  </a:lnTo>
                  <a:lnTo>
                    <a:pt x="980605" y="353529"/>
                  </a:lnTo>
                  <a:lnTo>
                    <a:pt x="1024166" y="332447"/>
                  </a:lnTo>
                  <a:lnTo>
                    <a:pt x="1068247" y="312547"/>
                  </a:lnTo>
                  <a:lnTo>
                    <a:pt x="1112837" y="293827"/>
                  </a:lnTo>
                  <a:lnTo>
                    <a:pt x="1157947" y="276288"/>
                  </a:lnTo>
                  <a:lnTo>
                    <a:pt x="1203566" y="259930"/>
                  </a:lnTo>
                  <a:lnTo>
                    <a:pt x="1296073" y="229527"/>
                  </a:lnTo>
                  <a:lnTo>
                    <a:pt x="1481010" y="179197"/>
                  </a:lnTo>
                  <a:lnTo>
                    <a:pt x="1487538" y="180213"/>
                  </a:lnTo>
                  <a:lnTo>
                    <a:pt x="1490802" y="180733"/>
                  </a:lnTo>
                  <a:lnTo>
                    <a:pt x="1500098" y="179768"/>
                  </a:lnTo>
                  <a:lnTo>
                    <a:pt x="1517700" y="172859"/>
                  </a:lnTo>
                  <a:lnTo>
                    <a:pt x="1522209" y="173075"/>
                  </a:lnTo>
                  <a:lnTo>
                    <a:pt x="1526717" y="173278"/>
                  </a:lnTo>
                  <a:lnTo>
                    <a:pt x="1535557" y="172427"/>
                  </a:lnTo>
                  <a:lnTo>
                    <a:pt x="1544205" y="170319"/>
                  </a:lnTo>
                  <a:lnTo>
                    <a:pt x="1552321" y="165722"/>
                  </a:lnTo>
                  <a:lnTo>
                    <a:pt x="1560969" y="167538"/>
                  </a:lnTo>
                  <a:lnTo>
                    <a:pt x="1569250" y="166827"/>
                  </a:lnTo>
                  <a:lnTo>
                    <a:pt x="1577365" y="164846"/>
                  </a:lnTo>
                  <a:lnTo>
                    <a:pt x="1585239" y="161620"/>
                  </a:lnTo>
                  <a:lnTo>
                    <a:pt x="1588985" y="163322"/>
                  </a:lnTo>
                  <a:lnTo>
                    <a:pt x="1592719" y="165023"/>
                  </a:lnTo>
                  <a:lnTo>
                    <a:pt x="1599653" y="163334"/>
                  </a:lnTo>
                  <a:lnTo>
                    <a:pt x="1606169" y="159143"/>
                  </a:lnTo>
                  <a:lnTo>
                    <a:pt x="1608924" y="159766"/>
                  </a:lnTo>
                  <a:lnTo>
                    <a:pt x="1611337" y="159181"/>
                  </a:lnTo>
                  <a:lnTo>
                    <a:pt x="1613573" y="157327"/>
                  </a:lnTo>
                  <a:lnTo>
                    <a:pt x="1619719" y="158432"/>
                  </a:lnTo>
                  <a:lnTo>
                    <a:pt x="1632381" y="157962"/>
                  </a:lnTo>
                  <a:lnTo>
                    <a:pt x="1638427" y="156489"/>
                  </a:lnTo>
                  <a:lnTo>
                    <a:pt x="1729765" y="145973"/>
                  </a:lnTo>
                  <a:lnTo>
                    <a:pt x="1760651" y="146291"/>
                  </a:lnTo>
                  <a:lnTo>
                    <a:pt x="1763585" y="142963"/>
                  </a:lnTo>
                  <a:lnTo>
                    <a:pt x="1766366" y="139661"/>
                  </a:lnTo>
                  <a:lnTo>
                    <a:pt x="1765922" y="137160"/>
                  </a:lnTo>
                  <a:lnTo>
                    <a:pt x="1758823" y="134975"/>
                  </a:lnTo>
                  <a:lnTo>
                    <a:pt x="1748688" y="133527"/>
                  </a:lnTo>
                  <a:lnTo>
                    <a:pt x="1747227" y="129959"/>
                  </a:lnTo>
                  <a:lnTo>
                    <a:pt x="1751063" y="125095"/>
                  </a:lnTo>
                  <a:lnTo>
                    <a:pt x="1755267" y="122770"/>
                  </a:lnTo>
                  <a:lnTo>
                    <a:pt x="1757972" y="119494"/>
                  </a:lnTo>
                  <a:lnTo>
                    <a:pt x="1806295" y="118160"/>
                  </a:lnTo>
                  <a:lnTo>
                    <a:pt x="1902968" y="120726"/>
                  </a:lnTo>
                  <a:lnTo>
                    <a:pt x="1951062" y="123380"/>
                  </a:lnTo>
                  <a:lnTo>
                    <a:pt x="1999132" y="127342"/>
                  </a:lnTo>
                  <a:lnTo>
                    <a:pt x="2094979" y="137960"/>
                  </a:lnTo>
                  <a:lnTo>
                    <a:pt x="2142794" y="144602"/>
                  </a:lnTo>
                  <a:lnTo>
                    <a:pt x="2384234" y="203365"/>
                  </a:lnTo>
                  <a:lnTo>
                    <a:pt x="2386914" y="204012"/>
                  </a:lnTo>
                  <a:lnTo>
                    <a:pt x="2387612" y="205155"/>
                  </a:lnTo>
                  <a:lnTo>
                    <a:pt x="2389022" y="207429"/>
                  </a:lnTo>
                  <a:lnTo>
                    <a:pt x="2391079" y="208229"/>
                  </a:lnTo>
                  <a:lnTo>
                    <a:pt x="2393581" y="208927"/>
                  </a:lnTo>
                  <a:lnTo>
                    <a:pt x="2395131" y="208546"/>
                  </a:lnTo>
                  <a:lnTo>
                    <a:pt x="2397074" y="209384"/>
                  </a:lnTo>
                  <a:lnTo>
                    <a:pt x="2398941" y="208927"/>
                  </a:lnTo>
                  <a:lnTo>
                    <a:pt x="2401824" y="212140"/>
                  </a:lnTo>
                  <a:lnTo>
                    <a:pt x="2405837" y="213779"/>
                  </a:lnTo>
                  <a:lnTo>
                    <a:pt x="2410460" y="212648"/>
                  </a:lnTo>
                  <a:lnTo>
                    <a:pt x="2413241" y="215900"/>
                  </a:lnTo>
                  <a:lnTo>
                    <a:pt x="2417241" y="217538"/>
                  </a:lnTo>
                  <a:lnTo>
                    <a:pt x="2421979" y="216382"/>
                  </a:lnTo>
                  <a:lnTo>
                    <a:pt x="2424646" y="219659"/>
                  </a:lnTo>
                  <a:lnTo>
                    <a:pt x="2428659" y="221284"/>
                  </a:lnTo>
                  <a:lnTo>
                    <a:pt x="2433497" y="220103"/>
                  </a:lnTo>
                  <a:lnTo>
                    <a:pt x="2436152" y="223380"/>
                  </a:lnTo>
                  <a:lnTo>
                    <a:pt x="2440063" y="225044"/>
                  </a:lnTo>
                  <a:lnTo>
                    <a:pt x="2444902" y="223862"/>
                  </a:lnTo>
                  <a:lnTo>
                    <a:pt x="2447760" y="228396"/>
                  </a:lnTo>
                  <a:lnTo>
                    <a:pt x="2451354" y="228828"/>
                  </a:lnTo>
                  <a:lnTo>
                    <a:pt x="2456307" y="227622"/>
                  </a:lnTo>
                  <a:lnTo>
                    <a:pt x="2459050" y="232181"/>
                  </a:lnTo>
                  <a:lnTo>
                    <a:pt x="2461006" y="233006"/>
                  </a:lnTo>
                  <a:lnTo>
                    <a:pt x="2462949" y="233845"/>
                  </a:lnTo>
                  <a:lnTo>
                    <a:pt x="2467381" y="231457"/>
                  </a:lnTo>
                  <a:lnTo>
                    <a:pt x="2467597" y="231406"/>
                  </a:lnTo>
                  <a:lnTo>
                    <a:pt x="2468676" y="231927"/>
                  </a:lnTo>
                  <a:lnTo>
                    <a:pt x="2470937" y="235508"/>
                  </a:lnTo>
                  <a:lnTo>
                    <a:pt x="2474633" y="236816"/>
                  </a:lnTo>
                  <a:lnTo>
                    <a:pt x="2477579" y="235953"/>
                  </a:lnTo>
                  <a:lnTo>
                    <a:pt x="2478875" y="236499"/>
                  </a:lnTo>
                  <a:lnTo>
                    <a:pt x="2479205" y="236423"/>
                  </a:lnTo>
                  <a:lnTo>
                    <a:pt x="2481643" y="239737"/>
                  </a:lnTo>
                  <a:lnTo>
                    <a:pt x="2485326" y="241452"/>
                  </a:lnTo>
                  <a:lnTo>
                    <a:pt x="2490495" y="240195"/>
                  </a:lnTo>
                  <a:lnTo>
                    <a:pt x="2493238" y="244754"/>
                  </a:lnTo>
                  <a:lnTo>
                    <a:pt x="2495080" y="245618"/>
                  </a:lnTo>
                  <a:lnTo>
                    <a:pt x="2496921" y="246468"/>
                  </a:lnTo>
                  <a:lnTo>
                    <a:pt x="2501455" y="244055"/>
                  </a:lnTo>
                  <a:lnTo>
                    <a:pt x="2502090" y="245211"/>
                  </a:lnTo>
                  <a:lnTo>
                    <a:pt x="2504427" y="248564"/>
                  </a:lnTo>
                  <a:lnTo>
                    <a:pt x="2508212" y="250253"/>
                  </a:lnTo>
                  <a:lnTo>
                    <a:pt x="2513279" y="249021"/>
                  </a:lnTo>
                  <a:lnTo>
                    <a:pt x="2515908" y="253606"/>
                  </a:lnTo>
                  <a:lnTo>
                    <a:pt x="2517813" y="254444"/>
                  </a:lnTo>
                  <a:lnTo>
                    <a:pt x="2519705" y="255295"/>
                  </a:lnTo>
                  <a:lnTo>
                    <a:pt x="2524239" y="252882"/>
                  </a:lnTo>
                  <a:lnTo>
                    <a:pt x="2524658" y="254088"/>
                  </a:lnTo>
                  <a:lnTo>
                    <a:pt x="2527096" y="257416"/>
                  </a:lnTo>
                  <a:lnTo>
                    <a:pt x="2530894" y="259105"/>
                  </a:lnTo>
                  <a:lnTo>
                    <a:pt x="2535732" y="257924"/>
                  </a:lnTo>
                  <a:lnTo>
                    <a:pt x="2636659" y="305206"/>
                  </a:lnTo>
                  <a:lnTo>
                    <a:pt x="2651290" y="309473"/>
                  </a:lnTo>
                  <a:lnTo>
                    <a:pt x="2664752" y="315341"/>
                  </a:lnTo>
                  <a:lnTo>
                    <a:pt x="2690609" y="329958"/>
                  </a:lnTo>
                  <a:lnTo>
                    <a:pt x="2690355" y="331330"/>
                  </a:lnTo>
                  <a:lnTo>
                    <a:pt x="2689974" y="334035"/>
                  </a:lnTo>
                  <a:lnTo>
                    <a:pt x="2687790" y="338480"/>
                  </a:lnTo>
                  <a:lnTo>
                    <a:pt x="2685669" y="340309"/>
                  </a:lnTo>
                  <a:lnTo>
                    <a:pt x="2682671" y="342353"/>
                  </a:lnTo>
                  <a:lnTo>
                    <a:pt x="2691981" y="349224"/>
                  </a:lnTo>
                  <a:lnTo>
                    <a:pt x="2701264" y="354812"/>
                  </a:lnTo>
                  <a:lnTo>
                    <a:pt x="2711031" y="358965"/>
                  </a:lnTo>
                  <a:lnTo>
                    <a:pt x="2722156" y="362788"/>
                  </a:lnTo>
                  <a:lnTo>
                    <a:pt x="2726855" y="362940"/>
                  </a:lnTo>
                  <a:lnTo>
                    <a:pt x="2731236" y="363181"/>
                  </a:lnTo>
                  <a:lnTo>
                    <a:pt x="2733954" y="365137"/>
                  </a:lnTo>
                  <a:lnTo>
                    <a:pt x="2735313" y="366115"/>
                  </a:lnTo>
                  <a:lnTo>
                    <a:pt x="2726423" y="363054"/>
                  </a:lnTo>
                  <a:lnTo>
                    <a:pt x="2722156" y="362788"/>
                  </a:lnTo>
                  <a:lnTo>
                    <a:pt x="2725483" y="365899"/>
                  </a:lnTo>
                  <a:lnTo>
                    <a:pt x="2729141" y="368922"/>
                  </a:lnTo>
                  <a:lnTo>
                    <a:pt x="2734005" y="366433"/>
                  </a:lnTo>
                  <a:lnTo>
                    <a:pt x="2734526" y="367614"/>
                  </a:lnTo>
                  <a:lnTo>
                    <a:pt x="2742781" y="365594"/>
                  </a:lnTo>
                  <a:lnTo>
                    <a:pt x="2743250" y="364185"/>
                  </a:lnTo>
                  <a:lnTo>
                    <a:pt x="2744012" y="363994"/>
                  </a:lnTo>
                  <a:lnTo>
                    <a:pt x="2744482" y="362572"/>
                  </a:lnTo>
                  <a:lnTo>
                    <a:pt x="2745422" y="364959"/>
                  </a:lnTo>
                  <a:lnTo>
                    <a:pt x="2734526" y="367614"/>
                  </a:lnTo>
                  <a:lnTo>
                    <a:pt x="2737129" y="373519"/>
                  </a:lnTo>
                  <a:lnTo>
                    <a:pt x="2742539" y="376110"/>
                  </a:lnTo>
                  <a:lnTo>
                    <a:pt x="2749740" y="376974"/>
                  </a:lnTo>
                  <a:lnTo>
                    <a:pt x="2751721" y="381723"/>
                  </a:lnTo>
                  <a:lnTo>
                    <a:pt x="2755049" y="384835"/>
                  </a:lnTo>
                  <a:lnTo>
                    <a:pt x="2759989" y="383628"/>
                  </a:lnTo>
                  <a:lnTo>
                    <a:pt x="2761919" y="385775"/>
                  </a:lnTo>
                  <a:lnTo>
                    <a:pt x="2762872" y="386842"/>
                  </a:lnTo>
                  <a:lnTo>
                    <a:pt x="2765234" y="388886"/>
                  </a:lnTo>
                  <a:lnTo>
                    <a:pt x="2766415" y="389902"/>
                  </a:lnTo>
                  <a:lnTo>
                    <a:pt x="2771597" y="388645"/>
                  </a:lnTo>
                  <a:lnTo>
                    <a:pt x="2772854" y="390944"/>
                  </a:lnTo>
                  <a:lnTo>
                    <a:pt x="2774670" y="393115"/>
                  </a:lnTo>
                  <a:lnTo>
                    <a:pt x="2777388" y="393763"/>
                  </a:lnTo>
                  <a:lnTo>
                    <a:pt x="2785580" y="400913"/>
                  </a:lnTo>
                  <a:lnTo>
                    <a:pt x="2794292" y="406628"/>
                  </a:lnTo>
                  <a:lnTo>
                    <a:pt x="2803855" y="412140"/>
                  </a:lnTo>
                  <a:lnTo>
                    <a:pt x="2813977" y="416204"/>
                  </a:lnTo>
                  <a:lnTo>
                    <a:pt x="2819882" y="421309"/>
                  </a:lnTo>
                  <a:lnTo>
                    <a:pt x="2825800" y="425094"/>
                  </a:lnTo>
                  <a:lnTo>
                    <a:pt x="2832404" y="428713"/>
                  </a:lnTo>
                  <a:lnTo>
                    <a:pt x="2840113" y="432066"/>
                  </a:lnTo>
                  <a:lnTo>
                    <a:pt x="2840761" y="433209"/>
                  </a:lnTo>
                  <a:lnTo>
                    <a:pt x="2841421" y="434352"/>
                  </a:lnTo>
                  <a:lnTo>
                    <a:pt x="2843377" y="437794"/>
                  </a:lnTo>
                  <a:lnTo>
                    <a:pt x="2849664" y="440182"/>
                  </a:lnTo>
                  <a:lnTo>
                    <a:pt x="2855518" y="442683"/>
                  </a:lnTo>
                  <a:lnTo>
                    <a:pt x="2858020" y="444690"/>
                  </a:lnTo>
                  <a:lnTo>
                    <a:pt x="2859265" y="445693"/>
                  </a:lnTo>
                  <a:lnTo>
                    <a:pt x="2879229" y="461733"/>
                  </a:lnTo>
                  <a:lnTo>
                    <a:pt x="2903524" y="480644"/>
                  </a:lnTo>
                  <a:lnTo>
                    <a:pt x="2927108" y="501040"/>
                  </a:lnTo>
                  <a:lnTo>
                    <a:pt x="2948686" y="524535"/>
                  </a:lnTo>
                  <a:lnTo>
                    <a:pt x="2955264" y="516394"/>
                  </a:lnTo>
                  <a:lnTo>
                    <a:pt x="2962986" y="510590"/>
                  </a:lnTo>
                  <a:lnTo>
                    <a:pt x="2969069" y="503885"/>
                  </a:lnTo>
                  <a:lnTo>
                    <a:pt x="2971025" y="494258"/>
                  </a:lnTo>
                  <a:lnTo>
                    <a:pt x="2971965" y="491413"/>
                  </a:lnTo>
                  <a:lnTo>
                    <a:pt x="2971584" y="488886"/>
                  </a:lnTo>
                  <a:lnTo>
                    <a:pt x="2969984" y="486664"/>
                  </a:lnTo>
                  <a:lnTo>
                    <a:pt x="2974987" y="482828"/>
                  </a:lnTo>
                  <a:lnTo>
                    <a:pt x="2981096" y="478726"/>
                  </a:lnTo>
                  <a:lnTo>
                    <a:pt x="2986519" y="474789"/>
                  </a:lnTo>
                  <a:lnTo>
                    <a:pt x="2988576" y="467753"/>
                  </a:lnTo>
                  <a:lnTo>
                    <a:pt x="2995168" y="450456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5275587"/>
              <a:ext cx="8582024" cy="5011411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16000" y="197332"/>
            <a:ext cx="107124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spc="335" dirty="0">
                <a:latin typeface="Arial"/>
                <a:cs typeface="Arial"/>
              </a:rPr>
              <a:t>Заполнение</a:t>
            </a:r>
            <a:r>
              <a:rPr sz="8000" spc="-295" dirty="0">
                <a:latin typeface="Arial"/>
                <a:cs typeface="Arial"/>
              </a:rPr>
              <a:t> </a:t>
            </a:r>
            <a:r>
              <a:rPr sz="8000" spc="415" dirty="0">
                <a:latin typeface="Arial"/>
                <a:cs typeface="Arial"/>
              </a:rPr>
              <a:t>анкеты</a:t>
            </a:r>
            <a:endParaRPr sz="8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5988388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2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0</a:t>
            </a:r>
            <a:endParaRPr sz="9000">
              <a:latin typeface="Tahoma"/>
              <a:cs typeface="Tahom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427255" y="2886974"/>
            <a:ext cx="6407150" cy="6812280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139700" marR="132080" indent="332740">
              <a:lnSpc>
                <a:spcPts val="4510"/>
              </a:lnSpc>
              <a:spcBef>
                <a:spcPts val="290"/>
              </a:spcBef>
              <a:buFont typeface="Trebuchet MS"/>
              <a:buAutoNum type="arabicPeriod" startAt="4"/>
              <a:tabLst>
                <a:tab pos="1014730" algn="l"/>
              </a:tabLst>
            </a:pPr>
            <a:r>
              <a:rPr sz="3800" b="1" spc="229" dirty="0">
                <a:solidFill>
                  <a:srgbClr val="181818"/>
                </a:solidFill>
                <a:latin typeface="Arial"/>
                <a:cs typeface="Arial"/>
              </a:rPr>
              <a:t>К </a:t>
            </a:r>
            <a:r>
              <a:rPr sz="3800" b="1" spc="254" dirty="0">
                <a:solidFill>
                  <a:srgbClr val="181818"/>
                </a:solidFill>
                <a:latin typeface="Arial"/>
                <a:cs typeface="Arial"/>
              </a:rPr>
              <a:t>каждому </a:t>
            </a:r>
            <a:r>
              <a:rPr sz="3800" b="1" spc="30" dirty="0">
                <a:solidFill>
                  <a:srgbClr val="181818"/>
                </a:solidFill>
                <a:latin typeface="Arial"/>
                <a:cs typeface="Arial"/>
              </a:rPr>
              <a:t>вопросу </a:t>
            </a:r>
            <a:r>
              <a:rPr sz="3800" b="1" spc="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85" dirty="0">
                <a:solidFill>
                  <a:srgbClr val="181818"/>
                </a:solidFill>
                <a:latin typeface="Arial"/>
                <a:cs typeface="Arial"/>
              </a:rPr>
              <a:t>прикрепляем </a:t>
            </a:r>
            <a:r>
              <a:rPr sz="3800" b="1" spc="254" dirty="0">
                <a:solidFill>
                  <a:srgbClr val="181818"/>
                </a:solidFill>
                <a:latin typeface="Arial"/>
                <a:cs typeface="Arial"/>
              </a:rPr>
              <a:t>картинку </a:t>
            </a:r>
            <a:r>
              <a:rPr sz="3800" b="1" spc="-10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55" dirty="0">
                <a:solidFill>
                  <a:srgbClr val="181818"/>
                </a:solidFill>
                <a:latin typeface="Arial"/>
                <a:cs typeface="Arial"/>
              </a:rPr>
              <a:t>для</a:t>
            </a:r>
            <a:r>
              <a:rPr sz="38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85" dirty="0">
                <a:solidFill>
                  <a:srgbClr val="181818"/>
                </a:solidFill>
                <a:latin typeface="Arial"/>
                <a:cs typeface="Arial"/>
              </a:rPr>
              <a:t>улучшения</a:t>
            </a:r>
            <a:r>
              <a:rPr sz="38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55" dirty="0">
                <a:solidFill>
                  <a:srgbClr val="181818"/>
                </a:solidFill>
                <a:latin typeface="Arial"/>
                <a:cs typeface="Arial"/>
              </a:rPr>
              <a:t>визуала</a:t>
            </a:r>
            <a:endParaRPr sz="3800">
              <a:latin typeface="Arial"/>
              <a:cs typeface="Arial"/>
            </a:endParaRPr>
          </a:p>
          <a:p>
            <a:pPr algn="ctr">
              <a:lnSpc>
                <a:spcPts val="4340"/>
              </a:lnSpc>
            </a:pPr>
            <a:r>
              <a:rPr sz="3800" b="1" spc="185" dirty="0">
                <a:solidFill>
                  <a:srgbClr val="181818"/>
                </a:solidFill>
                <a:latin typeface="Trebuchet MS"/>
                <a:cs typeface="Trebuchet MS"/>
              </a:rPr>
              <a:t>(</a:t>
            </a:r>
            <a:r>
              <a:rPr sz="3800" b="1" spc="185" dirty="0">
                <a:solidFill>
                  <a:srgbClr val="181818"/>
                </a:solidFill>
                <a:latin typeface="Arial"/>
                <a:cs typeface="Arial"/>
              </a:rPr>
              <a:t>Нажать</a:t>
            </a:r>
            <a:r>
              <a:rPr sz="3800" b="1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95" dirty="0">
                <a:solidFill>
                  <a:srgbClr val="181818"/>
                </a:solidFill>
                <a:latin typeface="Arial"/>
                <a:cs typeface="Arial"/>
              </a:rPr>
              <a:t>на</a:t>
            </a:r>
            <a:r>
              <a:rPr sz="3800" b="1" spc="-1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225" dirty="0">
                <a:solidFill>
                  <a:srgbClr val="181818"/>
                </a:solidFill>
                <a:latin typeface="Arial"/>
                <a:cs typeface="Arial"/>
              </a:rPr>
              <a:t>кнопку</a:t>
            </a:r>
            <a:endParaRPr sz="3800">
              <a:latin typeface="Arial"/>
              <a:cs typeface="Arial"/>
            </a:endParaRPr>
          </a:p>
          <a:p>
            <a:pPr algn="ctr">
              <a:lnSpc>
                <a:spcPts val="4535"/>
              </a:lnSpc>
            </a:pPr>
            <a:r>
              <a:rPr sz="3800" b="1" spc="9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3800" b="1" spc="95" dirty="0">
                <a:solidFill>
                  <a:srgbClr val="181818"/>
                </a:solidFill>
                <a:latin typeface="Arial"/>
                <a:cs typeface="Arial"/>
              </a:rPr>
              <a:t>Добавить</a:t>
            </a:r>
            <a:r>
              <a:rPr sz="380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-35" dirty="0">
                <a:solidFill>
                  <a:srgbClr val="181818"/>
                </a:solidFill>
                <a:latin typeface="Arial"/>
                <a:cs typeface="Arial"/>
              </a:rPr>
              <a:t>фото</a:t>
            </a:r>
            <a:r>
              <a:rPr sz="3800" b="1" spc="-35" dirty="0">
                <a:solidFill>
                  <a:srgbClr val="181818"/>
                </a:solidFill>
                <a:latin typeface="Trebuchet MS"/>
                <a:cs typeface="Trebuchet MS"/>
              </a:rPr>
              <a:t>")</a:t>
            </a:r>
            <a:endParaRPr sz="3800">
              <a:latin typeface="Trebuchet MS"/>
              <a:cs typeface="Trebuchet MS"/>
            </a:endParaRPr>
          </a:p>
          <a:p>
            <a:pPr marL="12700" marR="5080" indent="398145">
              <a:lnSpc>
                <a:spcPts val="4510"/>
              </a:lnSpc>
              <a:spcBef>
                <a:spcPts val="3925"/>
              </a:spcBef>
              <a:buFont typeface="Trebuchet MS"/>
              <a:buAutoNum type="arabicPeriod" startAt="5"/>
              <a:tabLst>
                <a:tab pos="952500" algn="l"/>
              </a:tabLst>
            </a:pPr>
            <a:r>
              <a:rPr sz="3800" b="1" spc="305" dirty="0">
                <a:solidFill>
                  <a:srgbClr val="181818"/>
                </a:solidFill>
                <a:latin typeface="Arial"/>
                <a:cs typeface="Arial"/>
              </a:rPr>
              <a:t>Из </a:t>
            </a:r>
            <a:r>
              <a:rPr sz="3800" b="1" spc="100" dirty="0">
                <a:solidFill>
                  <a:srgbClr val="181818"/>
                </a:solidFill>
                <a:latin typeface="Arial"/>
                <a:cs typeface="Arial"/>
              </a:rPr>
              <a:t>представленных </a:t>
            </a:r>
            <a:r>
              <a:rPr sz="3800" b="1" spc="10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55" dirty="0">
                <a:solidFill>
                  <a:srgbClr val="181818"/>
                </a:solidFill>
                <a:latin typeface="Arial"/>
                <a:cs typeface="Arial"/>
              </a:rPr>
              <a:t>вариантов</a:t>
            </a:r>
            <a:r>
              <a:rPr sz="38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75" dirty="0">
                <a:solidFill>
                  <a:srgbClr val="181818"/>
                </a:solidFill>
                <a:latin typeface="Arial"/>
                <a:cs typeface="Arial"/>
              </a:rPr>
              <a:t>выбрать</a:t>
            </a:r>
            <a:r>
              <a:rPr sz="38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5" dirty="0">
                <a:solidFill>
                  <a:srgbClr val="181818"/>
                </a:solidFill>
                <a:latin typeface="Trebuchet MS"/>
                <a:cs typeface="Trebuchet MS"/>
              </a:rPr>
              <a:t>"</a:t>
            </a:r>
            <a:r>
              <a:rPr sz="3800" b="1" spc="15" dirty="0">
                <a:solidFill>
                  <a:srgbClr val="181818"/>
                </a:solidFill>
                <a:latin typeface="Arial"/>
                <a:cs typeface="Arial"/>
              </a:rPr>
              <a:t>Гугл </a:t>
            </a:r>
            <a:r>
              <a:rPr sz="3800" b="1" spc="-10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75" dirty="0">
                <a:solidFill>
                  <a:srgbClr val="181818"/>
                </a:solidFill>
                <a:latin typeface="Arial"/>
                <a:cs typeface="Arial"/>
              </a:rPr>
              <a:t>поиск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40" dirty="0">
                <a:solidFill>
                  <a:srgbClr val="181818"/>
                </a:solidFill>
                <a:latin typeface="Arial"/>
                <a:cs typeface="Arial"/>
              </a:rPr>
              <a:t>картинок</a:t>
            </a:r>
            <a:r>
              <a:rPr sz="3800" b="1" spc="140" dirty="0">
                <a:solidFill>
                  <a:srgbClr val="181818"/>
                </a:solidFill>
                <a:latin typeface="Trebuchet MS"/>
                <a:cs typeface="Trebuchet MS"/>
              </a:rPr>
              <a:t>",</a:t>
            </a:r>
            <a:r>
              <a:rPr sz="3800" b="1" spc="-210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3800" b="1" spc="50" dirty="0">
                <a:solidFill>
                  <a:srgbClr val="181818"/>
                </a:solidFill>
                <a:latin typeface="Arial"/>
                <a:cs typeface="Arial"/>
              </a:rPr>
              <a:t>в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90" dirty="0">
                <a:solidFill>
                  <a:srgbClr val="181818"/>
                </a:solidFill>
                <a:latin typeface="Arial"/>
                <a:cs typeface="Arial"/>
              </a:rPr>
              <a:t>поле</a:t>
            </a:r>
            <a:endParaRPr sz="3800">
              <a:latin typeface="Arial"/>
              <a:cs typeface="Arial"/>
            </a:endParaRPr>
          </a:p>
          <a:p>
            <a:pPr algn="ctr">
              <a:lnSpc>
                <a:spcPts val="4340"/>
              </a:lnSpc>
            </a:pPr>
            <a:r>
              <a:rPr sz="3800" b="1" spc="120" dirty="0">
                <a:solidFill>
                  <a:srgbClr val="181818"/>
                </a:solidFill>
                <a:latin typeface="Arial"/>
                <a:cs typeface="Arial"/>
              </a:rPr>
              <a:t>поискового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95" dirty="0">
                <a:solidFill>
                  <a:srgbClr val="181818"/>
                </a:solidFill>
                <a:latin typeface="Arial"/>
                <a:cs typeface="Arial"/>
              </a:rPr>
              <a:t>запроса</a:t>
            </a:r>
            <a:endParaRPr sz="3800">
              <a:latin typeface="Arial"/>
              <a:cs typeface="Arial"/>
            </a:endParaRPr>
          </a:p>
          <a:p>
            <a:pPr marL="1053465" marR="1045844" algn="ctr">
              <a:lnSpc>
                <a:spcPts val="4510"/>
              </a:lnSpc>
              <a:spcBef>
                <a:spcPts val="125"/>
              </a:spcBef>
            </a:pPr>
            <a:r>
              <a:rPr sz="3800" b="1" spc="114" dirty="0">
                <a:solidFill>
                  <a:srgbClr val="181818"/>
                </a:solidFill>
                <a:latin typeface="Arial"/>
                <a:cs typeface="Arial"/>
              </a:rPr>
              <a:t>ввести</a:t>
            </a:r>
            <a:r>
              <a:rPr sz="3800" b="1" spc="-19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95" dirty="0">
                <a:solidFill>
                  <a:srgbClr val="181818"/>
                </a:solidFill>
                <a:latin typeface="Arial"/>
                <a:cs typeface="Arial"/>
              </a:rPr>
              <a:t>название </a:t>
            </a:r>
            <a:r>
              <a:rPr sz="3800" b="1" spc="-10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295" dirty="0">
                <a:solidFill>
                  <a:srgbClr val="181818"/>
                </a:solidFill>
                <a:latin typeface="Arial"/>
                <a:cs typeface="Arial"/>
              </a:rPr>
              <a:t>картинки</a:t>
            </a:r>
            <a:endParaRPr sz="3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5988388" y="904307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2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1</a:t>
            </a:r>
            <a:endParaRPr sz="9000">
              <a:latin typeface="Tahoma"/>
              <a:cs typeface="Tahom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0" y="0"/>
            <a:ext cx="13620750" cy="10287000"/>
            <a:chOff x="0" y="0"/>
            <a:chExt cx="13620750" cy="10287000"/>
          </a:xfrm>
        </p:grpSpPr>
        <p:sp>
          <p:nvSpPr>
            <p:cNvPr id="5" name="object 5"/>
            <p:cNvSpPr/>
            <p:nvPr/>
          </p:nvSpPr>
          <p:spPr>
            <a:xfrm>
              <a:off x="0" y="0"/>
              <a:ext cx="13620750" cy="10287000"/>
            </a:xfrm>
            <a:custGeom>
              <a:avLst/>
              <a:gdLst/>
              <a:ahLst/>
              <a:cxnLst/>
              <a:rect l="l" t="t" r="r" b="b"/>
              <a:pathLst>
                <a:path w="13620750" h="10287000">
                  <a:moveTo>
                    <a:pt x="13620748" y="10286999"/>
                  </a:moveTo>
                  <a:lnTo>
                    <a:pt x="0" y="10286999"/>
                  </a:lnTo>
                  <a:lnTo>
                    <a:pt x="0" y="0"/>
                  </a:lnTo>
                  <a:lnTo>
                    <a:pt x="13620748" y="0"/>
                  </a:lnTo>
                  <a:lnTo>
                    <a:pt x="13620748" y="10286999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028700" y="7359533"/>
              <a:ext cx="170385" cy="17038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28700" y="4099843"/>
              <a:ext cx="170385" cy="17038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016000" y="197333"/>
            <a:ext cx="10712450" cy="1244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spc="335" dirty="0">
                <a:latin typeface="Arial"/>
                <a:cs typeface="Arial"/>
              </a:rPr>
              <a:t>Заполнение</a:t>
            </a:r>
            <a:r>
              <a:rPr sz="8000" spc="-295" dirty="0">
                <a:latin typeface="Arial"/>
                <a:cs typeface="Arial"/>
              </a:rPr>
              <a:t> </a:t>
            </a:r>
            <a:r>
              <a:rPr sz="8000" spc="415" dirty="0">
                <a:latin typeface="Arial"/>
                <a:cs typeface="Arial"/>
              </a:rPr>
              <a:t>анкеты</a:t>
            </a:r>
            <a:endParaRPr sz="8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206959" y="3182645"/>
            <a:ext cx="6205220" cy="5189855"/>
          </a:xfrm>
          <a:prstGeom prst="rect">
            <a:avLst/>
          </a:prstGeom>
        </p:spPr>
        <p:txBody>
          <a:bodyPr vert="horz" wrap="square" lIns="0" tIns="36830" rIns="0" bIns="0" rtlCol="0">
            <a:spAutoFit/>
          </a:bodyPr>
          <a:lstStyle/>
          <a:p>
            <a:pPr marL="575310" marR="5080" indent="-575310">
              <a:lnSpc>
                <a:spcPts val="4510"/>
              </a:lnSpc>
              <a:spcBef>
                <a:spcPts val="290"/>
              </a:spcBef>
              <a:buFont typeface="Trebuchet MS"/>
              <a:buAutoNum type="arabicPeriod" startAt="7"/>
              <a:tabLst>
                <a:tab pos="575310" algn="l"/>
              </a:tabLst>
            </a:pPr>
            <a:r>
              <a:rPr sz="3800" b="1" spc="140" dirty="0">
                <a:solidFill>
                  <a:srgbClr val="181818"/>
                </a:solidFill>
                <a:latin typeface="Arial"/>
                <a:cs typeface="Arial"/>
              </a:rPr>
              <a:t>Два</a:t>
            </a:r>
            <a:r>
              <a:rPr sz="380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60" dirty="0">
                <a:solidFill>
                  <a:srgbClr val="181818"/>
                </a:solidFill>
                <a:latin typeface="Arial"/>
                <a:cs typeface="Arial"/>
              </a:rPr>
              <a:t>раза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200" dirty="0">
                <a:solidFill>
                  <a:srgbClr val="181818"/>
                </a:solidFill>
                <a:latin typeface="Arial"/>
                <a:cs typeface="Arial"/>
              </a:rPr>
              <a:t>щелкнуть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95" dirty="0">
                <a:solidFill>
                  <a:srgbClr val="181818"/>
                </a:solidFill>
                <a:latin typeface="Arial"/>
                <a:cs typeface="Arial"/>
              </a:rPr>
              <a:t>на </a:t>
            </a:r>
            <a:r>
              <a:rPr sz="3800" b="1" spc="-10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25" dirty="0">
                <a:solidFill>
                  <a:srgbClr val="181818"/>
                </a:solidFill>
                <a:latin typeface="Arial"/>
                <a:cs typeface="Arial"/>
              </a:rPr>
              <a:t>понравившуюся</a:t>
            </a:r>
            <a:endParaRPr sz="3800">
              <a:latin typeface="Arial"/>
              <a:cs typeface="Arial"/>
            </a:endParaRPr>
          </a:p>
          <a:p>
            <a:pPr marL="1911985">
              <a:lnSpc>
                <a:spcPts val="4365"/>
              </a:lnSpc>
            </a:pPr>
            <a:r>
              <a:rPr sz="3800" b="1" spc="254" dirty="0">
                <a:solidFill>
                  <a:srgbClr val="181818"/>
                </a:solidFill>
                <a:latin typeface="Arial"/>
                <a:cs typeface="Arial"/>
              </a:rPr>
              <a:t>картинку</a:t>
            </a:r>
            <a:endParaRPr sz="38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5100">
              <a:latin typeface="Arial"/>
              <a:cs typeface="Arial"/>
            </a:endParaRPr>
          </a:p>
          <a:p>
            <a:pPr marL="993140" marR="894080" indent="-380365">
              <a:lnSpc>
                <a:spcPts val="4510"/>
              </a:lnSpc>
              <a:spcBef>
                <a:spcPts val="3325"/>
              </a:spcBef>
              <a:buFont typeface="Trebuchet MS"/>
              <a:buAutoNum type="arabicPeriod" startAt="8"/>
              <a:tabLst>
                <a:tab pos="1155065" algn="l"/>
              </a:tabLst>
            </a:pPr>
            <a:r>
              <a:rPr sz="3800" b="1" spc="85" dirty="0">
                <a:solidFill>
                  <a:srgbClr val="181818"/>
                </a:solidFill>
                <a:latin typeface="Arial"/>
                <a:cs typeface="Arial"/>
              </a:rPr>
              <a:t>Для</a:t>
            </a:r>
            <a:r>
              <a:rPr sz="3800" b="1" spc="-18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25" dirty="0">
                <a:solidFill>
                  <a:srgbClr val="181818"/>
                </a:solidFill>
                <a:latin typeface="Arial"/>
                <a:cs typeface="Arial"/>
              </a:rPr>
              <a:t>добавление </a:t>
            </a:r>
            <a:r>
              <a:rPr sz="3800" b="1" spc="-10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95" dirty="0">
                <a:solidFill>
                  <a:srgbClr val="181818"/>
                </a:solidFill>
                <a:latin typeface="Arial"/>
                <a:cs typeface="Arial"/>
              </a:rPr>
              <a:t>нового</a:t>
            </a:r>
            <a:r>
              <a:rPr sz="380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50" dirty="0">
                <a:solidFill>
                  <a:srgbClr val="181818"/>
                </a:solidFill>
                <a:latin typeface="Arial"/>
                <a:cs typeface="Arial"/>
              </a:rPr>
              <a:t>вопроса</a:t>
            </a:r>
            <a:endParaRPr sz="3800">
              <a:latin typeface="Arial"/>
              <a:cs typeface="Arial"/>
            </a:endParaRPr>
          </a:p>
          <a:p>
            <a:pPr marR="280670" algn="ctr">
              <a:lnSpc>
                <a:spcPts val="4340"/>
              </a:lnSpc>
            </a:pPr>
            <a:r>
              <a:rPr sz="3800" b="1" spc="140" dirty="0">
                <a:solidFill>
                  <a:srgbClr val="181818"/>
                </a:solidFill>
                <a:latin typeface="Arial"/>
                <a:cs typeface="Arial"/>
              </a:rPr>
              <a:t>необходимо</a:t>
            </a:r>
            <a:r>
              <a:rPr sz="3800" b="1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235" dirty="0">
                <a:solidFill>
                  <a:srgbClr val="181818"/>
                </a:solidFill>
                <a:latin typeface="Arial"/>
                <a:cs typeface="Arial"/>
              </a:rPr>
              <a:t>нажать</a:t>
            </a:r>
            <a:r>
              <a:rPr sz="3800" b="1" spc="-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195" dirty="0">
                <a:solidFill>
                  <a:srgbClr val="181818"/>
                </a:solidFill>
                <a:latin typeface="Arial"/>
                <a:cs typeface="Arial"/>
              </a:rPr>
              <a:t>на</a:t>
            </a:r>
            <a:endParaRPr sz="3800">
              <a:latin typeface="Arial"/>
              <a:cs typeface="Arial"/>
            </a:endParaRPr>
          </a:p>
          <a:p>
            <a:pPr marR="280670" algn="ctr">
              <a:lnSpc>
                <a:spcPts val="4535"/>
              </a:lnSpc>
            </a:pPr>
            <a:r>
              <a:rPr sz="3800" b="1" spc="90" dirty="0">
                <a:solidFill>
                  <a:srgbClr val="181818"/>
                </a:solidFill>
                <a:latin typeface="Arial"/>
                <a:cs typeface="Arial"/>
              </a:rPr>
              <a:t>поле</a:t>
            </a:r>
            <a:r>
              <a:rPr sz="380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-70" dirty="0">
                <a:solidFill>
                  <a:srgbClr val="181818"/>
                </a:solidFill>
                <a:latin typeface="Arial"/>
                <a:cs typeface="Arial"/>
              </a:rPr>
              <a:t>со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245" dirty="0">
                <a:solidFill>
                  <a:srgbClr val="181818"/>
                </a:solidFill>
                <a:latin typeface="Arial"/>
                <a:cs typeface="Arial"/>
              </a:rPr>
              <a:t>знаком</a:t>
            </a:r>
            <a:r>
              <a:rPr sz="38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800" b="1" spc="-185" dirty="0">
                <a:solidFill>
                  <a:srgbClr val="181818"/>
                </a:solidFill>
                <a:latin typeface="Trebuchet MS"/>
                <a:cs typeface="Trebuchet MS"/>
              </a:rPr>
              <a:t>"+"</a:t>
            </a:r>
            <a:endParaRPr sz="3800">
              <a:latin typeface="Trebuchet MS"/>
              <a:cs typeface="Trebuchet MS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499804" y="2634158"/>
            <a:ext cx="11092180" cy="6210300"/>
            <a:chOff x="499804" y="2634158"/>
            <a:chExt cx="11092180" cy="6210300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9804" y="2634158"/>
              <a:ext cx="9925049" cy="6210299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9778213" y="5016270"/>
              <a:ext cx="1813560" cy="1096645"/>
            </a:xfrm>
            <a:custGeom>
              <a:avLst/>
              <a:gdLst/>
              <a:ahLst/>
              <a:cxnLst/>
              <a:rect l="l" t="t" r="r" b="b"/>
              <a:pathLst>
                <a:path w="1813559" h="1096645">
                  <a:moveTo>
                    <a:pt x="1698028" y="928878"/>
                  </a:moveTo>
                  <a:lnTo>
                    <a:pt x="1696034" y="926731"/>
                  </a:lnTo>
                  <a:lnTo>
                    <a:pt x="1694497" y="923417"/>
                  </a:lnTo>
                  <a:lnTo>
                    <a:pt x="1692440" y="921245"/>
                  </a:lnTo>
                  <a:lnTo>
                    <a:pt x="1693062" y="924217"/>
                  </a:lnTo>
                  <a:lnTo>
                    <a:pt x="1693887" y="927265"/>
                  </a:lnTo>
                  <a:lnTo>
                    <a:pt x="1697177" y="928547"/>
                  </a:lnTo>
                  <a:lnTo>
                    <a:pt x="1698028" y="928878"/>
                  </a:lnTo>
                  <a:close/>
                </a:path>
                <a:path w="1813559" h="1096645">
                  <a:moveTo>
                    <a:pt x="1813458" y="1054417"/>
                  </a:moveTo>
                  <a:lnTo>
                    <a:pt x="1805914" y="1009192"/>
                  </a:lnTo>
                  <a:lnTo>
                    <a:pt x="1786178" y="945591"/>
                  </a:lnTo>
                  <a:lnTo>
                    <a:pt x="1782470" y="936345"/>
                  </a:lnTo>
                  <a:lnTo>
                    <a:pt x="1782470" y="1036853"/>
                  </a:lnTo>
                  <a:lnTo>
                    <a:pt x="1782013" y="1038034"/>
                  </a:lnTo>
                  <a:lnTo>
                    <a:pt x="1782330" y="1036802"/>
                  </a:lnTo>
                  <a:lnTo>
                    <a:pt x="1782470" y="1036853"/>
                  </a:lnTo>
                  <a:lnTo>
                    <a:pt x="1782470" y="936345"/>
                  </a:lnTo>
                  <a:lnTo>
                    <a:pt x="1773872" y="914869"/>
                  </a:lnTo>
                  <a:lnTo>
                    <a:pt x="1752828" y="865746"/>
                  </a:lnTo>
                  <a:lnTo>
                    <a:pt x="1729549" y="818476"/>
                  </a:lnTo>
                  <a:lnTo>
                    <a:pt x="1709534" y="782815"/>
                  </a:lnTo>
                  <a:lnTo>
                    <a:pt x="1709534" y="953820"/>
                  </a:lnTo>
                  <a:lnTo>
                    <a:pt x="1709394" y="953770"/>
                  </a:lnTo>
                  <a:lnTo>
                    <a:pt x="1709369" y="952398"/>
                  </a:lnTo>
                  <a:lnTo>
                    <a:pt x="1709127" y="950937"/>
                  </a:lnTo>
                  <a:lnTo>
                    <a:pt x="1709432" y="952423"/>
                  </a:lnTo>
                  <a:lnTo>
                    <a:pt x="1709534" y="953820"/>
                  </a:lnTo>
                  <a:lnTo>
                    <a:pt x="1709534" y="782815"/>
                  </a:lnTo>
                  <a:lnTo>
                    <a:pt x="1676869" y="728370"/>
                  </a:lnTo>
                  <a:lnTo>
                    <a:pt x="1647507" y="685533"/>
                  </a:lnTo>
                  <a:lnTo>
                    <a:pt x="1616443" y="643407"/>
                  </a:lnTo>
                  <a:lnTo>
                    <a:pt x="1583715" y="601992"/>
                  </a:lnTo>
                  <a:lnTo>
                    <a:pt x="1548866" y="562470"/>
                  </a:lnTo>
                  <a:lnTo>
                    <a:pt x="1512379" y="523684"/>
                  </a:lnTo>
                  <a:lnTo>
                    <a:pt x="1475117" y="487311"/>
                  </a:lnTo>
                  <a:lnTo>
                    <a:pt x="1436763" y="453237"/>
                  </a:lnTo>
                  <a:lnTo>
                    <a:pt x="1397292" y="421462"/>
                  </a:lnTo>
                  <a:lnTo>
                    <a:pt x="1357198" y="390804"/>
                  </a:lnTo>
                  <a:lnTo>
                    <a:pt x="1316012" y="362445"/>
                  </a:lnTo>
                  <a:lnTo>
                    <a:pt x="1273733" y="336384"/>
                  </a:lnTo>
                  <a:lnTo>
                    <a:pt x="1230820" y="311442"/>
                  </a:lnTo>
                  <a:lnTo>
                    <a:pt x="1186827" y="288798"/>
                  </a:lnTo>
                  <a:lnTo>
                    <a:pt x="1141742" y="268465"/>
                  </a:lnTo>
                  <a:lnTo>
                    <a:pt x="1096035" y="249250"/>
                  </a:lnTo>
                  <a:lnTo>
                    <a:pt x="1049705" y="231152"/>
                  </a:lnTo>
                  <a:lnTo>
                    <a:pt x="1002296" y="215353"/>
                  </a:lnTo>
                  <a:lnTo>
                    <a:pt x="954278" y="200698"/>
                  </a:lnTo>
                  <a:lnTo>
                    <a:pt x="905179" y="188328"/>
                  </a:lnTo>
                  <a:lnTo>
                    <a:pt x="855472" y="177101"/>
                  </a:lnTo>
                  <a:lnTo>
                    <a:pt x="804697" y="168173"/>
                  </a:lnTo>
                  <a:lnTo>
                    <a:pt x="757567" y="160667"/>
                  </a:lnTo>
                  <a:lnTo>
                    <a:pt x="710057" y="155740"/>
                  </a:lnTo>
                  <a:lnTo>
                    <a:pt x="662597" y="152196"/>
                  </a:lnTo>
                  <a:lnTo>
                    <a:pt x="581710" y="150609"/>
                  </a:lnTo>
                  <a:lnTo>
                    <a:pt x="567080" y="150342"/>
                  </a:lnTo>
                  <a:lnTo>
                    <a:pt x="519404" y="150812"/>
                  </a:lnTo>
                  <a:lnTo>
                    <a:pt x="423964" y="154432"/>
                  </a:lnTo>
                  <a:lnTo>
                    <a:pt x="312140" y="162560"/>
                  </a:lnTo>
                  <a:lnTo>
                    <a:pt x="200228" y="173393"/>
                  </a:lnTo>
                  <a:lnTo>
                    <a:pt x="194945" y="176771"/>
                  </a:lnTo>
                  <a:lnTo>
                    <a:pt x="192278" y="178460"/>
                  </a:lnTo>
                  <a:lnTo>
                    <a:pt x="189191" y="177253"/>
                  </a:lnTo>
                  <a:lnTo>
                    <a:pt x="185293" y="177088"/>
                  </a:lnTo>
                  <a:lnTo>
                    <a:pt x="183222" y="174929"/>
                  </a:lnTo>
                  <a:lnTo>
                    <a:pt x="181660" y="172948"/>
                  </a:lnTo>
                  <a:lnTo>
                    <a:pt x="183908" y="171107"/>
                  </a:lnTo>
                  <a:lnTo>
                    <a:pt x="186613" y="170789"/>
                  </a:lnTo>
                  <a:lnTo>
                    <a:pt x="203479" y="156933"/>
                  </a:lnTo>
                  <a:lnTo>
                    <a:pt x="221792" y="143637"/>
                  </a:lnTo>
                  <a:lnTo>
                    <a:pt x="240284" y="133134"/>
                  </a:lnTo>
                  <a:lnTo>
                    <a:pt x="259537" y="122923"/>
                  </a:lnTo>
                  <a:lnTo>
                    <a:pt x="272643" y="115773"/>
                  </a:lnTo>
                  <a:lnTo>
                    <a:pt x="285394" y="107124"/>
                  </a:lnTo>
                  <a:lnTo>
                    <a:pt x="296570" y="99212"/>
                  </a:lnTo>
                  <a:lnTo>
                    <a:pt x="307289" y="88404"/>
                  </a:lnTo>
                  <a:lnTo>
                    <a:pt x="331317" y="71882"/>
                  </a:lnTo>
                  <a:lnTo>
                    <a:pt x="345757" y="51612"/>
                  </a:lnTo>
                  <a:lnTo>
                    <a:pt x="350697" y="27647"/>
                  </a:lnTo>
                  <a:lnTo>
                    <a:pt x="346265" y="0"/>
                  </a:lnTo>
                  <a:lnTo>
                    <a:pt x="296595" y="5143"/>
                  </a:lnTo>
                  <a:lnTo>
                    <a:pt x="250393" y="18453"/>
                  </a:lnTo>
                  <a:lnTo>
                    <a:pt x="207378" y="37109"/>
                  </a:lnTo>
                  <a:lnTo>
                    <a:pt x="165900" y="61810"/>
                  </a:lnTo>
                  <a:lnTo>
                    <a:pt x="125679" y="89725"/>
                  </a:lnTo>
                  <a:lnTo>
                    <a:pt x="106972" y="102870"/>
                  </a:lnTo>
                  <a:lnTo>
                    <a:pt x="88328" y="114681"/>
                  </a:lnTo>
                  <a:lnTo>
                    <a:pt x="68999" y="127571"/>
                  </a:lnTo>
                  <a:lnTo>
                    <a:pt x="64947" y="130086"/>
                  </a:lnTo>
                  <a:lnTo>
                    <a:pt x="50076" y="139280"/>
                  </a:lnTo>
                  <a:lnTo>
                    <a:pt x="31356" y="152412"/>
                  </a:lnTo>
                  <a:lnTo>
                    <a:pt x="30111" y="153289"/>
                  </a:lnTo>
                  <a:lnTo>
                    <a:pt x="260946" y="243459"/>
                  </a:lnTo>
                  <a:lnTo>
                    <a:pt x="261340" y="242252"/>
                  </a:lnTo>
                  <a:lnTo>
                    <a:pt x="261480" y="242303"/>
                  </a:lnTo>
                  <a:lnTo>
                    <a:pt x="261010" y="243484"/>
                  </a:lnTo>
                  <a:lnTo>
                    <a:pt x="30111" y="153289"/>
                  </a:lnTo>
                  <a:lnTo>
                    <a:pt x="23876" y="157670"/>
                  </a:lnTo>
                  <a:lnTo>
                    <a:pt x="16383" y="162928"/>
                  </a:lnTo>
                  <a:lnTo>
                    <a:pt x="9702" y="171221"/>
                  </a:lnTo>
                  <a:lnTo>
                    <a:pt x="2184" y="180555"/>
                  </a:lnTo>
                  <a:lnTo>
                    <a:pt x="0" y="201523"/>
                  </a:lnTo>
                  <a:lnTo>
                    <a:pt x="1905" y="236347"/>
                  </a:lnTo>
                  <a:lnTo>
                    <a:pt x="11099" y="274027"/>
                  </a:lnTo>
                  <a:lnTo>
                    <a:pt x="19862" y="284276"/>
                  </a:lnTo>
                  <a:lnTo>
                    <a:pt x="22301" y="294767"/>
                  </a:lnTo>
                  <a:lnTo>
                    <a:pt x="28092" y="301117"/>
                  </a:lnTo>
                  <a:lnTo>
                    <a:pt x="35788" y="305485"/>
                  </a:lnTo>
                  <a:lnTo>
                    <a:pt x="44373" y="308838"/>
                  </a:lnTo>
                  <a:lnTo>
                    <a:pt x="148577" y="344093"/>
                  </a:lnTo>
                  <a:lnTo>
                    <a:pt x="150507" y="346214"/>
                  </a:lnTo>
                  <a:lnTo>
                    <a:pt x="154343" y="350431"/>
                  </a:lnTo>
                  <a:lnTo>
                    <a:pt x="170129" y="353872"/>
                  </a:lnTo>
                  <a:lnTo>
                    <a:pt x="172720" y="357606"/>
                  </a:lnTo>
                  <a:lnTo>
                    <a:pt x="175298" y="361353"/>
                  </a:lnTo>
                  <a:lnTo>
                    <a:pt x="191160" y="364820"/>
                  </a:lnTo>
                  <a:lnTo>
                    <a:pt x="193217" y="368350"/>
                  </a:lnTo>
                  <a:lnTo>
                    <a:pt x="194259" y="370116"/>
                  </a:lnTo>
                  <a:lnTo>
                    <a:pt x="200291" y="371119"/>
                  </a:lnTo>
                  <a:lnTo>
                    <a:pt x="205447" y="373126"/>
                  </a:lnTo>
                  <a:lnTo>
                    <a:pt x="253339" y="402742"/>
                  </a:lnTo>
                  <a:lnTo>
                    <a:pt x="299427" y="434378"/>
                  </a:lnTo>
                  <a:lnTo>
                    <a:pt x="343141" y="469176"/>
                  </a:lnTo>
                  <a:lnTo>
                    <a:pt x="383921" y="508279"/>
                  </a:lnTo>
                  <a:lnTo>
                    <a:pt x="387832" y="512546"/>
                  </a:lnTo>
                  <a:lnTo>
                    <a:pt x="392353" y="515670"/>
                  </a:lnTo>
                  <a:lnTo>
                    <a:pt x="396341" y="519950"/>
                  </a:lnTo>
                  <a:lnTo>
                    <a:pt x="401231" y="524586"/>
                  </a:lnTo>
                  <a:lnTo>
                    <a:pt x="406895" y="529526"/>
                  </a:lnTo>
                  <a:lnTo>
                    <a:pt x="418731" y="523240"/>
                  </a:lnTo>
                  <a:lnTo>
                    <a:pt x="420522" y="515759"/>
                  </a:lnTo>
                  <a:lnTo>
                    <a:pt x="418820" y="511009"/>
                  </a:lnTo>
                  <a:lnTo>
                    <a:pt x="415531" y="494728"/>
                  </a:lnTo>
                  <a:lnTo>
                    <a:pt x="414591" y="479361"/>
                  </a:lnTo>
                  <a:lnTo>
                    <a:pt x="414426" y="462940"/>
                  </a:lnTo>
                  <a:lnTo>
                    <a:pt x="412127" y="447040"/>
                  </a:lnTo>
                  <a:lnTo>
                    <a:pt x="359562" y="382879"/>
                  </a:lnTo>
                  <a:lnTo>
                    <a:pt x="319100" y="345249"/>
                  </a:lnTo>
                  <a:lnTo>
                    <a:pt x="276466" y="309511"/>
                  </a:lnTo>
                  <a:lnTo>
                    <a:pt x="230924" y="278091"/>
                  </a:lnTo>
                  <a:lnTo>
                    <a:pt x="219443" y="270878"/>
                  </a:lnTo>
                  <a:lnTo>
                    <a:pt x="209308" y="261467"/>
                  </a:lnTo>
                  <a:lnTo>
                    <a:pt x="213436" y="256260"/>
                  </a:lnTo>
                  <a:lnTo>
                    <a:pt x="218516" y="252793"/>
                  </a:lnTo>
                  <a:lnTo>
                    <a:pt x="225056" y="256705"/>
                  </a:lnTo>
                  <a:lnTo>
                    <a:pt x="231419" y="255104"/>
                  </a:lnTo>
                  <a:lnTo>
                    <a:pt x="236956" y="250456"/>
                  </a:lnTo>
                  <a:lnTo>
                    <a:pt x="243484" y="252996"/>
                  </a:lnTo>
                  <a:lnTo>
                    <a:pt x="250253" y="254279"/>
                  </a:lnTo>
                  <a:lnTo>
                    <a:pt x="256324" y="248475"/>
                  </a:lnTo>
                  <a:lnTo>
                    <a:pt x="257467" y="250278"/>
                  </a:lnTo>
                  <a:lnTo>
                    <a:pt x="258978" y="249504"/>
                  </a:lnTo>
                  <a:lnTo>
                    <a:pt x="259930" y="248513"/>
                  </a:lnTo>
                  <a:lnTo>
                    <a:pt x="266179" y="250952"/>
                  </a:lnTo>
                  <a:lnTo>
                    <a:pt x="272389" y="252018"/>
                  </a:lnTo>
                  <a:lnTo>
                    <a:pt x="278523" y="246240"/>
                  </a:lnTo>
                  <a:lnTo>
                    <a:pt x="283197" y="246697"/>
                  </a:lnTo>
                  <a:lnTo>
                    <a:pt x="287616" y="248424"/>
                  </a:lnTo>
                  <a:lnTo>
                    <a:pt x="330288" y="246011"/>
                  </a:lnTo>
                  <a:lnTo>
                    <a:pt x="406831" y="240449"/>
                  </a:lnTo>
                  <a:lnTo>
                    <a:pt x="514223" y="236042"/>
                  </a:lnTo>
                  <a:lnTo>
                    <a:pt x="583412" y="234442"/>
                  </a:lnTo>
                  <a:lnTo>
                    <a:pt x="620001" y="237820"/>
                  </a:lnTo>
                  <a:lnTo>
                    <a:pt x="670826" y="241312"/>
                  </a:lnTo>
                  <a:lnTo>
                    <a:pt x="721055" y="247294"/>
                  </a:lnTo>
                  <a:lnTo>
                    <a:pt x="771131" y="254584"/>
                  </a:lnTo>
                  <a:lnTo>
                    <a:pt x="820623" y="264375"/>
                  </a:lnTo>
                  <a:lnTo>
                    <a:pt x="869975" y="275475"/>
                  </a:lnTo>
                  <a:lnTo>
                    <a:pt x="918743" y="289077"/>
                  </a:lnTo>
                  <a:lnTo>
                    <a:pt x="967409" y="303987"/>
                  </a:lnTo>
                  <a:lnTo>
                    <a:pt x="997064" y="315569"/>
                  </a:lnTo>
                  <a:lnTo>
                    <a:pt x="1057300" y="336372"/>
                  </a:lnTo>
                  <a:lnTo>
                    <a:pt x="1086954" y="347954"/>
                  </a:lnTo>
                  <a:lnTo>
                    <a:pt x="1089329" y="350253"/>
                  </a:lnTo>
                  <a:lnTo>
                    <a:pt x="1091692" y="352539"/>
                  </a:lnTo>
                  <a:lnTo>
                    <a:pt x="1103210" y="357035"/>
                  </a:lnTo>
                  <a:lnTo>
                    <a:pt x="1109484" y="358127"/>
                  </a:lnTo>
                  <a:lnTo>
                    <a:pt x="1111389" y="360235"/>
                  </a:lnTo>
                  <a:lnTo>
                    <a:pt x="1115187" y="364439"/>
                  </a:lnTo>
                  <a:lnTo>
                    <a:pt x="1130896" y="367855"/>
                  </a:lnTo>
                  <a:lnTo>
                    <a:pt x="1132052" y="369658"/>
                  </a:lnTo>
                  <a:lnTo>
                    <a:pt x="1135507" y="375107"/>
                  </a:lnTo>
                  <a:lnTo>
                    <a:pt x="1143444" y="375475"/>
                  </a:lnTo>
                  <a:lnTo>
                    <a:pt x="1150848" y="376999"/>
                  </a:lnTo>
                  <a:lnTo>
                    <a:pt x="1151712" y="378714"/>
                  </a:lnTo>
                  <a:lnTo>
                    <a:pt x="1153452" y="382117"/>
                  </a:lnTo>
                  <a:lnTo>
                    <a:pt x="1157871" y="383844"/>
                  </a:lnTo>
                  <a:lnTo>
                    <a:pt x="1162888" y="384441"/>
                  </a:lnTo>
                  <a:lnTo>
                    <a:pt x="1163967" y="386219"/>
                  </a:lnTo>
                  <a:lnTo>
                    <a:pt x="1165517" y="386829"/>
                  </a:lnTo>
                  <a:lnTo>
                    <a:pt x="1167574" y="386283"/>
                  </a:lnTo>
                  <a:lnTo>
                    <a:pt x="1169657" y="389801"/>
                  </a:lnTo>
                  <a:lnTo>
                    <a:pt x="1170686" y="391579"/>
                  </a:lnTo>
                  <a:lnTo>
                    <a:pt x="1176693" y="392557"/>
                  </a:lnTo>
                  <a:lnTo>
                    <a:pt x="1181735" y="394525"/>
                  </a:lnTo>
                  <a:lnTo>
                    <a:pt x="1199159" y="405422"/>
                  </a:lnTo>
                  <a:lnTo>
                    <a:pt x="1217587" y="413981"/>
                  </a:lnTo>
                  <a:lnTo>
                    <a:pt x="1252131" y="435660"/>
                  </a:lnTo>
                  <a:lnTo>
                    <a:pt x="1255229" y="434136"/>
                  </a:lnTo>
                  <a:lnTo>
                    <a:pt x="1262456" y="436968"/>
                  </a:lnTo>
                  <a:lnTo>
                    <a:pt x="1255471" y="428777"/>
                  </a:lnTo>
                  <a:lnTo>
                    <a:pt x="1250505" y="424116"/>
                  </a:lnTo>
                  <a:lnTo>
                    <a:pt x="1250619" y="422795"/>
                  </a:lnTo>
                  <a:lnTo>
                    <a:pt x="1255001" y="420433"/>
                  </a:lnTo>
                  <a:lnTo>
                    <a:pt x="1257884" y="421551"/>
                  </a:lnTo>
                  <a:lnTo>
                    <a:pt x="1260449" y="421182"/>
                  </a:lnTo>
                  <a:lnTo>
                    <a:pt x="1302994" y="450075"/>
                  </a:lnTo>
                  <a:lnTo>
                    <a:pt x="1344434" y="479894"/>
                  </a:lnTo>
                  <a:lnTo>
                    <a:pt x="1422908" y="545998"/>
                  </a:lnTo>
                  <a:lnTo>
                    <a:pt x="1460525" y="581139"/>
                  </a:lnTo>
                  <a:lnTo>
                    <a:pt x="1471002" y="593407"/>
                  </a:lnTo>
                  <a:lnTo>
                    <a:pt x="1568640" y="705180"/>
                  </a:lnTo>
                  <a:lnTo>
                    <a:pt x="1570456" y="707250"/>
                  </a:lnTo>
                  <a:lnTo>
                    <a:pt x="1570939" y="707440"/>
                  </a:lnTo>
                  <a:lnTo>
                    <a:pt x="1571155" y="707529"/>
                  </a:lnTo>
                  <a:lnTo>
                    <a:pt x="1570456" y="707250"/>
                  </a:lnTo>
                  <a:lnTo>
                    <a:pt x="1570304" y="709917"/>
                  </a:lnTo>
                  <a:lnTo>
                    <a:pt x="1571421" y="710361"/>
                  </a:lnTo>
                  <a:lnTo>
                    <a:pt x="1573339" y="712470"/>
                  </a:lnTo>
                  <a:lnTo>
                    <a:pt x="1573936" y="714070"/>
                  </a:lnTo>
                  <a:lnTo>
                    <a:pt x="1575130" y="714527"/>
                  </a:lnTo>
                  <a:lnTo>
                    <a:pt x="1575460" y="717384"/>
                  </a:lnTo>
                  <a:lnTo>
                    <a:pt x="1577174" y="719416"/>
                  </a:lnTo>
                  <a:lnTo>
                    <a:pt x="1580121" y="720572"/>
                  </a:lnTo>
                  <a:lnTo>
                    <a:pt x="1580388" y="723404"/>
                  </a:lnTo>
                  <a:lnTo>
                    <a:pt x="1582102" y="725436"/>
                  </a:lnTo>
                  <a:lnTo>
                    <a:pt x="1585112" y="726617"/>
                  </a:lnTo>
                  <a:lnTo>
                    <a:pt x="1584845" y="730592"/>
                  </a:lnTo>
                  <a:lnTo>
                    <a:pt x="1586560" y="732624"/>
                  </a:lnTo>
                  <a:lnTo>
                    <a:pt x="1589646" y="733831"/>
                  </a:lnTo>
                  <a:lnTo>
                    <a:pt x="1589836" y="736638"/>
                  </a:lnTo>
                  <a:lnTo>
                    <a:pt x="1591487" y="738644"/>
                  </a:lnTo>
                  <a:lnTo>
                    <a:pt x="1594573" y="739851"/>
                  </a:lnTo>
                  <a:lnTo>
                    <a:pt x="1594231" y="743813"/>
                  </a:lnTo>
                  <a:lnTo>
                    <a:pt x="1595869" y="745807"/>
                  </a:lnTo>
                  <a:lnTo>
                    <a:pt x="1599425" y="745832"/>
                  </a:lnTo>
                  <a:lnTo>
                    <a:pt x="1599031" y="747052"/>
                  </a:lnTo>
                  <a:lnTo>
                    <a:pt x="1599082" y="749795"/>
                  </a:lnTo>
                  <a:lnTo>
                    <a:pt x="1600733" y="751801"/>
                  </a:lnTo>
                  <a:lnTo>
                    <a:pt x="1603883" y="753033"/>
                  </a:lnTo>
                  <a:lnTo>
                    <a:pt x="1604403" y="753757"/>
                  </a:lnTo>
                  <a:lnTo>
                    <a:pt x="1604289" y="756119"/>
                  </a:lnTo>
                  <a:lnTo>
                    <a:pt x="1605800" y="758253"/>
                  </a:lnTo>
                  <a:lnTo>
                    <a:pt x="1607718" y="758913"/>
                  </a:lnTo>
                  <a:lnTo>
                    <a:pt x="1608277" y="760196"/>
                  </a:lnTo>
                  <a:lnTo>
                    <a:pt x="1634070" y="770280"/>
                  </a:lnTo>
                  <a:lnTo>
                    <a:pt x="1633270" y="768604"/>
                  </a:lnTo>
                  <a:lnTo>
                    <a:pt x="1634540" y="769099"/>
                  </a:lnTo>
                  <a:lnTo>
                    <a:pt x="1634490" y="770445"/>
                  </a:lnTo>
                  <a:lnTo>
                    <a:pt x="1608277" y="760196"/>
                  </a:lnTo>
                  <a:lnTo>
                    <a:pt x="1608328" y="762952"/>
                  </a:lnTo>
                  <a:lnTo>
                    <a:pt x="1609839" y="764895"/>
                  </a:lnTo>
                  <a:lnTo>
                    <a:pt x="1613128" y="766191"/>
                  </a:lnTo>
                  <a:lnTo>
                    <a:pt x="1612722" y="770115"/>
                  </a:lnTo>
                  <a:lnTo>
                    <a:pt x="1614220" y="772071"/>
                  </a:lnTo>
                  <a:lnTo>
                    <a:pt x="1617522" y="773353"/>
                  </a:lnTo>
                  <a:lnTo>
                    <a:pt x="1617510" y="776084"/>
                  </a:lnTo>
                  <a:lnTo>
                    <a:pt x="1618056" y="777659"/>
                  </a:lnTo>
                  <a:lnTo>
                    <a:pt x="1618615" y="779233"/>
                  </a:lnTo>
                  <a:lnTo>
                    <a:pt x="1622158" y="779259"/>
                  </a:lnTo>
                  <a:lnTo>
                    <a:pt x="1621840" y="780503"/>
                  </a:lnTo>
                  <a:lnTo>
                    <a:pt x="1621828" y="783221"/>
                  </a:lnTo>
                  <a:lnTo>
                    <a:pt x="1623402" y="785202"/>
                  </a:lnTo>
                  <a:lnTo>
                    <a:pt x="1626552" y="786434"/>
                  </a:lnTo>
                  <a:lnTo>
                    <a:pt x="1626146" y="790359"/>
                  </a:lnTo>
                  <a:lnTo>
                    <a:pt x="1627720" y="792340"/>
                  </a:lnTo>
                  <a:lnTo>
                    <a:pt x="1630807" y="793546"/>
                  </a:lnTo>
                  <a:lnTo>
                    <a:pt x="1667484" y="858316"/>
                  </a:lnTo>
                  <a:lnTo>
                    <a:pt x="1674266" y="865060"/>
                  </a:lnTo>
                  <a:lnTo>
                    <a:pt x="1679194" y="873798"/>
                  </a:lnTo>
                  <a:lnTo>
                    <a:pt x="1683626" y="882345"/>
                  </a:lnTo>
                  <a:lnTo>
                    <a:pt x="1687525" y="892048"/>
                  </a:lnTo>
                  <a:lnTo>
                    <a:pt x="1686712" y="893102"/>
                  </a:lnTo>
                  <a:lnTo>
                    <a:pt x="1685620" y="894029"/>
                  </a:lnTo>
                  <a:lnTo>
                    <a:pt x="1682724" y="895629"/>
                  </a:lnTo>
                  <a:lnTo>
                    <a:pt x="1680718" y="896213"/>
                  </a:lnTo>
                  <a:lnTo>
                    <a:pt x="1678622" y="895388"/>
                  </a:lnTo>
                  <a:lnTo>
                    <a:pt x="1680908" y="903097"/>
                  </a:lnTo>
                  <a:lnTo>
                    <a:pt x="1683816" y="909688"/>
                  </a:lnTo>
                  <a:lnTo>
                    <a:pt x="1687690" y="915301"/>
                  </a:lnTo>
                  <a:lnTo>
                    <a:pt x="1692440" y="921245"/>
                  </a:lnTo>
                  <a:lnTo>
                    <a:pt x="1694789" y="923518"/>
                  </a:lnTo>
                  <a:lnTo>
                    <a:pt x="1696910" y="925715"/>
                  </a:lnTo>
                  <a:lnTo>
                    <a:pt x="1697469" y="927303"/>
                  </a:lnTo>
                  <a:lnTo>
                    <a:pt x="1698028" y="928878"/>
                  </a:lnTo>
                  <a:lnTo>
                    <a:pt x="1703565" y="931037"/>
                  </a:lnTo>
                  <a:lnTo>
                    <a:pt x="1704517" y="930046"/>
                  </a:lnTo>
                  <a:lnTo>
                    <a:pt x="1704263" y="931316"/>
                  </a:lnTo>
                  <a:lnTo>
                    <a:pt x="1697177" y="928547"/>
                  </a:lnTo>
                  <a:lnTo>
                    <a:pt x="1696173" y="933615"/>
                  </a:lnTo>
                  <a:lnTo>
                    <a:pt x="1698129" y="937094"/>
                  </a:lnTo>
                  <a:lnTo>
                    <a:pt x="1701876" y="939927"/>
                  </a:lnTo>
                  <a:lnTo>
                    <a:pt x="1700974" y="943660"/>
                  </a:lnTo>
                  <a:lnTo>
                    <a:pt x="1701596" y="946632"/>
                  </a:lnTo>
                  <a:lnTo>
                    <a:pt x="1704746" y="947864"/>
                  </a:lnTo>
                  <a:lnTo>
                    <a:pt x="1704924" y="949299"/>
                  </a:lnTo>
                  <a:lnTo>
                    <a:pt x="1705089" y="950722"/>
                  </a:lnTo>
                  <a:lnTo>
                    <a:pt x="1705470" y="952233"/>
                  </a:lnTo>
                  <a:lnTo>
                    <a:pt x="1705851" y="953744"/>
                  </a:lnTo>
                  <a:lnTo>
                    <a:pt x="1709140" y="955040"/>
                  </a:lnTo>
                  <a:lnTo>
                    <a:pt x="1709102" y="956386"/>
                  </a:lnTo>
                  <a:lnTo>
                    <a:pt x="1709407" y="957872"/>
                  </a:lnTo>
                  <a:lnTo>
                    <a:pt x="1710486" y="959650"/>
                  </a:lnTo>
                  <a:lnTo>
                    <a:pt x="1712061" y="967079"/>
                  </a:lnTo>
                  <a:lnTo>
                    <a:pt x="1714614" y="973531"/>
                  </a:lnTo>
                  <a:lnTo>
                    <a:pt x="1717700" y="980198"/>
                  </a:lnTo>
                  <a:lnTo>
                    <a:pt x="1721815" y="985888"/>
                  </a:lnTo>
                  <a:lnTo>
                    <a:pt x="1723682" y="992073"/>
                  </a:lnTo>
                  <a:lnTo>
                    <a:pt x="1724952" y="999388"/>
                  </a:lnTo>
                  <a:lnTo>
                    <a:pt x="1730121" y="1004138"/>
                  </a:lnTo>
                  <a:lnTo>
                    <a:pt x="1729943" y="1005420"/>
                  </a:lnTo>
                  <a:lnTo>
                    <a:pt x="1729765" y="1006716"/>
                  </a:lnTo>
                  <a:lnTo>
                    <a:pt x="1729397" y="1009307"/>
                  </a:lnTo>
                  <a:lnTo>
                    <a:pt x="1731911" y="1013015"/>
                  </a:lnTo>
                  <a:lnTo>
                    <a:pt x="1734134" y="1016609"/>
                  </a:lnTo>
                  <a:lnTo>
                    <a:pt x="1734553" y="1018133"/>
                  </a:lnTo>
                  <a:lnTo>
                    <a:pt x="1734972" y="1019670"/>
                  </a:lnTo>
                  <a:lnTo>
                    <a:pt x="1739595" y="1036472"/>
                  </a:lnTo>
                  <a:lnTo>
                    <a:pt x="1745894" y="1055281"/>
                  </a:lnTo>
                  <a:lnTo>
                    <a:pt x="1748586" y="1067244"/>
                  </a:lnTo>
                  <a:lnTo>
                    <a:pt x="1750618" y="1076223"/>
                  </a:lnTo>
                  <a:lnTo>
                    <a:pt x="1753679" y="1096505"/>
                  </a:lnTo>
                  <a:lnTo>
                    <a:pt x="1760220" y="1094968"/>
                  </a:lnTo>
                  <a:lnTo>
                    <a:pt x="1766633" y="1094752"/>
                  </a:lnTo>
                  <a:lnTo>
                    <a:pt x="1772666" y="1093012"/>
                  </a:lnTo>
                  <a:lnTo>
                    <a:pt x="1777568" y="1088110"/>
                  </a:lnTo>
                  <a:lnTo>
                    <a:pt x="1779003" y="1087310"/>
                  </a:lnTo>
                  <a:lnTo>
                    <a:pt x="1779612" y="1086180"/>
                  </a:lnTo>
                  <a:lnTo>
                    <a:pt x="1779435" y="1084757"/>
                  </a:lnTo>
                  <a:lnTo>
                    <a:pt x="1785073" y="1081506"/>
                  </a:lnTo>
                  <a:lnTo>
                    <a:pt x="1792376" y="1088440"/>
                  </a:lnTo>
                  <a:lnTo>
                    <a:pt x="1797088" y="1080744"/>
                  </a:lnTo>
                  <a:lnTo>
                    <a:pt x="1807286" y="1073810"/>
                  </a:lnTo>
                  <a:lnTo>
                    <a:pt x="1812277" y="1064856"/>
                  </a:lnTo>
                  <a:lnTo>
                    <a:pt x="1813458" y="1054417"/>
                  </a:lnTo>
                  <a:close/>
                </a:path>
              </a:pathLst>
            </a:custGeom>
            <a:solidFill>
              <a:srgbClr val="231F2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587875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CCEBE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338938" y="2240733"/>
            <a:ext cx="17949545" cy="7839075"/>
            <a:chOff x="338938" y="2240733"/>
            <a:chExt cx="17949545" cy="783907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853699" y="9660595"/>
              <a:ext cx="9434300" cy="47624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938" y="2240733"/>
              <a:ext cx="8610599" cy="7839074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065579" y="622137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2</a:t>
            </a:r>
            <a:r>
              <a:rPr spc="-555" dirty="0"/>
              <a:t>2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4855629" y="638162"/>
            <a:ext cx="13058140" cy="712406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8000" b="1" spc="335" dirty="0">
                <a:solidFill>
                  <a:srgbClr val="181818"/>
                </a:solidFill>
                <a:latin typeface="Arial"/>
                <a:cs typeface="Arial"/>
              </a:rPr>
              <a:t>Заполнение</a:t>
            </a:r>
            <a:r>
              <a:rPr sz="8000" b="1" spc="-2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8000" b="1" spc="415" dirty="0">
                <a:solidFill>
                  <a:srgbClr val="181818"/>
                </a:solidFill>
                <a:latin typeface="Arial"/>
                <a:cs typeface="Arial"/>
              </a:rPr>
              <a:t>анкеты</a:t>
            </a:r>
            <a:endParaRPr sz="8000" dirty="0">
              <a:latin typeface="Arial"/>
              <a:cs typeface="Arial"/>
            </a:endParaRPr>
          </a:p>
          <a:p>
            <a:pPr marL="6034405" marR="883285" indent="-274955">
              <a:lnSpc>
                <a:spcPts val="4980"/>
              </a:lnSpc>
              <a:spcBef>
                <a:spcPts val="6340"/>
              </a:spcBef>
              <a:buFont typeface="Trebuchet MS"/>
              <a:buAutoNum type="arabicPeriod" startAt="9"/>
              <a:tabLst>
                <a:tab pos="6358890" algn="l"/>
              </a:tabLst>
            </a:pPr>
            <a:r>
              <a:rPr sz="4200" b="1" spc="110" dirty="0">
                <a:solidFill>
                  <a:srgbClr val="181818"/>
                </a:solidFill>
                <a:latin typeface="Arial"/>
                <a:cs typeface="Arial"/>
              </a:rPr>
              <a:t>Добавьте</a:t>
            </a:r>
            <a:r>
              <a:rPr sz="4200" b="1" spc="-20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75" dirty="0">
                <a:solidFill>
                  <a:srgbClr val="181818"/>
                </a:solidFill>
                <a:latin typeface="Arial"/>
                <a:cs typeface="Arial"/>
              </a:rPr>
              <a:t>остальные </a:t>
            </a:r>
            <a:r>
              <a:rPr sz="4200" b="1" spc="-1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25" dirty="0">
                <a:solidFill>
                  <a:srgbClr val="181818"/>
                </a:solidFill>
                <a:latin typeface="Arial"/>
                <a:cs typeface="Arial"/>
              </a:rPr>
              <a:t>вопросы</a:t>
            </a:r>
            <a:r>
              <a:rPr sz="42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440" dirty="0">
                <a:solidFill>
                  <a:srgbClr val="181818"/>
                </a:solidFill>
                <a:latin typeface="Arial"/>
                <a:cs typeface="Arial"/>
              </a:rPr>
              <a:t>и</a:t>
            </a:r>
            <a:r>
              <a:rPr sz="4200" b="1" spc="-14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80" dirty="0">
                <a:solidFill>
                  <a:srgbClr val="181818"/>
                </a:solidFill>
                <a:latin typeface="Arial"/>
                <a:cs typeface="Arial"/>
              </a:rPr>
              <a:t>варианты</a:t>
            </a:r>
            <a:endParaRPr sz="4200" dirty="0">
              <a:latin typeface="Arial"/>
              <a:cs typeface="Arial"/>
            </a:endParaRPr>
          </a:p>
          <a:p>
            <a:pPr marL="4881880" marR="5080" algn="ctr">
              <a:lnSpc>
                <a:spcPts val="4980"/>
              </a:lnSpc>
              <a:spcBef>
                <a:spcPts val="5"/>
              </a:spcBef>
            </a:pPr>
            <a:r>
              <a:rPr sz="4200" b="1" spc="40" dirty="0">
                <a:solidFill>
                  <a:srgbClr val="181818"/>
                </a:solidFill>
                <a:latin typeface="Arial"/>
                <a:cs typeface="Arial"/>
              </a:rPr>
              <a:t>ответов</a:t>
            </a:r>
            <a:r>
              <a:rPr sz="4200" b="1" spc="40" dirty="0">
                <a:solidFill>
                  <a:srgbClr val="181818"/>
                </a:solidFill>
                <a:latin typeface="Trebuchet MS"/>
                <a:cs typeface="Trebuchet MS"/>
              </a:rPr>
              <a:t>,</a:t>
            </a:r>
            <a:r>
              <a:rPr sz="4200" b="1" spc="-235" dirty="0">
                <a:solidFill>
                  <a:srgbClr val="181818"/>
                </a:solidFill>
                <a:latin typeface="Trebuchet MS"/>
                <a:cs typeface="Trebuchet MS"/>
              </a:rPr>
              <a:t> </a:t>
            </a:r>
            <a:r>
              <a:rPr sz="4200" b="1" spc="195" dirty="0">
                <a:solidFill>
                  <a:srgbClr val="181818"/>
                </a:solidFill>
                <a:latin typeface="Arial"/>
                <a:cs typeface="Arial"/>
              </a:rPr>
              <a:t>а</a:t>
            </a:r>
            <a:r>
              <a:rPr sz="42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350" dirty="0">
                <a:solidFill>
                  <a:srgbClr val="181818"/>
                </a:solidFill>
                <a:latin typeface="Arial"/>
                <a:cs typeface="Arial"/>
              </a:rPr>
              <a:t>также</a:t>
            </a:r>
            <a:r>
              <a:rPr sz="4200" b="1" spc="-13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90" dirty="0">
                <a:solidFill>
                  <a:srgbClr val="181818"/>
                </a:solidFill>
                <a:latin typeface="Arial"/>
                <a:cs typeface="Arial"/>
              </a:rPr>
              <a:t>не</a:t>
            </a:r>
            <a:r>
              <a:rPr sz="42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125" dirty="0">
                <a:solidFill>
                  <a:srgbClr val="181818"/>
                </a:solidFill>
                <a:latin typeface="Arial"/>
                <a:cs typeface="Arial"/>
              </a:rPr>
              <a:t>забудьте </a:t>
            </a:r>
            <a:r>
              <a:rPr sz="4200" b="1" spc="-115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495" dirty="0">
                <a:solidFill>
                  <a:srgbClr val="181818"/>
                </a:solidFill>
                <a:latin typeface="Arial"/>
                <a:cs typeface="Arial"/>
              </a:rPr>
              <a:t>к </a:t>
            </a:r>
            <a:r>
              <a:rPr sz="4200" b="1" spc="285" dirty="0">
                <a:solidFill>
                  <a:srgbClr val="181818"/>
                </a:solidFill>
                <a:latin typeface="Arial"/>
                <a:cs typeface="Arial"/>
              </a:rPr>
              <a:t>каждому </a:t>
            </a:r>
            <a:r>
              <a:rPr sz="4200" b="1" spc="35" dirty="0">
                <a:solidFill>
                  <a:srgbClr val="181818"/>
                </a:solidFill>
                <a:latin typeface="Arial"/>
                <a:cs typeface="Arial"/>
              </a:rPr>
              <a:t>вопросу </a:t>
            </a:r>
            <a:r>
              <a:rPr sz="4200" b="1" spc="4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229" dirty="0">
                <a:solidFill>
                  <a:srgbClr val="181818"/>
                </a:solidFill>
                <a:latin typeface="Arial"/>
                <a:cs typeface="Arial"/>
              </a:rPr>
              <a:t>прикрепить</a:t>
            </a:r>
            <a:r>
              <a:rPr sz="4200" b="1" spc="-130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4200" b="1" spc="280" dirty="0">
                <a:solidFill>
                  <a:srgbClr val="181818"/>
                </a:solidFill>
                <a:latin typeface="Arial"/>
                <a:cs typeface="Arial"/>
              </a:rPr>
              <a:t>картинку</a:t>
            </a:r>
            <a:endParaRPr sz="4200" dirty="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5100" dirty="0">
              <a:latin typeface="Arial"/>
              <a:cs typeface="Arial"/>
            </a:endParaRPr>
          </a:p>
          <a:p>
            <a:pPr marL="6962775" marR="1050925" indent="-964565">
              <a:lnSpc>
                <a:spcPts val="4630"/>
              </a:lnSpc>
              <a:buFont typeface="Trebuchet MS"/>
              <a:buAutoNum type="arabicPeriod" startAt="10"/>
              <a:tabLst>
                <a:tab pos="6840220" algn="l"/>
              </a:tabLst>
            </a:pPr>
            <a:r>
              <a:rPr sz="3900" b="1" spc="180" dirty="0">
                <a:solidFill>
                  <a:srgbClr val="181818"/>
                </a:solidFill>
                <a:latin typeface="Arial"/>
                <a:cs typeface="Arial"/>
              </a:rPr>
              <a:t>Анкета</a:t>
            </a:r>
            <a:r>
              <a:rPr sz="3900" b="1" spc="-1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900" b="1" spc="60" dirty="0">
                <a:solidFill>
                  <a:srgbClr val="181818"/>
                </a:solidFill>
                <a:latin typeface="Arial"/>
                <a:cs typeface="Arial"/>
              </a:rPr>
              <a:t>сохраняется </a:t>
            </a:r>
            <a:r>
              <a:rPr sz="3900" b="1" spc="-1065" dirty="0">
                <a:solidFill>
                  <a:srgbClr val="181818"/>
                </a:solidFill>
                <a:latin typeface="Arial"/>
                <a:cs typeface="Arial"/>
              </a:rPr>
              <a:t> </a:t>
            </a:r>
            <a:r>
              <a:rPr sz="3900" b="1" spc="215" dirty="0">
                <a:solidFill>
                  <a:srgbClr val="181818"/>
                </a:solidFill>
                <a:latin typeface="Arial"/>
                <a:cs typeface="Arial"/>
              </a:rPr>
              <a:t>автоматически</a:t>
            </a:r>
            <a:endParaRPr sz="3900" dirty="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028899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1729589" y="4198584"/>
            <a:ext cx="14601825" cy="5991225"/>
            <a:chOff x="1729589" y="4198584"/>
            <a:chExt cx="14601825" cy="599122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29589" y="4198584"/>
              <a:ext cx="14601824" cy="59912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2257748" y="4770982"/>
              <a:ext cx="3043555" cy="1038225"/>
            </a:xfrm>
            <a:custGeom>
              <a:avLst/>
              <a:gdLst/>
              <a:ahLst/>
              <a:cxnLst/>
              <a:rect l="l" t="t" r="r" b="b"/>
              <a:pathLst>
                <a:path w="3043555" h="1038225">
                  <a:moveTo>
                    <a:pt x="1407325" y="878230"/>
                  </a:moveTo>
                  <a:lnTo>
                    <a:pt x="1404581" y="877582"/>
                  </a:lnTo>
                  <a:lnTo>
                    <a:pt x="1402118" y="878154"/>
                  </a:lnTo>
                  <a:lnTo>
                    <a:pt x="1399832" y="879995"/>
                  </a:lnTo>
                  <a:lnTo>
                    <a:pt x="1407325" y="878230"/>
                  </a:lnTo>
                  <a:close/>
                </a:path>
                <a:path w="3043555" h="1038225">
                  <a:moveTo>
                    <a:pt x="1424838" y="874115"/>
                  </a:moveTo>
                  <a:lnTo>
                    <a:pt x="1421066" y="872401"/>
                  </a:lnTo>
                  <a:lnTo>
                    <a:pt x="1414018" y="874052"/>
                  </a:lnTo>
                  <a:lnTo>
                    <a:pt x="1407325" y="878230"/>
                  </a:lnTo>
                  <a:lnTo>
                    <a:pt x="1424838" y="874115"/>
                  </a:lnTo>
                  <a:close/>
                </a:path>
                <a:path w="3043555" h="1038225">
                  <a:moveTo>
                    <a:pt x="3043326" y="129540"/>
                  </a:moveTo>
                  <a:lnTo>
                    <a:pt x="2995523" y="59893"/>
                  </a:lnTo>
                  <a:lnTo>
                    <a:pt x="2963430" y="28295"/>
                  </a:lnTo>
                  <a:lnTo>
                    <a:pt x="2950781" y="18224"/>
                  </a:lnTo>
                  <a:lnTo>
                    <a:pt x="2944698" y="14439"/>
                  </a:lnTo>
                  <a:lnTo>
                    <a:pt x="2938792" y="11912"/>
                  </a:lnTo>
                  <a:lnTo>
                    <a:pt x="2931071" y="13728"/>
                  </a:lnTo>
                  <a:lnTo>
                    <a:pt x="2919120" y="3492"/>
                  </a:lnTo>
                  <a:lnTo>
                    <a:pt x="2916542" y="2794"/>
                  </a:lnTo>
                  <a:lnTo>
                    <a:pt x="2906217" y="0"/>
                  </a:lnTo>
                  <a:lnTo>
                    <a:pt x="2892920" y="1828"/>
                  </a:lnTo>
                  <a:lnTo>
                    <a:pt x="2879217" y="5041"/>
                  </a:lnTo>
                  <a:lnTo>
                    <a:pt x="2798127" y="26720"/>
                  </a:lnTo>
                  <a:lnTo>
                    <a:pt x="2717342" y="49631"/>
                  </a:lnTo>
                  <a:lnTo>
                    <a:pt x="2712732" y="49415"/>
                  </a:lnTo>
                  <a:lnTo>
                    <a:pt x="2708122" y="49199"/>
                  </a:lnTo>
                  <a:lnTo>
                    <a:pt x="2699067" y="50012"/>
                  </a:lnTo>
                  <a:lnTo>
                    <a:pt x="2681922" y="56654"/>
                  </a:lnTo>
                  <a:lnTo>
                    <a:pt x="2672524" y="54952"/>
                  </a:lnTo>
                  <a:lnTo>
                    <a:pt x="2663507" y="55765"/>
                  </a:lnTo>
                  <a:lnTo>
                    <a:pt x="2654935" y="59093"/>
                  </a:lnTo>
                  <a:lnTo>
                    <a:pt x="2646032" y="61188"/>
                  </a:lnTo>
                  <a:lnTo>
                    <a:pt x="2639784" y="60045"/>
                  </a:lnTo>
                  <a:lnTo>
                    <a:pt x="2633395" y="60236"/>
                  </a:lnTo>
                  <a:lnTo>
                    <a:pt x="2627122" y="61722"/>
                  </a:lnTo>
                  <a:lnTo>
                    <a:pt x="2620594" y="61950"/>
                  </a:lnTo>
                  <a:lnTo>
                    <a:pt x="2571648" y="65633"/>
                  </a:lnTo>
                  <a:lnTo>
                    <a:pt x="2522842" y="67970"/>
                  </a:lnTo>
                  <a:lnTo>
                    <a:pt x="2473934" y="67729"/>
                  </a:lnTo>
                  <a:lnTo>
                    <a:pt x="2425230" y="66141"/>
                  </a:lnTo>
                  <a:lnTo>
                    <a:pt x="2376754" y="63182"/>
                  </a:lnTo>
                  <a:lnTo>
                    <a:pt x="2327973" y="56388"/>
                  </a:lnTo>
                  <a:lnTo>
                    <a:pt x="2260142" y="44945"/>
                  </a:lnTo>
                  <a:lnTo>
                    <a:pt x="2253970" y="45097"/>
                  </a:lnTo>
                  <a:lnTo>
                    <a:pt x="2245969" y="43065"/>
                  </a:lnTo>
                  <a:lnTo>
                    <a:pt x="2238502" y="43510"/>
                  </a:lnTo>
                  <a:lnTo>
                    <a:pt x="2231961" y="46355"/>
                  </a:lnTo>
                  <a:lnTo>
                    <a:pt x="2226780" y="51485"/>
                  </a:lnTo>
                  <a:lnTo>
                    <a:pt x="2225319" y="58356"/>
                  </a:lnTo>
                  <a:lnTo>
                    <a:pt x="2226195" y="64668"/>
                  </a:lnTo>
                  <a:lnTo>
                    <a:pt x="2229027" y="70523"/>
                  </a:lnTo>
                  <a:lnTo>
                    <a:pt x="2233485" y="75996"/>
                  </a:lnTo>
                  <a:lnTo>
                    <a:pt x="2251494" y="92646"/>
                  </a:lnTo>
                  <a:lnTo>
                    <a:pt x="2266061" y="111391"/>
                  </a:lnTo>
                  <a:lnTo>
                    <a:pt x="2296820" y="148526"/>
                  </a:lnTo>
                  <a:lnTo>
                    <a:pt x="2383269" y="177761"/>
                  </a:lnTo>
                  <a:lnTo>
                    <a:pt x="2430754" y="187477"/>
                  </a:lnTo>
                  <a:lnTo>
                    <a:pt x="2478392" y="194538"/>
                  </a:lnTo>
                  <a:lnTo>
                    <a:pt x="2526385" y="200215"/>
                  </a:lnTo>
                  <a:lnTo>
                    <a:pt x="2574429" y="203263"/>
                  </a:lnTo>
                  <a:lnTo>
                    <a:pt x="2622753" y="204952"/>
                  </a:lnTo>
                  <a:lnTo>
                    <a:pt x="2671292" y="205282"/>
                  </a:lnTo>
                  <a:lnTo>
                    <a:pt x="2693962" y="203860"/>
                  </a:lnTo>
                  <a:lnTo>
                    <a:pt x="2701391" y="204724"/>
                  </a:lnTo>
                  <a:lnTo>
                    <a:pt x="2707970" y="208394"/>
                  </a:lnTo>
                  <a:lnTo>
                    <a:pt x="2710624" y="212991"/>
                  </a:lnTo>
                  <a:lnTo>
                    <a:pt x="2710675" y="219506"/>
                  </a:lnTo>
                  <a:lnTo>
                    <a:pt x="2708567" y="225209"/>
                  </a:lnTo>
                  <a:lnTo>
                    <a:pt x="2700782" y="227050"/>
                  </a:lnTo>
                  <a:lnTo>
                    <a:pt x="2694749" y="231076"/>
                  </a:lnTo>
                  <a:lnTo>
                    <a:pt x="2690431" y="237312"/>
                  </a:lnTo>
                  <a:lnTo>
                    <a:pt x="2687497" y="244525"/>
                  </a:lnTo>
                  <a:lnTo>
                    <a:pt x="2679827" y="246329"/>
                  </a:lnTo>
                  <a:lnTo>
                    <a:pt x="2673273" y="250469"/>
                  </a:lnTo>
                  <a:lnTo>
                    <a:pt x="2667990" y="255625"/>
                  </a:lnTo>
                  <a:lnTo>
                    <a:pt x="2664663" y="262940"/>
                  </a:lnTo>
                  <a:lnTo>
                    <a:pt x="2661805" y="262305"/>
                  </a:lnTo>
                  <a:lnTo>
                    <a:pt x="2660421" y="263931"/>
                  </a:lnTo>
                  <a:lnTo>
                    <a:pt x="2660218" y="266585"/>
                  </a:lnTo>
                  <a:lnTo>
                    <a:pt x="2653233" y="269532"/>
                  </a:lnTo>
                  <a:lnTo>
                    <a:pt x="2646832" y="272351"/>
                  </a:lnTo>
                  <a:lnTo>
                    <a:pt x="2641866" y="277431"/>
                  </a:lnTo>
                  <a:lnTo>
                    <a:pt x="2638628" y="284721"/>
                  </a:lnTo>
                  <a:lnTo>
                    <a:pt x="2632494" y="288772"/>
                  </a:lnTo>
                  <a:lnTo>
                    <a:pt x="2625445" y="290423"/>
                  </a:lnTo>
                  <a:lnTo>
                    <a:pt x="2509875" y="381533"/>
                  </a:lnTo>
                  <a:lnTo>
                    <a:pt x="2472994" y="409765"/>
                  </a:lnTo>
                  <a:lnTo>
                    <a:pt x="2436266" y="439280"/>
                  </a:lnTo>
                  <a:lnTo>
                    <a:pt x="2393721" y="470166"/>
                  </a:lnTo>
                  <a:lnTo>
                    <a:pt x="2351265" y="502323"/>
                  </a:lnTo>
                  <a:lnTo>
                    <a:pt x="2265654" y="564197"/>
                  </a:lnTo>
                  <a:lnTo>
                    <a:pt x="2228799" y="584606"/>
                  </a:lnTo>
                  <a:lnTo>
                    <a:pt x="2174240" y="617004"/>
                  </a:lnTo>
                  <a:lnTo>
                    <a:pt x="2087587" y="663473"/>
                  </a:lnTo>
                  <a:lnTo>
                    <a:pt x="2043658" y="685546"/>
                  </a:lnTo>
                  <a:lnTo>
                    <a:pt x="1999234" y="706437"/>
                  </a:lnTo>
                  <a:lnTo>
                    <a:pt x="1909165" y="745871"/>
                  </a:lnTo>
                  <a:lnTo>
                    <a:pt x="1863229" y="763206"/>
                  </a:lnTo>
                  <a:lnTo>
                    <a:pt x="1816773" y="779348"/>
                  </a:lnTo>
                  <a:lnTo>
                    <a:pt x="1769808" y="794308"/>
                  </a:lnTo>
                  <a:lnTo>
                    <a:pt x="1675587" y="821677"/>
                  </a:lnTo>
                  <a:lnTo>
                    <a:pt x="1534502" y="858774"/>
                  </a:lnTo>
                  <a:lnTo>
                    <a:pt x="1527898" y="857707"/>
                  </a:lnTo>
                  <a:lnTo>
                    <a:pt x="1524596" y="857186"/>
                  </a:lnTo>
                  <a:lnTo>
                    <a:pt x="1515160" y="858100"/>
                  </a:lnTo>
                  <a:lnTo>
                    <a:pt x="1497228" y="864920"/>
                  </a:lnTo>
                  <a:lnTo>
                    <a:pt x="1494091" y="864362"/>
                  </a:lnTo>
                  <a:lnTo>
                    <a:pt x="1487805" y="863231"/>
                  </a:lnTo>
                  <a:lnTo>
                    <a:pt x="1470317" y="867333"/>
                  </a:lnTo>
                  <a:lnTo>
                    <a:pt x="1462036" y="871893"/>
                  </a:lnTo>
                  <a:lnTo>
                    <a:pt x="1453286" y="870038"/>
                  </a:lnTo>
                  <a:lnTo>
                    <a:pt x="1444891" y="870712"/>
                  </a:lnTo>
                  <a:lnTo>
                    <a:pt x="1436624" y="872655"/>
                  </a:lnTo>
                  <a:lnTo>
                    <a:pt x="1428610" y="875842"/>
                  </a:lnTo>
                  <a:lnTo>
                    <a:pt x="1424838" y="874115"/>
                  </a:lnTo>
                  <a:lnTo>
                    <a:pt x="1399832" y="879995"/>
                  </a:lnTo>
                  <a:lnTo>
                    <a:pt x="1393317" y="877620"/>
                  </a:lnTo>
                  <a:lnTo>
                    <a:pt x="1387271" y="879043"/>
                  </a:lnTo>
                  <a:lnTo>
                    <a:pt x="1380769" y="879259"/>
                  </a:lnTo>
                  <a:lnTo>
                    <a:pt x="1374622" y="880706"/>
                  </a:lnTo>
                  <a:lnTo>
                    <a:pt x="1343444" y="882827"/>
                  </a:lnTo>
                  <a:lnTo>
                    <a:pt x="1312735" y="887437"/>
                  </a:lnTo>
                  <a:lnTo>
                    <a:pt x="1281874" y="890778"/>
                  </a:lnTo>
                  <a:lnTo>
                    <a:pt x="1250556" y="890308"/>
                  </a:lnTo>
                  <a:lnTo>
                    <a:pt x="1247559" y="893622"/>
                  </a:lnTo>
                  <a:lnTo>
                    <a:pt x="1244688" y="896912"/>
                  </a:lnTo>
                  <a:lnTo>
                    <a:pt x="1245108" y="899426"/>
                  </a:lnTo>
                  <a:lnTo>
                    <a:pt x="1252283" y="901649"/>
                  </a:lnTo>
                  <a:lnTo>
                    <a:pt x="1262545" y="903147"/>
                  </a:lnTo>
                  <a:lnTo>
                    <a:pt x="1263688" y="905484"/>
                  </a:lnTo>
                  <a:lnTo>
                    <a:pt x="1260043" y="911567"/>
                  </a:lnTo>
                  <a:lnTo>
                    <a:pt x="1255750" y="913879"/>
                  </a:lnTo>
                  <a:lnTo>
                    <a:pt x="1252969" y="917143"/>
                  </a:lnTo>
                  <a:lnTo>
                    <a:pt x="1154760" y="916749"/>
                  </a:lnTo>
                  <a:lnTo>
                    <a:pt x="1105954" y="915187"/>
                  </a:lnTo>
                  <a:lnTo>
                    <a:pt x="1008227" y="906856"/>
                  </a:lnTo>
                  <a:lnTo>
                    <a:pt x="911174" y="895756"/>
                  </a:lnTo>
                  <a:lnTo>
                    <a:pt x="862469" y="887641"/>
                  </a:lnTo>
                  <a:lnTo>
                    <a:pt x="620356" y="825855"/>
                  </a:lnTo>
                  <a:lnTo>
                    <a:pt x="614565" y="823899"/>
                  </a:lnTo>
                  <a:lnTo>
                    <a:pt x="614565" y="825906"/>
                  </a:lnTo>
                  <a:lnTo>
                    <a:pt x="614273" y="824674"/>
                  </a:lnTo>
                  <a:lnTo>
                    <a:pt x="614565" y="825906"/>
                  </a:lnTo>
                  <a:lnTo>
                    <a:pt x="614565" y="823899"/>
                  </a:lnTo>
                  <a:lnTo>
                    <a:pt x="613244" y="822299"/>
                  </a:lnTo>
                  <a:lnTo>
                    <a:pt x="611162" y="821486"/>
                  </a:lnTo>
                  <a:lnTo>
                    <a:pt x="608634" y="820775"/>
                  </a:lnTo>
                  <a:lnTo>
                    <a:pt x="606780" y="819912"/>
                  </a:lnTo>
                  <a:lnTo>
                    <a:pt x="603199" y="820750"/>
                  </a:lnTo>
                  <a:lnTo>
                    <a:pt x="600303" y="817511"/>
                  </a:lnTo>
                  <a:lnTo>
                    <a:pt x="596265" y="815860"/>
                  </a:lnTo>
                  <a:lnTo>
                    <a:pt x="591566" y="816965"/>
                  </a:lnTo>
                  <a:lnTo>
                    <a:pt x="588492" y="812469"/>
                  </a:lnTo>
                  <a:lnTo>
                    <a:pt x="584733" y="812050"/>
                  </a:lnTo>
                  <a:lnTo>
                    <a:pt x="579932" y="813181"/>
                  </a:lnTo>
                  <a:lnTo>
                    <a:pt x="576973" y="808647"/>
                  </a:lnTo>
                  <a:lnTo>
                    <a:pt x="573214" y="808228"/>
                  </a:lnTo>
                  <a:lnTo>
                    <a:pt x="568299" y="809383"/>
                  </a:lnTo>
                  <a:lnTo>
                    <a:pt x="565340" y="804862"/>
                  </a:lnTo>
                  <a:lnTo>
                    <a:pt x="563372" y="804024"/>
                  </a:lnTo>
                  <a:lnTo>
                    <a:pt x="561403" y="803186"/>
                  </a:lnTo>
                  <a:lnTo>
                    <a:pt x="556768" y="805573"/>
                  </a:lnTo>
                  <a:lnTo>
                    <a:pt x="553935" y="801027"/>
                  </a:lnTo>
                  <a:lnTo>
                    <a:pt x="549998" y="799338"/>
                  </a:lnTo>
                  <a:lnTo>
                    <a:pt x="544957" y="800531"/>
                  </a:lnTo>
                  <a:lnTo>
                    <a:pt x="542518" y="797179"/>
                  </a:lnTo>
                  <a:lnTo>
                    <a:pt x="538581" y="795502"/>
                  </a:lnTo>
                  <a:lnTo>
                    <a:pt x="533552" y="796683"/>
                  </a:lnTo>
                  <a:lnTo>
                    <a:pt x="532269" y="796061"/>
                  </a:lnTo>
                  <a:lnTo>
                    <a:pt x="530275" y="792797"/>
                  </a:lnTo>
                  <a:lnTo>
                    <a:pt x="526529" y="791438"/>
                  </a:lnTo>
                  <a:lnTo>
                    <a:pt x="522389" y="792632"/>
                  </a:lnTo>
                  <a:lnTo>
                    <a:pt x="521843" y="791603"/>
                  </a:lnTo>
                  <a:lnTo>
                    <a:pt x="519404" y="788263"/>
                  </a:lnTo>
                  <a:lnTo>
                    <a:pt x="515696" y="786536"/>
                  </a:lnTo>
                  <a:lnTo>
                    <a:pt x="510438" y="787768"/>
                  </a:lnTo>
                  <a:lnTo>
                    <a:pt x="507707" y="783196"/>
                  </a:lnTo>
                  <a:lnTo>
                    <a:pt x="505853" y="782320"/>
                  </a:lnTo>
                  <a:lnTo>
                    <a:pt x="503999" y="781456"/>
                  </a:lnTo>
                  <a:lnTo>
                    <a:pt x="499364" y="783844"/>
                  </a:lnTo>
                  <a:lnTo>
                    <a:pt x="498741" y="782688"/>
                  </a:lnTo>
                  <a:lnTo>
                    <a:pt x="496417" y="779322"/>
                  </a:lnTo>
                  <a:lnTo>
                    <a:pt x="492582" y="777621"/>
                  </a:lnTo>
                  <a:lnTo>
                    <a:pt x="490029" y="778230"/>
                  </a:lnTo>
                  <a:lnTo>
                    <a:pt x="490029" y="806754"/>
                  </a:lnTo>
                  <a:lnTo>
                    <a:pt x="488403" y="805992"/>
                  </a:lnTo>
                  <a:lnTo>
                    <a:pt x="487324" y="804951"/>
                  </a:lnTo>
                  <a:lnTo>
                    <a:pt x="489178" y="805815"/>
                  </a:lnTo>
                  <a:lnTo>
                    <a:pt x="490029" y="806754"/>
                  </a:lnTo>
                  <a:lnTo>
                    <a:pt x="490029" y="778230"/>
                  </a:lnTo>
                  <a:lnTo>
                    <a:pt x="487438" y="778827"/>
                  </a:lnTo>
                  <a:lnTo>
                    <a:pt x="484822" y="774217"/>
                  </a:lnTo>
                  <a:lnTo>
                    <a:pt x="483273" y="773531"/>
                  </a:lnTo>
                  <a:lnTo>
                    <a:pt x="483273" y="803287"/>
                  </a:lnTo>
                  <a:lnTo>
                    <a:pt x="482600" y="803452"/>
                  </a:lnTo>
                  <a:lnTo>
                    <a:pt x="480974" y="802525"/>
                  </a:lnTo>
                  <a:lnTo>
                    <a:pt x="480529" y="802627"/>
                  </a:lnTo>
                  <a:lnTo>
                    <a:pt x="480072" y="802741"/>
                  </a:lnTo>
                  <a:lnTo>
                    <a:pt x="480415" y="802652"/>
                  </a:lnTo>
                  <a:lnTo>
                    <a:pt x="480352" y="801370"/>
                  </a:lnTo>
                  <a:lnTo>
                    <a:pt x="480682" y="801293"/>
                  </a:lnTo>
                  <a:lnTo>
                    <a:pt x="483273" y="803287"/>
                  </a:lnTo>
                  <a:lnTo>
                    <a:pt x="483273" y="773531"/>
                  </a:lnTo>
                  <a:lnTo>
                    <a:pt x="480999" y="772515"/>
                  </a:lnTo>
                  <a:lnTo>
                    <a:pt x="475957" y="773696"/>
                  </a:lnTo>
                  <a:lnTo>
                    <a:pt x="473240" y="769124"/>
                  </a:lnTo>
                  <a:lnTo>
                    <a:pt x="469696" y="768642"/>
                  </a:lnTo>
                  <a:lnTo>
                    <a:pt x="464781" y="769810"/>
                  </a:lnTo>
                  <a:lnTo>
                    <a:pt x="362407" y="719518"/>
                  </a:lnTo>
                  <a:lnTo>
                    <a:pt x="347916" y="716394"/>
                  </a:lnTo>
                  <a:lnTo>
                    <a:pt x="334327" y="710463"/>
                  </a:lnTo>
                  <a:lnTo>
                    <a:pt x="308279" y="695706"/>
                  </a:lnTo>
                  <a:lnTo>
                    <a:pt x="308267" y="693102"/>
                  </a:lnTo>
                  <a:lnTo>
                    <a:pt x="308978" y="691629"/>
                  </a:lnTo>
                  <a:lnTo>
                    <a:pt x="310946" y="685952"/>
                  </a:lnTo>
                  <a:lnTo>
                    <a:pt x="313118" y="684136"/>
                  </a:lnTo>
                  <a:lnTo>
                    <a:pt x="316179" y="682104"/>
                  </a:lnTo>
                  <a:lnTo>
                    <a:pt x="306819" y="675182"/>
                  </a:lnTo>
                  <a:lnTo>
                    <a:pt x="297484" y="669544"/>
                  </a:lnTo>
                  <a:lnTo>
                    <a:pt x="287616" y="665340"/>
                  </a:lnTo>
                  <a:lnTo>
                    <a:pt x="276377" y="661466"/>
                  </a:lnTo>
                  <a:lnTo>
                    <a:pt x="271614" y="661276"/>
                  </a:lnTo>
                  <a:lnTo>
                    <a:pt x="267182" y="661009"/>
                  </a:lnTo>
                  <a:lnTo>
                    <a:pt x="263080" y="658075"/>
                  </a:lnTo>
                  <a:lnTo>
                    <a:pt x="267563" y="659625"/>
                  </a:lnTo>
                  <a:lnTo>
                    <a:pt x="271780" y="659942"/>
                  </a:lnTo>
                  <a:lnTo>
                    <a:pt x="276377" y="661466"/>
                  </a:lnTo>
                  <a:lnTo>
                    <a:pt x="273050" y="658329"/>
                  </a:lnTo>
                  <a:lnTo>
                    <a:pt x="269379" y="655281"/>
                  </a:lnTo>
                  <a:lnTo>
                    <a:pt x="264414" y="657758"/>
                  </a:lnTo>
                  <a:lnTo>
                    <a:pt x="263906" y="656564"/>
                  </a:lnTo>
                  <a:lnTo>
                    <a:pt x="261327" y="650646"/>
                  </a:lnTo>
                  <a:lnTo>
                    <a:pt x="257797" y="648284"/>
                  </a:lnTo>
                  <a:lnTo>
                    <a:pt x="257797" y="659320"/>
                  </a:lnTo>
                  <a:lnTo>
                    <a:pt x="253453" y="660336"/>
                  </a:lnTo>
                  <a:lnTo>
                    <a:pt x="252831" y="659168"/>
                  </a:lnTo>
                  <a:lnTo>
                    <a:pt x="254723" y="658723"/>
                  </a:lnTo>
                  <a:lnTo>
                    <a:pt x="254228" y="660146"/>
                  </a:lnTo>
                  <a:lnTo>
                    <a:pt x="257797" y="659320"/>
                  </a:lnTo>
                  <a:lnTo>
                    <a:pt x="257797" y="648284"/>
                  </a:lnTo>
                  <a:lnTo>
                    <a:pt x="255574" y="646785"/>
                  </a:lnTo>
                  <a:lnTo>
                    <a:pt x="248285" y="645896"/>
                  </a:lnTo>
                  <a:lnTo>
                    <a:pt x="246341" y="641134"/>
                  </a:lnTo>
                  <a:lnTo>
                    <a:pt x="243293" y="639241"/>
                  </a:lnTo>
                  <a:lnTo>
                    <a:pt x="238264" y="640422"/>
                  </a:lnTo>
                  <a:lnTo>
                    <a:pt x="235877" y="637070"/>
                  </a:lnTo>
                  <a:lnTo>
                    <a:pt x="235089" y="635952"/>
                  </a:lnTo>
                  <a:lnTo>
                    <a:pt x="232714" y="633895"/>
                  </a:lnTo>
                  <a:lnTo>
                    <a:pt x="231533" y="632866"/>
                  </a:lnTo>
                  <a:lnTo>
                    <a:pt x="229666" y="633310"/>
                  </a:lnTo>
                  <a:lnTo>
                    <a:pt x="229666" y="638530"/>
                  </a:lnTo>
                  <a:lnTo>
                    <a:pt x="228155" y="637578"/>
                  </a:lnTo>
                  <a:lnTo>
                    <a:pt x="226961" y="636549"/>
                  </a:lnTo>
                  <a:lnTo>
                    <a:pt x="226110" y="635444"/>
                  </a:lnTo>
                  <a:lnTo>
                    <a:pt x="227190" y="636498"/>
                  </a:lnTo>
                  <a:lnTo>
                    <a:pt x="228257" y="637552"/>
                  </a:lnTo>
                  <a:lnTo>
                    <a:pt x="229666" y="638530"/>
                  </a:lnTo>
                  <a:lnTo>
                    <a:pt x="229666" y="633310"/>
                  </a:lnTo>
                  <a:lnTo>
                    <a:pt x="226275" y="634111"/>
                  </a:lnTo>
                  <a:lnTo>
                    <a:pt x="225018" y="631786"/>
                  </a:lnTo>
                  <a:lnTo>
                    <a:pt x="223202" y="629615"/>
                  </a:lnTo>
                  <a:lnTo>
                    <a:pt x="220738" y="630186"/>
                  </a:lnTo>
                  <a:lnTo>
                    <a:pt x="212521" y="622985"/>
                  </a:lnTo>
                  <a:lnTo>
                    <a:pt x="203454" y="615988"/>
                  </a:lnTo>
                  <a:lnTo>
                    <a:pt x="193840" y="610425"/>
                  </a:lnTo>
                  <a:lnTo>
                    <a:pt x="183603" y="606310"/>
                  </a:lnTo>
                  <a:lnTo>
                    <a:pt x="177685" y="601179"/>
                  </a:lnTo>
                  <a:lnTo>
                    <a:pt x="171437" y="596112"/>
                  </a:lnTo>
                  <a:lnTo>
                    <a:pt x="164782" y="592467"/>
                  </a:lnTo>
                  <a:lnTo>
                    <a:pt x="157302" y="590308"/>
                  </a:lnTo>
                  <a:lnTo>
                    <a:pt x="153758" y="583311"/>
                  </a:lnTo>
                  <a:lnTo>
                    <a:pt x="117690" y="559181"/>
                  </a:lnTo>
                  <a:lnTo>
                    <a:pt x="69303" y="518375"/>
                  </a:lnTo>
                  <a:lnTo>
                    <a:pt x="47701" y="494753"/>
                  </a:lnTo>
                  <a:lnTo>
                    <a:pt x="40944" y="502869"/>
                  </a:lnTo>
                  <a:lnTo>
                    <a:pt x="33032" y="508635"/>
                  </a:lnTo>
                  <a:lnTo>
                    <a:pt x="27076" y="516559"/>
                  </a:lnTo>
                  <a:lnTo>
                    <a:pt x="24993" y="526186"/>
                  </a:lnTo>
                  <a:lnTo>
                    <a:pt x="23710" y="527786"/>
                  </a:lnTo>
                  <a:lnTo>
                    <a:pt x="24066" y="530313"/>
                  </a:lnTo>
                  <a:lnTo>
                    <a:pt x="25666" y="532549"/>
                  </a:lnTo>
                  <a:lnTo>
                    <a:pt x="20840" y="537603"/>
                  </a:lnTo>
                  <a:lnTo>
                    <a:pt x="14312" y="540435"/>
                  </a:lnTo>
                  <a:lnTo>
                    <a:pt x="8763" y="544347"/>
                  </a:lnTo>
                  <a:lnTo>
                    <a:pt x="6883" y="552627"/>
                  </a:lnTo>
                  <a:lnTo>
                    <a:pt x="0" y="569899"/>
                  </a:lnTo>
                  <a:lnTo>
                    <a:pt x="20574" y="613333"/>
                  </a:lnTo>
                  <a:lnTo>
                    <a:pt x="57492" y="649008"/>
                  </a:lnTo>
                  <a:lnTo>
                    <a:pt x="96545" y="681570"/>
                  </a:lnTo>
                  <a:lnTo>
                    <a:pt x="137515" y="712381"/>
                  </a:lnTo>
                  <a:lnTo>
                    <a:pt x="179882" y="741565"/>
                  </a:lnTo>
                  <a:lnTo>
                    <a:pt x="223888" y="769048"/>
                  </a:lnTo>
                  <a:lnTo>
                    <a:pt x="268452" y="795096"/>
                  </a:lnTo>
                  <a:lnTo>
                    <a:pt x="313588" y="819708"/>
                  </a:lnTo>
                  <a:lnTo>
                    <a:pt x="359575" y="844118"/>
                  </a:lnTo>
                  <a:lnTo>
                    <a:pt x="405803" y="865860"/>
                  </a:lnTo>
                  <a:lnTo>
                    <a:pt x="452577" y="886180"/>
                  </a:lnTo>
                  <a:lnTo>
                    <a:pt x="500176" y="906297"/>
                  </a:lnTo>
                  <a:lnTo>
                    <a:pt x="548005" y="923747"/>
                  </a:lnTo>
                  <a:lnTo>
                    <a:pt x="596646" y="941019"/>
                  </a:lnTo>
                  <a:lnTo>
                    <a:pt x="645502" y="955624"/>
                  </a:lnTo>
                  <a:lnTo>
                    <a:pt x="695147" y="970038"/>
                  </a:lnTo>
                  <a:lnTo>
                    <a:pt x="745299" y="983030"/>
                  </a:lnTo>
                  <a:lnTo>
                    <a:pt x="795934" y="994613"/>
                  </a:lnTo>
                  <a:lnTo>
                    <a:pt x="847039" y="1004773"/>
                  </a:lnTo>
                  <a:lnTo>
                    <a:pt x="897267" y="1013841"/>
                  </a:lnTo>
                  <a:lnTo>
                    <a:pt x="947305" y="1021638"/>
                  </a:lnTo>
                  <a:lnTo>
                    <a:pt x="1046581" y="1032217"/>
                  </a:lnTo>
                  <a:lnTo>
                    <a:pt x="1145133" y="1037742"/>
                  </a:lnTo>
                  <a:lnTo>
                    <a:pt x="1194003" y="1037996"/>
                  </a:lnTo>
                  <a:lnTo>
                    <a:pt x="1242695" y="1036980"/>
                  </a:lnTo>
                  <a:lnTo>
                    <a:pt x="1339811" y="1032408"/>
                  </a:lnTo>
                  <a:lnTo>
                    <a:pt x="1387957" y="1027607"/>
                  </a:lnTo>
                  <a:lnTo>
                    <a:pt x="1435912" y="1021549"/>
                  </a:lnTo>
                  <a:lnTo>
                    <a:pt x="1531556" y="1006881"/>
                  </a:lnTo>
                  <a:lnTo>
                    <a:pt x="1578965" y="997038"/>
                  </a:lnTo>
                  <a:lnTo>
                    <a:pt x="1673491" y="974813"/>
                  </a:lnTo>
                  <a:lnTo>
                    <a:pt x="1767268" y="947547"/>
                  </a:lnTo>
                  <a:lnTo>
                    <a:pt x="1860283" y="915238"/>
                  </a:lnTo>
                  <a:lnTo>
                    <a:pt x="1906651" y="897813"/>
                  </a:lnTo>
                  <a:lnTo>
                    <a:pt x="1999081" y="860412"/>
                  </a:lnTo>
                  <a:lnTo>
                    <a:pt x="2088845" y="818438"/>
                  </a:lnTo>
                  <a:lnTo>
                    <a:pt x="2174456" y="772210"/>
                  </a:lnTo>
                  <a:lnTo>
                    <a:pt x="2216429" y="747991"/>
                  </a:lnTo>
                  <a:lnTo>
                    <a:pt x="2298839" y="697293"/>
                  </a:lnTo>
                  <a:lnTo>
                    <a:pt x="2339035" y="669582"/>
                  </a:lnTo>
                  <a:lnTo>
                    <a:pt x="2418677" y="614324"/>
                  </a:lnTo>
                  <a:lnTo>
                    <a:pt x="2496909" y="556793"/>
                  </a:lnTo>
                  <a:lnTo>
                    <a:pt x="2574137" y="496887"/>
                  </a:lnTo>
                  <a:lnTo>
                    <a:pt x="2687713" y="403631"/>
                  </a:lnTo>
                  <a:lnTo>
                    <a:pt x="2762656" y="340347"/>
                  </a:lnTo>
                  <a:lnTo>
                    <a:pt x="2800362" y="309308"/>
                  </a:lnTo>
                  <a:lnTo>
                    <a:pt x="2802280" y="304939"/>
                  </a:lnTo>
                  <a:lnTo>
                    <a:pt x="2804096" y="300596"/>
                  </a:lnTo>
                  <a:lnTo>
                    <a:pt x="2806027" y="296227"/>
                  </a:lnTo>
                  <a:lnTo>
                    <a:pt x="2810941" y="295071"/>
                  </a:lnTo>
                  <a:lnTo>
                    <a:pt x="2816136" y="292544"/>
                  </a:lnTo>
                  <a:lnTo>
                    <a:pt x="2820454" y="292836"/>
                  </a:lnTo>
                  <a:lnTo>
                    <a:pt x="2824276" y="294551"/>
                  </a:lnTo>
                  <a:lnTo>
                    <a:pt x="2823019" y="298754"/>
                  </a:lnTo>
                  <a:lnTo>
                    <a:pt x="2820022" y="302069"/>
                  </a:lnTo>
                  <a:lnTo>
                    <a:pt x="2810865" y="334238"/>
                  </a:lnTo>
                  <a:lnTo>
                    <a:pt x="2798813" y="364464"/>
                  </a:lnTo>
                  <a:lnTo>
                    <a:pt x="2784995" y="395109"/>
                  </a:lnTo>
                  <a:lnTo>
                    <a:pt x="2769666" y="424802"/>
                  </a:lnTo>
                  <a:lnTo>
                    <a:pt x="2759176" y="444233"/>
                  </a:lnTo>
                  <a:lnTo>
                    <a:pt x="2750566" y="465823"/>
                  </a:lnTo>
                  <a:lnTo>
                    <a:pt x="2743720" y="487006"/>
                  </a:lnTo>
                  <a:lnTo>
                    <a:pt x="2739390" y="508901"/>
                  </a:lnTo>
                  <a:lnTo>
                    <a:pt x="2723477" y="550481"/>
                  </a:lnTo>
                  <a:lnTo>
                    <a:pt x="2723172" y="589686"/>
                  </a:lnTo>
                  <a:lnTo>
                    <a:pt x="2737434" y="622871"/>
                  </a:lnTo>
                  <a:lnTo>
                    <a:pt x="2766669" y="652526"/>
                  </a:lnTo>
                  <a:lnTo>
                    <a:pt x="2809583" y="618947"/>
                  </a:lnTo>
                  <a:lnTo>
                    <a:pt x="2846070" y="580364"/>
                  </a:lnTo>
                  <a:lnTo>
                    <a:pt x="2877401" y="539076"/>
                  </a:lnTo>
                  <a:lnTo>
                    <a:pt x="2904274" y="494919"/>
                  </a:lnTo>
                  <a:lnTo>
                    <a:pt x="2927680" y="448970"/>
                  </a:lnTo>
                  <a:lnTo>
                    <a:pt x="2948013" y="399834"/>
                  </a:lnTo>
                  <a:lnTo>
                    <a:pt x="2966542" y="349808"/>
                  </a:lnTo>
                  <a:lnTo>
                    <a:pt x="2978937" y="318198"/>
                  </a:lnTo>
                  <a:lnTo>
                    <a:pt x="2991675" y="285191"/>
                  </a:lnTo>
                  <a:lnTo>
                    <a:pt x="3007512" y="247548"/>
                  </a:lnTo>
                  <a:lnTo>
                    <a:pt x="3018536" y="221475"/>
                  </a:lnTo>
                  <a:lnTo>
                    <a:pt x="3035655" y="175704"/>
                  </a:lnTo>
                  <a:lnTo>
                    <a:pt x="3040469" y="162826"/>
                  </a:lnTo>
                  <a:lnTo>
                    <a:pt x="3043326" y="129540"/>
                  </a:lnTo>
                  <a:close/>
                </a:path>
              </a:pathLst>
            </a:custGeom>
            <a:solidFill>
              <a:srgbClr val="18181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593098" y="576637"/>
            <a:ext cx="12454890" cy="1448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86765">
              <a:lnSpc>
                <a:spcPct val="100400"/>
              </a:lnSpc>
              <a:spcBef>
                <a:spcPts val="95"/>
              </a:spcBef>
            </a:pPr>
            <a:r>
              <a:rPr sz="4650" spc="-215" dirty="0">
                <a:solidFill>
                  <a:srgbClr val="000000"/>
                </a:solidFill>
              </a:rPr>
              <a:t>11. </a:t>
            </a:r>
            <a:r>
              <a:rPr sz="4650" b="0" spc="-40" dirty="0">
                <a:solidFill>
                  <a:srgbClr val="000000"/>
                </a:solidFill>
                <a:latin typeface="Lucida Sans Unicode"/>
                <a:cs typeface="Lucida Sans Unicode"/>
              </a:rPr>
              <a:t>Для </a:t>
            </a:r>
            <a:r>
              <a:rPr sz="4650" b="0" spc="20" dirty="0">
                <a:solidFill>
                  <a:srgbClr val="000000"/>
                </a:solidFill>
                <a:latin typeface="Lucida Sans Unicode"/>
                <a:cs typeface="Lucida Sans Unicode"/>
              </a:rPr>
              <a:t>отправки </a:t>
            </a:r>
            <a:r>
              <a:rPr sz="4650" b="0" spc="50" dirty="0">
                <a:solidFill>
                  <a:srgbClr val="000000"/>
                </a:solidFill>
                <a:latin typeface="Lucida Sans Unicode"/>
                <a:cs typeface="Lucida Sans Unicode"/>
              </a:rPr>
              <a:t>анкеты </a:t>
            </a:r>
            <a:r>
              <a:rPr sz="4650" b="0" spc="-60" dirty="0">
                <a:solidFill>
                  <a:srgbClr val="000000"/>
                </a:solidFill>
                <a:latin typeface="Lucida Sans Unicode"/>
                <a:cs typeface="Lucida Sans Unicode"/>
              </a:rPr>
              <a:t>необходимо </a:t>
            </a:r>
            <a:r>
              <a:rPr sz="4650" b="0" spc="-5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4650" b="0" spc="75" dirty="0">
                <a:solidFill>
                  <a:srgbClr val="000000"/>
                </a:solidFill>
                <a:latin typeface="Lucida Sans Unicode"/>
                <a:cs typeface="Lucida Sans Unicode"/>
              </a:rPr>
              <a:t>воспользоваться</a:t>
            </a:r>
            <a:r>
              <a:rPr sz="4650" b="0" spc="-30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4650" b="0" spc="-10" dirty="0">
                <a:solidFill>
                  <a:srgbClr val="000000"/>
                </a:solidFill>
                <a:latin typeface="Lucida Sans Unicode"/>
                <a:cs typeface="Lucida Sans Unicode"/>
              </a:rPr>
              <a:t>электронной</a:t>
            </a:r>
            <a:r>
              <a:rPr sz="4650" b="0" spc="-300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4650" b="0" spc="60" dirty="0">
                <a:solidFill>
                  <a:srgbClr val="000000"/>
                </a:solidFill>
                <a:latin typeface="Lucida Sans Unicode"/>
                <a:cs typeface="Lucida Sans Unicode"/>
              </a:rPr>
              <a:t>почтой</a:t>
            </a:r>
            <a:r>
              <a:rPr sz="4650" b="0" spc="-295" dirty="0">
                <a:solidFill>
                  <a:srgbClr val="000000"/>
                </a:solidFill>
                <a:latin typeface="Lucida Sans Unicode"/>
                <a:cs typeface="Lucida Sans Unicode"/>
              </a:rPr>
              <a:t> </a:t>
            </a:r>
            <a:r>
              <a:rPr sz="4650" b="0" spc="45" dirty="0">
                <a:solidFill>
                  <a:srgbClr val="000000"/>
                </a:solidFill>
                <a:latin typeface="Lucida Sans Unicode"/>
                <a:cs typeface="Lucida Sans Unicode"/>
              </a:rPr>
              <a:t>или</a:t>
            </a:r>
            <a:endParaRPr sz="4650">
              <a:latin typeface="Lucida Sans Unicode"/>
              <a:cs typeface="Lucida Sans Unicode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3568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10"/>
              </a:spcBef>
            </a:pPr>
            <a:r>
              <a:rPr spc="40" dirty="0"/>
              <a:t>скопировать</a:t>
            </a:r>
            <a:r>
              <a:rPr spc="-350" dirty="0"/>
              <a:t> </a:t>
            </a:r>
            <a:r>
              <a:rPr spc="-25" dirty="0"/>
              <a:t>ссылку</a:t>
            </a:r>
          </a:p>
          <a:p>
            <a:pPr marL="3909060">
              <a:lnSpc>
                <a:spcPct val="100000"/>
              </a:lnSpc>
              <a:spcBef>
                <a:spcPts val="2715"/>
              </a:spcBef>
            </a:pPr>
            <a:r>
              <a:rPr b="1" spc="-215" dirty="0">
                <a:latin typeface="Tahoma"/>
                <a:cs typeface="Tahoma"/>
              </a:rPr>
              <a:t>12.</a:t>
            </a:r>
            <a:r>
              <a:rPr b="1" spc="-200" dirty="0">
                <a:latin typeface="Tahoma"/>
                <a:cs typeface="Tahoma"/>
              </a:rPr>
              <a:t> </a:t>
            </a:r>
            <a:r>
              <a:rPr spc="40" dirty="0"/>
              <a:t>Н</a:t>
            </a:r>
            <a:r>
              <a:rPr spc="50" dirty="0"/>
              <a:t>а</a:t>
            </a:r>
            <a:r>
              <a:rPr spc="114" dirty="0"/>
              <a:t>ж</a:t>
            </a:r>
            <a:r>
              <a:rPr spc="85" dirty="0"/>
              <a:t>и</a:t>
            </a:r>
            <a:r>
              <a:rPr spc="105" dirty="0"/>
              <a:t>м</a:t>
            </a:r>
            <a:r>
              <a:rPr spc="50" dirty="0"/>
              <a:t>а</a:t>
            </a:r>
            <a:r>
              <a:rPr spc="40" dirty="0"/>
              <a:t>е</a:t>
            </a:r>
            <a:r>
              <a:rPr spc="105" dirty="0"/>
              <a:t>м</a:t>
            </a:r>
            <a:r>
              <a:rPr spc="-310" dirty="0"/>
              <a:t> </a:t>
            </a:r>
            <a:r>
              <a:rPr spc="-30" dirty="0"/>
              <a:t>к</a:t>
            </a:r>
            <a:r>
              <a:rPr spc="60" dirty="0"/>
              <a:t>н</a:t>
            </a:r>
            <a:r>
              <a:rPr spc="-35" dirty="0"/>
              <a:t>о</a:t>
            </a:r>
            <a:r>
              <a:rPr dirty="0"/>
              <a:t>п</a:t>
            </a:r>
            <a:r>
              <a:rPr spc="-30" dirty="0"/>
              <a:t>к</a:t>
            </a:r>
            <a:r>
              <a:rPr spc="-65" dirty="0"/>
              <a:t>у</a:t>
            </a:r>
            <a:r>
              <a:rPr spc="-310" dirty="0"/>
              <a:t> </a:t>
            </a:r>
            <a:r>
              <a:rPr b="1" spc="-215" dirty="0">
                <a:latin typeface="Trebuchet MS"/>
                <a:cs typeface="Trebuchet MS"/>
              </a:rPr>
              <a:t>"</a:t>
            </a:r>
            <a:r>
              <a:rPr b="1" spc="95" dirty="0">
                <a:latin typeface="Arial"/>
                <a:cs typeface="Arial"/>
              </a:rPr>
              <a:t>О</a:t>
            </a:r>
            <a:r>
              <a:rPr b="1" spc="300" dirty="0">
                <a:latin typeface="Arial"/>
                <a:cs typeface="Arial"/>
              </a:rPr>
              <a:t>т</a:t>
            </a:r>
            <a:r>
              <a:rPr b="1" spc="235" dirty="0">
                <a:latin typeface="Arial"/>
                <a:cs typeface="Arial"/>
              </a:rPr>
              <a:t>п</a:t>
            </a:r>
            <a:r>
              <a:rPr b="1" spc="110" dirty="0">
                <a:latin typeface="Arial"/>
                <a:cs typeface="Arial"/>
              </a:rPr>
              <a:t>р</a:t>
            </a:r>
            <a:r>
              <a:rPr b="1" spc="229" dirty="0">
                <a:latin typeface="Arial"/>
                <a:cs typeface="Arial"/>
              </a:rPr>
              <a:t>а</a:t>
            </a:r>
            <a:r>
              <a:rPr b="1" spc="75" dirty="0">
                <a:latin typeface="Arial"/>
                <a:cs typeface="Arial"/>
              </a:rPr>
              <a:t>в</a:t>
            </a:r>
            <a:r>
              <a:rPr b="1" spc="500" dirty="0">
                <a:latin typeface="Arial"/>
                <a:cs typeface="Arial"/>
              </a:rPr>
              <a:t>и</a:t>
            </a:r>
            <a:r>
              <a:rPr b="1" spc="300" dirty="0">
                <a:latin typeface="Arial"/>
                <a:cs typeface="Arial"/>
              </a:rPr>
              <a:t>т</a:t>
            </a:r>
            <a:r>
              <a:rPr b="1" spc="5" dirty="0">
                <a:latin typeface="Arial"/>
                <a:cs typeface="Arial"/>
              </a:rPr>
              <a:t>ь</a:t>
            </a:r>
            <a:r>
              <a:rPr b="1" spc="-215" dirty="0">
                <a:latin typeface="Trebuchet MS"/>
                <a:cs typeface="Trebuchet MS"/>
              </a:rPr>
              <a:t>"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5988388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2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3</a:t>
            </a:r>
            <a:endParaRPr sz="9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281669"/>
            <a:ext cx="17792700" cy="10005695"/>
            <a:chOff x="0" y="281669"/>
            <a:chExt cx="17792700" cy="10005695"/>
          </a:xfrm>
        </p:grpSpPr>
        <p:sp>
          <p:nvSpPr>
            <p:cNvPr id="3" name="object 3"/>
            <p:cNvSpPr/>
            <p:nvPr/>
          </p:nvSpPr>
          <p:spPr>
            <a:xfrm>
              <a:off x="0" y="7429591"/>
              <a:ext cx="13620750" cy="2857500"/>
            </a:xfrm>
            <a:custGeom>
              <a:avLst/>
              <a:gdLst/>
              <a:ahLst/>
              <a:cxnLst/>
              <a:rect l="l" t="t" r="r" b="b"/>
              <a:pathLst>
                <a:path w="13620750" h="2857500">
                  <a:moveTo>
                    <a:pt x="13620748" y="2857499"/>
                  </a:moveTo>
                  <a:lnTo>
                    <a:pt x="0" y="2857499"/>
                  </a:lnTo>
                  <a:lnTo>
                    <a:pt x="0" y="0"/>
                  </a:lnTo>
                  <a:lnTo>
                    <a:pt x="13620748" y="0"/>
                  </a:lnTo>
                  <a:lnTo>
                    <a:pt x="13620748" y="2857499"/>
                  </a:lnTo>
                  <a:close/>
                </a:path>
              </a:pathLst>
            </a:custGeom>
            <a:solidFill>
              <a:srgbClr val="CCEBE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44000" y="281669"/>
              <a:ext cx="8648699" cy="82391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525245" y="2213541"/>
              <a:ext cx="7191375" cy="2019300"/>
            </a:xfrm>
            <a:custGeom>
              <a:avLst/>
              <a:gdLst/>
              <a:ahLst/>
              <a:cxnLst/>
              <a:rect l="l" t="t" r="r" b="b"/>
              <a:pathLst>
                <a:path w="7191375" h="2019300">
                  <a:moveTo>
                    <a:pt x="7191374" y="2019299"/>
                  </a:moveTo>
                  <a:lnTo>
                    <a:pt x="0" y="2019299"/>
                  </a:lnTo>
                  <a:lnTo>
                    <a:pt x="0" y="0"/>
                  </a:lnTo>
                  <a:lnTo>
                    <a:pt x="7191374" y="0"/>
                  </a:lnTo>
                  <a:lnTo>
                    <a:pt x="7191374" y="2019299"/>
                  </a:lnTo>
                  <a:close/>
                </a:path>
              </a:pathLst>
            </a:custGeom>
            <a:solidFill>
              <a:srgbClr val="F4B8B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792173" y="2430423"/>
              <a:ext cx="1171575" cy="1497965"/>
            </a:xfrm>
            <a:custGeom>
              <a:avLst/>
              <a:gdLst/>
              <a:ahLst/>
              <a:cxnLst/>
              <a:rect l="l" t="t" r="r" b="b"/>
              <a:pathLst>
                <a:path w="1171575" h="1497964">
                  <a:moveTo>
                    <a:pt x="527202" y="906830"/>
                  </a:moveTo>
                  <a:lnTo>
                    <a:pt x="292887" y="906830"/>
                  </a:lnTo>
                  <a:lnTo>
                    <a:pt x="245402" y="910729"/>
                  </a:lnTo>
                  <a:lnTo>
                    <a:pt x="200342" y="922007"/>
                  </a:lnTo>
                  <a:lnTo>
                    <a:pt x="158318" y="940066"/>
                  </a:lnTo>
                  <a:lnTo>
                    <a:pt x="119938" y="964285"/>
                  </a:lnTo>
                  <a:lnTo>
                    <a:pt x="85813" y="994041"/>
                  </a:lnTo>
                  <a:lnTo>
                    <a:pt x="56527" y="1028738"/>
                  </a:lnTo>
                  <a:lnTo>
                    <a:pt x="32702" y="1067739"/>
                  </a:lnTo>
                  <a:lnTo>
                    <a:pt x="14935" y="1110449"/>
                  </a:lnTo>
                  <a:lnTo>
                    <a:pt x="3835" y="1156233"/>
                  </a:lnTo>
                  <a:lnTo>
                    <a:pt x="0" y="1204506"/>
                  </a:lnTo>
                  <a:lnTo>
                    <a:pt x="3835" y="1252766"/>
                  </a:lnTo>
                  <a:lnTo>
                    <a:pt x="14935" y="1298562"/>
                  </a:lnTo>
                  <a:lnTo>
                    <a:pt x="32702" y="1341259"/>
                  </a:lnTo>
                  <a:lnTo>
                    <a:pt x="56527" y="1380274"/>
                  </a:lnTo>
                  <a:lnTo>
                    <a:pt x="85813" y="1414957"/>
                  </a:lnTo>
                  <a:lnTo>
                    <a:pt x="119938" y="1444713"/>
                  </a:lnTo>
                  <a:lnTo>
                    <a:pt x="158318" y="1468932"/>
                  </a:lnTo>
                  <a:lnTo>
                    <a:pt x="200342" y="1486992"/>
                  </a:lnTo>
                  <a:lnTo>
                    <a:pt x="241795" y="1497380"/>
                  </a:lnTo>
                  <a:lnTo>
                    <a:pt x="527202" y="1497380"/>
                  </a:lnTo>
                  <a:lnTo>
                    <a:pt x="527202" y="1389062"/>
                  </a:lnTo>
                  <a:lnTo>
                    <a:pt x="292887" y="1389062"/>
                  </a:lnTo>
                  <a:lnTo>
                    <a:pt x="244652" y="1382458"/>
                  </a:lnTo>
                  <a:lnTo>
                    <a:pt x="201282" y="1363840"/>
                  </a:lnTo>
                  <a:lnTo>
                    <a:pt x="164528" y="1334960"/>
                  </a:lnTo>
                  <a:lnTo>
                    <a:pt x="136118" y="1297597"/>
                  </a:lnTo>
                  <a:lnTo>
                    <a:pt x="117792" y="1253528"/>
                  </a:lnTo>
                  <a:lnTo>
                    <a:pt x="111290" y="1204506"/>
                  </a:lnTo>
                  <a:lnTo>
                    <a:pt x="117792" y="1155484"/>
                  </a:lnTo>
                  <a:lnTo>
                    <a:pt x="136118" y="1111402"/>
                  </a:lnTo>
                  <a:lnTo>
                    <a:pt x="164528" y="1074051"/>
                  </a:lnTo>
                  <a:lnTo>
                    <a:pt x="201282" y="1045171"/>
                  </a:lnTo>
                  <a:lnTo>
                    <a:pt x="244652" y="1026541"/>
                  </a:lnTo>
                  <a:lnTo>
                    <a:pt x="292887" y="1019937"/>
                  </a:lnTo>
                  <a:lnTo>
                    <a:pt x="527202" y="1019937"/>
                  </a:lnTo>
                  <a:lnTo>
                    <a:pt x="527202" y="906830"/>
                  </a:lnTo>
                  <a:close/>
                </a:path>
                <a:path w="1171575" h="1497964">
                  <a:moveTo>
                    <a:pt x="820102" y="1144968"/>
                  </a:moveTo>
                  <a:lnTo>
                    <a:pt x="351472" y="1144968"/>
                  </a:lnTo>
                  <a:lnTo>
                    <a:pt x="351472" y="1264031"/>
                  </a:lnTo>
                  <a:lnTo>
                    <a:pt x="820102" y="1264031"/>
                  </a:lnTo>
                  <a:lnTo>
                    <a:pt x="820102" y="1144968"/>
                  </a:lnTo>
                  <a:close/>
                </a:path>
                <a:path w="1171575" h="1497964">
                  <a:moveTo>
                    <a:pt x="979436" y="56857"/>
                  </a:moveTo>
                  <a:lnTo>
                    <a:pt x="974966" y="34721"/>
                  </a:lnTo>
                  <a:lnTo>
                    <a:pt x="962787" y="16649"/>
                  </a:lnTo>
                  <a:lnTo>
                    <a:pt x="944727" y="4470"/>
                  </a:lnTo>
                  <a:lnTo>
                    <a:pt x="922604" y="0"/>
                  </a:lnTo>
                  <a:lnTo>
                    <a:pt x="922604" y="86169"/>
                  </a:lnTo>
                  <a:lnTo>
                    <a:pt x="922604" y="568667"/>
                  </a:lnTo>
                  <a:lnTo>
                    <a:pt x="240512" y="568667"/>
                  </a:lnTo>
                  <a:lnTo>
                    <a:pt x="240512" y="86169"/>
                  </a:lnTo>
                  <a:lnTo>
                    <a:pt x="529564" y="308635"/>
                  </a:lnTo>
                  <a:lnTo>
                    <a:pt x="554431" y="321894"/>
                  </a:lnTo>
                  <a:lnTo>
                    <a:pt x="581558" y="326326"/>
                  </a:lnTo>
                  <a:lnTo>
                    <a:pt x="608672" y="321894"/>
                  </a:lnTo>
                  <a:lnTo>
                    <a:pt x="633539" y="308635"/>
                  </a:lnTo>
                  <a:lnTo>
                    <a:pt x="684441" y="269455"/>
                  </a:lnTo>
                  <a:lnTo>
                    <a:pt x="922591" y="86169"/>
                  </a:lnTo>
                  <a:lnTo>
                    <a:pt x="922604" y="0"/>
                  </a:lnTo>
                  <a:lnTo>
                    <a:pt x="867460" y="0"/>
                  </a:lnTo>
                  <a:lnTo>
                    <a:pt x="867460" y="56857"/>
                  </a:lnTo>
                  <a:lnTo>
                    <a:pt x="598881" y="263563"/>
                  </a:lnTo>
                  <a:lnTo>
                    <a:pt x="590588" y="267982"/>
                  </a:lnTo>
                  <a:lnTo>
                    <a:pt x="581558" y="269455"/>
                  </a:lnTo>
                  <a:lnTo>
                    <a:pt x="572516" y="267982"/>
                  </a:lnTo>
                  <a:lnTo>
                    <a:pt x="564222" y="263563"/>
                  </a:lnTo>
                  <a:lnTo>
                    <a:pt x="333743" y="86169"/>
                  </a:lnTo>
                  <a:lnTo>
                    <a:pt x="295643" y="56857"/>
                  </a:lnTo>
                  <a:lnTo>
                    <a:pt x="867460" y="56857"/>
                  </a:lnTo>
                  <a:lnTo>
                    <a:pt x="867460" y="0"/>
                  </a:lnTo>
                  <a:lnTo>
                    <a:pt x="240512" y="0"/>
                  </a:lnTo>
                  <a:lnTo>
                    <a:pt x="218389" y="4470"/>
                  </a:lnTo>
                  <a:lnTo>
                    <a:pt x="200317" y="16649"/>
                  </a:lnTo>
                  <a:lnTo>
                    <a:pt x="188137" y="34721"/>
                  </a:lnTo>
                  <a:lnTo>
                    <a:pt x="183667" y="56857"/>
                  </a:lnTo>
                  <a:lnTo>
                    <a:pt x="183667" y="568667"/>
                  </a:lnTo>
                  <a:lnTo>
                    <a:pt x="188137" y="590804"/>
                  </a:lnTo>
                  <a:lnTo>
                    <a:pt x="200317" y="608876"/>
                  </a:lnTo>
                  <a:lnTo>
                    <a:pt x="218389" y="621068"/>
                  </a:lnTo>
                  <a:lnTo>
                    <a:pt x="240512" y="625538"/>
                  </a:lnTo>
                  <a:lnTo>
                    <a:pt x="922604" y="625538"/>
                  </a:lnTo>
                  <a:lnTo>
                    <a:pt x="944727" y="621068"/>
                  </a:lnTo>
                  <a:lnTo>
                    <a:pt x="962787" y="608876"/>
                  </a:lnTo>
                  <a:lnTo>
                    <a:pt x="974966" y="590804"/>
                  </a:lnTo>
                  <a:lnTo>
                    <a:pt x="979436" y="568667"/>
                  </a:lnTo>
                  <a:lnTo>
                    <a:pt x="979436" y="86169"/>
                  </a:lnTo>
                  <a:lnTo>
                    <a:pt x="979436" y="56857"/>
                  </a:lnTo>
                  <a:close/>
                </a:path>
                <a:path w="1171575" h="1497964">
                  <a:moveTo>
                    <a:pt x="1171575" y="1204506"/>
                  </a:moveTo>
                  <a:lnTo>
                    <a:pt x="1167739" y="1156233"/>
                  </a:lnTo>
                  <a:lnTo>
                    <a:pt x="1156627" y="1110449"/>
                  </a:lnTo>
                  <a:lnTo>
                    <a:pt x="1138859" y="1067739"/>
                  </a:lnTo>
                  <a:lnTo>
                    <a:pt x="1115034" y="1028738"/>
                  </a:lnTo>
                  <a:lnTo>
                    <a:pt x="1085748" y="994041"/>
                  </a:lnTo>
                  <a:lnTo>
                    <a:pt x="1051623" y="964285"/>
                  </a:lnTo>
                  <a:lnTo>
                    <a:pt x="1013244" y="940066"/>
                  </a:lnTo>
                  <a:lnTo>
                    <a:pt x="971219" y="922007"/>
                  </a:lnTo>
                  <a:lnTo>
                    <a:pt x="926160" y="910729"/>
                  </a:lnTo>
                  <a:lnTo>
                    <a:pt x="878674" y="906830"/>
                  </a:lnTo>
                  <a:lnTo>
                    <a:pt x="644359" y="906830"/>
                  </a:lnTo>
                  <a:lnTo>
                    <a:pt x="644359" y="1019937"/>
                  </a:lnTo>
                  <a:lnTo>
                    <a:pt x="878674" y="1019937"/>
                  </a:lnTo>
                  <a:lnTo>
                    <a:pt x="926909" y="1026541"/>
                  </a:lnTo>
                  <a:lnTo>
                    <a:pt x="970280" y="1045171"/>
                  </a:lnTo>
                  <a:lnTo>
                    <a:pt x="1007033" y="1074051"/>
                  </a:lnTo>
                  <a:lnTo>
                    <a:pt x="1035443" y="1111402"/>
                  </a:lnTo>
                  <a:lnTo>
                    <a:pt x="1053769" y="1155484"/>
                  </a:lnTo>
                  <a:lnTo>
                    <a:pt x="1060272" y="1204506"/>
                  </a:lnTo>
                  <a:lnTo>
                    <a:pt x="1053769" y="1253528"/>
                  </a:lnTo>
                  <a:lnTo>
                    <a:pt x="1035443" y="1297597"/>
                  </a:lnTo>
                  <a:lnTo>
                    <a:pt x="1007033" y="1334960"/>
                  </a:lnTo>
                  <a:lnTo>
                    <a:pt x="970280" y="1363840"/>
                  </a:lnTo>
                  <a:lnTo>
                    <a:pt x="926909" y="1382458"/>
                  </a:lnTo>
                  <a:lnTo>
                    <a:pt x="878674" y="1389062"/>
                  </a:lnTo>
                  <a:lnTo>
                    <a:pt x="644359" y="1389062"/>
                  </a:lnTo>
                  <a:lnTo>
                    <a:pt x="644359" y="1497380"/>
                  </a:lnTo>
                  <a:lnTo>
                    <a:pt x="929767" y="1497380"/>
                  </a:lnTo>
                  <a:lnTo>
                    <a:pt x="971219" y="1486992"/>
                  </a:lnTo>
                  <a:lnTo>
                    <a:pt x="1013244" y="1468932"/>
                  </a:lnTo>
                  <a:lnTo>
                    <a:pt x="1051623" y="1444713"/>
                  </a:lnTo>
                  <a:lnTo>
                    <a:pt x="1085748" y="1414957"/>
                  </a:lnTo>
                  <a:lnTo>
                    <a:pt x="1115034" y="1380274"/>
                  </a:lnTo>
                  <a:lnTo>
                    <a:pt x="1138859" y="1341259"/>
                  </a:lnTo>
                  <a:lnTo>
                    <a:pt x="1156627" y="1298562"/>
                  </a:lnTo>
                  <a:lnTo>
                    <a:pt x="1167739" y="1252766"/>
                  </a:lnTo>
                  <a:lnTo>
                    <a:pt x="1171575" y="120450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951507" y="6240845"/>
              <a:ext cx="7010400" cy="3876674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1730196" y="485212"/>
            <a:ext cx="5019675" cy="144843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727710">
              <a:lnSpc>
                <a:spcPct val="100400"/>
              </a:lnSpc>
              <a:spcBef>
                <a:spcPts val="95"/>
              </a:spcBef>
            </a:pPr>
            <a:r>
              <a:rPr sz="4650" b="1" spc="-215" dirty="0">
                <a:latin typeface="Tahoma"/>
                <a:cs typeface="Tahoma"/>
              </a:rPr>
              <a:t>13.</a:t>
            </a:r>
            <a:r>
              <a:rPr sz="4650" b="1" spc="-200" dirty="0">
                <a:latin typeface="Tahoma"/>
                <a:cs typeface="Tahoma"/>
              </a:rPr>
              <a:t> </a:t>
            </a:r>
            <a:r>
              <a:rPr sz="4650" spc="355" dirty="0">
                <a:latin typeface="Lucida Sans Unicode"/>
                <a:cs typeface="Lucida Sans Unicode"/>
              </a:rPr>
              <a:t>В</a:t>
            </a:r>
            <a:r>
              <a:rPr sz="4650" spc="265" dirty="0">
                <a:latin typeface="Lucida Sans Unicode"/>
                <a:cs typeface="Lucida Sans Unicode"/>
              </a:rPr>
              <a:t>ы</a:t>
            </a:r>
            <a:r>
              <a:rPr sz="4650" spc="20" dirty="0">
                <a:latin typeface="Lucida Sans Unicode"/>
                <a:cs typeface="Lucida Sans Unicode"/>
              </a:rPr>
              <a:t>б</a:t>
            </a:r>
            <a:r>
              <a:rPr sz="4650" spc="-60" dirty="0">
                <a:latin typeface="Lucida Sans Unicode"/>
                <a:cs typeface="Lucida Sans Unicode"/>
              </a:rPr>
              <a:t>р</a:t>
            </a:r>
            <a:r>
              <a:rPr sz="4650" spc="50" dirty="0">
                <a:latin typeface="Lucida Sans Unicode"/>
                <a:cs typeface="Lucida Sans Unicode"/>
              </a:rPr>
              <a:t>а</a:t>
            </a:r>
            <a:r>
              <a:rPr sz="4650" spc="-80" dirty="0">
                <a:latin typeface="Lucida Sans Unicode"/>
                <a:cs typeface="Lucida Sans Unicode"/>
              </a:rPr>
              <a:t>т</a:t>
            </a:r>
            <a:r>
              <a:rPr sz="4650" spc="310" dirty="0">
                <a:latin typeface="Lucida Sans Unicode"/>
                <a:cs typeface="Lucida Sans Unicode"/>
              </a:rPr>
              <a:t>ь  </a:t>
            </a:r>
            <a:r>
              <a:rPr sz="4650" spc="-270" dirty="0">
                <a:latin typeface="Lucida Sans Unicode"/>
                <a:cs typeface="Lucida Sans Unicode"/>
              </a:rPr>
              <a:t>С</a:t>
            </a:r>
            <a:r>
              <a:rPr sz="4650" dirty="0">
                <a:latin typeface="Lucida Sans Unicode"/>
                <a:cs typeface="Lucida Sans Unicode"/>
              </a:rPr>
              <a:t>п</a:t>
            </a:r>
            <a:r>
              <a:rPr sz="4650" spc="-35" dirty="0">
                <a:latin typeface="Lucida Sans Unicode"/>
                <a:cs typeface="Lucida Sans Unicode"/>
              </a:rPr>
              <a:t>о</a:t>
            </a:r>
            <a:r>
              <a:rPr sz="4650" spc="-145" dirty="0">
                <a:latin typeface="Lucida Sans Unicode"/>
                <a:cs typeface="Lucida Sans Unicode"/>
              </a:rPr>
              <a:t>с</a:t>
            </a:r>
            <a:r>
              <a:rPr sz="4650" spc="-35" dirty="0">
                <a:latin typeface="Lucida Sans Unicode"/>
                <a:cs typeface="Lucida Sans Unicode"/>
              </a:rPr>
              <a:t>о</a:t>
            </a:r>
            <a:r>
              <a:rPr sz="4650" spc="20" dirty="0">
                <a:latin typeface="Lucida Sans Unicode"/>
                <a:cs typeface="Lucida Sans Unicode"/>
              </a:rPr>
              <a:t>б</a:t>
            </a:r>
            <a:r>
              <a:rPr sz="4650" spc="-310" dirty="0">
                <a:latin typeface="Lucida Sans Unicode"/>
                <a:cs typeface="Lucida Sans Unicode"/>
              </a:rPr>
              <a:t> </a:t>
            </a:r>
            <a:r>
              <a:rPr sz="4650" spc="-35" dirty="0">
                <a:latin typeface="Lucida Sans Unicode"/>
                <a:cs typeface="Lucida Sans Unicode"/>
              </a:rPr>
              <a:t>о</a:t>
            </a:r>
            <a:r>
              <a:rPr sz="4650" spc="-80" dirty="0">
                <a:latin typeface="Lucida Sans Unicode"/>
                <a:cs typeface="Lucida Sans Unicode"/>
              </a:rPr>
              <a:t>т</a:t>
            </a:r>
            <a:r>
              <a:rPr sz="4650" dirty="0">
                <a:latin typeface="Lucida Sans Unicode"/>
                <a:cs typeface="Lucida Sans Unicode"/>
              </a:rPr>
              <a:t>п</a:t>
            </a:r>
            <a:r>
              <a:rPr sz="4650" spc="-60" dirty="0">
                <a:latin typeface="Lucida Sans Unicode"/>
                <a:cs typeface="Lucida Sans Unicode"/>
              </a:rPr>
              <a:t>р</a:t>
            </a:r>
            <a:r>
              <a:rPr sz="4650" spc="50" dirty="0">
                <a:latin typeface="Lucida Sans Unicode"/>
                <a:cs typeface="Lucida Sans Unicode"/>
              </a:rPr>
              <a:t>а</a:t>
            </a:r>
            <a:r>
              <a:rPr sz="4650" spc="245" dirty="0">
                <a:latin typeface="Lucida Sans Unicode"/>
                <a:cs typeface="Lucida Sans Unicode"/>
              </a:rPr>
              <a:t>в</a:t>
            </a:r>
            <a:r>
              <a:rPr sz="4650" spc="-30" dirty="0">
                <a:latin typeface="Lucida Sans Unicode"/>
                <a:cs typeface="Lucida Sans Unicode"/>
              </a:rPr>
              <a:t>к</a:t>
            </a:r>
            <a:r>
              <a:rPr sz="4650" spc="85" dirty="0">
                <a:latin typeface="Lucida Sans Unicode"/>
                <a:cs typeface="Lucida Sans Unicode"/>
              </a:rPr>
              <a:t>и</a:t>
            </a:r>
            <a:endParaRPr sz="4650">
              <a:latin typeface="Lucida Sans Unicode"/>
              <a:cs typeface="Lucida Sans Unicode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525245" y="2213541"/>
            <a:ext cx="7191375" cy="2019300"/>
          </a:xfrm>
          <a:prstGeom prst="rect">
            <a:avLst/>
          </a:prstGeom>
        </p:spPr>
        <p:txBody>
          <a:bodyPr vert="horz" wrap="square" lIns="0" tIns="207645" rIns="0" bIns="0" rtlCol="0">
            <a:spAutoFit/>
          </a:bodyPr>
          <a:lstStyle/>
          <a:p>
            <a:pPr marL="2577465">
              <a:lnSpc>
                <a:spcPct val="100000"/>
              </a:lnSpc>
              <a:spcBef>
                <a:spcPts val="1635"/>
              </a:spcBef>
            </a:pPr>
            <a:r>
              <a:rPr sz="3900" spc="20" dirty="0">
                <a:latin typeface="Lucida Sans Unicode"/>
                <a:cs typeface="Lucida Sans Unicode"/>
              </a:rPr>
              <a:t>Эл</a:t>
            </a:r>
            <a:r>
              <a:rPr sz="3900" b="1" spc="20" dirty="0">
                <a:latin typeface="Tahoma"/>
                <a:cs typeface="Tahoma"/>
              </a:rPr>
              <a:t>.</a:t>
            </a:r>
            <a:r>
              <a:rPr sz="3900" b="1" spc="-200" dirty="0">
                <a:latin typeface="Tahoma"/>
                <a:cs typeface="Tahoma"/>
              </a:rPr>
              <a:t> </a:t>
            </a:r>
            <a:r>
              <a:rPr sz="3900" spc="70" dirty="0">
                <a:latin typeface="Lucida Sans Unicode"/>
                <a:cs typeface="Lucida Sans Unicode"/>
              </a:rPr>
              <a:t>почта</a:t>
            </a:r>
            <a:endParaRPr sz="3900">
              <a:latin typeface="Lucida Sans Unicode"/>
              <a:cs typeface="Lucida Sans Unicode"/>
            </a:endParaRPr>
          </a:p>
          <a:p>
            <a:pPr marL="2686050">
              <a:lnSpc>
                <a:spcPct val="100000"/>
              </a:lnSpc>
              <a:spcBef>
                <a:spcPts val="2200"/>
              </a:spcBef>
            </a:pPr>
            <a:r>
              <a:rPr sz="3950" spc="-15" dirty="0">
                <a:latin typeface="Lucida Sans Unicode"/>
                <a:cs typeface="Lucida Sans Unicode"/>
              </a:rPr>
              <a:t>Ссылка</a:t>
            </a:r>
            <a:endParaRPr sz="3950">
              <a:latin typeface="Lucida Sans Unicode"/>
              <a:cs typeface="Lucida Sans Unicode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557776" y="5034049"/>
            <a:ext cx="484505" cy="3884929"/>
            <a:chOff x="557776" y="5034049"/>
            <a:chExt cx="484505" cy="3884929"/>
          </a:xfrm>
        </p:grpSpPr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1955" y="5034049"/>
              <a:ext cx="140016" cy="14001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901955" y="5994162"/>
              <a:ext cx="140016" cy="140016"/>
            </a:xfrm>
            <a:prstGeom prst="rect">
              <a:avLst/>
            </a:prstGeom>
          </p:spPr>
        </p:pic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01955" y="6954274"/>
              <a:ext cx="140016" cy="14001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557776" y="8299355"/>
              <a:ext cx="139834" cy="139834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557776" y="8778788"/>
              <a:ext cx="139834" cy="139834"/>
            </a:xfrm>
            <a:prstGeom prst="rect">
              <a:avLst/>
            </a:prstGeom>
          </p:spPr>
        </p:pic>
      </p:grp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218434" y="0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60" dirty="0"/>
              <a:t>2</a:t>
            </a:r>
            <a:r>
              <a:rPr spc="-555" dirty="0"/>
              <a:t>4</a:t>
            </a:r>
          </a:p>
        </p:txBody>
      </p:sp>
      <p:sp>
        <p:nvSpPr>
          <p:cNvPr id="17" name="object 17"/>
          <p:cNvSpPr txBox="1"/>
          <p:nvPr/>
        </p:nvSpPr>
        <p:spPr>
          <a:xfrm>
            <a:off x="848050" y="4351271"/>
            <a:ext cx="7664450" cy="52095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0325">
              <a:lnSpc>
                <a:spcPct val="100000"/>
              </a:lnSpc>
              <a:spcBef>
                <a:spcPts val="100"/>
              </a:spcBef>
            </a:pPr>
            <a:r>
              <a:rPr sz="3150" b="1" spc="55" dirty="0">
                <a:latin typeface="Arial"/>
                <a:cs typeface="Arial"/>
              </a:rPr>
              <a:t>О</a:t>
            </a:r>
            <a:r>
              <a:rPr sz="3150" b="1" spc="195" dirty="0">
                <a:latin typeface="Arial"/>
                <a:cs typeface="Arial"/>
              </a:rPr>
              <a:t>т</a:t>
            </a:r>
            <a:r>
              <a:rPr sz="3150" b="1" spc="150" dirty="0">
                <a:latin typeface="Arial"/>
                <a:cs typeface="Arial"/>
              </a:rPr>
              <a:t>п</a:t>
            </a:r>
            <a:r>
              <a:rPr sz="3150" b="1" spc="65" dirty="0">
                <a:latin typeface="Arial"/>
                <a:cs typeface="Arial"/>
              </a:rPr>
              <a:t>р</a:t>
            </a:r>
            <a:r>
              <a:rPr sz="3150" b="1" spc="150" dirty="0">
                <a:latin typeface="Arial"/>
                <a:cs typeface="Arial"/>
              </a:rPr>
              <a:t>а</a:t>
            </a:r>
            <a:r>
              <a:rPr sz="3150" b="1" spc="40" dirty="0">
                <a:latin typeface="Arial"/>
                <a:cs typeface="Arial"/>
              </a:rPr>
              <a:t>в</a:t>
            </a:r>
            <a:r>
              <a:rPr sz="3150" b="1" spc="370" dirty="0">
                <a:latin typeface="Arial"/>
                <a:cs typeface="Arial"/>
              </a:rPr>
              <a:t>к</a:t>
            </a:r>
            <a:r>
              <a:rPr sz="3150" b="1" spc="150" dirty="0">
                <a:latin typeface="Arial"/>
                <a:cs typeface="Arial"/>
              </a:rPr>
              <a:t>а</a:t>
            </a:r>
            <a:r>
              <a:rPr sz="3150" b="1" spc="-95" dirty="0">
                <a:latin typeface="Arial"/>
                <a:cs typeface="Arial"/>
              </a:rPr>
              <a:t> </a:t>
            </a:r>
            <a:r>
              <a:rPr sz="3150" b="1" spc="150" dirty="0">
                <a:latin typeface="Arial"/>
                <a:cs typeface="Arial"/>
              </a:rPr>
              <a:t>п</a:t>
            </a:r>
            <a:r>
              <a:rPr sz="3150" b="1" spc="25" dirty="0">
                <a:latin typeface="Arial"/>
                <a:cs typeface="Arial"/>
              </a:rPr>
              <a:t>о</a:t>
            </a:r>
            <a:r>
              <a:rPr sz="3150" b="1" spc="-95" dirty="0">
                <a:latin typeface="Arial"/>
                <a:cs typeface="Arial"/>
              </a:rPr>
              <a:t> </a:t>
            </a:r>
            <a:r>
              <a:rPr sz="3150" b="1" spc="-130" dirty="0">
                <a:latin typeface="Arial"/>
                <a:cs typeface="Arial"/>
              </a:rPr>
              <a:t>э</a:t>
            </a:r>
            <a:r>
              <a:rPr sz="3150" b="1" spc="30" dirty="0">
                <a:latin typeface="Arial"/>
                <a:cs typeface="Arial"/>
              </a:rPr>
              <a:t>л</a:t>
            </a:r>
            <a:r>
              <a:rPr sz="3150" b="1" spc="-225" dirty="0">
                <a:latin typeface="Trebuchet MS"/>
                <a:cs typeface="Trebuchet MS"/>
              </a:rPr>
              <a:t>.</a:t>
            </a:r>
            <a:r>
              <a:rPr sz="3150" b="1" spc="-165" dirty="0">
                <a:latin typeface="Trebuchet MS"/>
                <a:cs typeface="Trebuchet MS"/>
              </a:rPr>
              <a:t> </a:t>
            </a:r>
            <a:r>
              <a:rPr sz="3150" b="1" spc="150" dirty="0">
                <a:latin typeface="Arial"/>
                <a:cs typeface="Arial"/>
              </a:rPr>
              <a:t>п</a:t>
            </a:r>
            <a:r>
              <a:rPr sz="3150" b="1" spc="25" dirty="0">
                <a:latin typeface="Arial"/>
                <a:cs typeface="Arial"/>
              </a:rPr>
              <a:t>о</a:t>
            </a:r>
            <a:r>
              <a:rPr sz="3150" b="1" spc="235" dirty="0">
                <a:latin typeface="Arial"/>
                <a:cs typeface="Arial"/>
              </a:rPr>
              <a:t>ч</a:t>
            </a:r>
            <a:r>
              <a:rPr sz="3150" b="1" spc="195" dirty="0">
                <a:latin typeface="Arial"/>
                <a:cs typeface="Arial"/>
              </a:rPr>
              <a:t>т</a:t>
            </a:r>
            <a:r>
              <a:rPr sz="3150" b="1" spc="105" dirty="0">
                <a:latin typeface="Arial"/>
                <a:cs typeface="Arial"/>
              </a:rPr>
              <a:t>е</a:t>
            </a:r>
            <a:r>
              <a:rPr sz="3150" b="1" spc="-245" dirty="0">
                <a:latin typeface="Trebuchet MS"/>
                <a:cs typeface="Trebuchet MS"/>
              </a:rPr>
              <a:t>:</a:t>
            </a:r>
            <a:endParaRPr sz="3150" dirty="0">
              <a:latin typeface="Trebuchet MS"/>
              <a:cs typeface="Trebuchet MS"/>
            </a:endParaRPr>
          </a:p>
          <a:p>
            <a:pPr marL="2777490">
              <a:lnSpc>
                <a:spcPct val="100000"/>
              </a:lnSpc>
            </a:pPr>
            <a:r>
              <a:rPr sz="3150" spc="235" dirty="0">
                <a:latin typeface="Lucida Sans Unicode"/>
                <a:cs typeface="Lucida Sans Unicode"/>
              </a:rPr>
              <a:t>В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10" dirty="0" err="1">
                <a:latin typeface="Lucida Sans Unicode"/>
                <a:cs typeface="Lucida Sans Unicode"/>
              </a:rPr>
              <a:t>п</a:t>
            </a:r>
            <a:r>
              <a:rPr sz="3150" spc="-30" dirty="0" err="1">
                <a:latin typeface="Lucida Sans Unicode"/>
                <a:cs typeface="Lucida Sans Unicode"/>
              </a:rPr>
              <a:t>ол</a:t>
            </a:r>
            <a:r>
              <a:rPr sz="3150" spc="20" dirty="0" err="1">
                <a:latin typeface="Lucida Sans Unicode"/>
                <a:cs typeface="Lucida Sans Unicode"/>
              </a:rPr>
              <a:t>е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b="1" spc="-535" dirty="0" smtClean="0">
                <a:latin typeface="Tahoma"/>
                <a:cs typeface="Tahoma"/>
              </a:rPr>
              <a:t>"</a:t>
            </a:r>
            <a:r>
              <a:rPr lang="ru-RU" sz="3150" b="1" spc="-535" dirty="0" smtClean="0">
                <a:latin typeface="Tahoma"/>
                <a:cs typeface="Tahoma"/>
              </a:rPr>
              <a:t> </a:t>
            </a:r>
            <a:r>
              <a:rPr sz="3150" spc="75" dirty="0" err="1" smtClean="0">
                <a:latin typeface="Lucida Sans Unicode"/>
                <a:cs typeface="Lucida Sans Unicode"/>
              </a:rPr>
              <a:t>К</a:t>
            </a:r>
            <a:r>
              <a:rPr sz="3150" spc="-30" dirty="0" err="1" smtClean="0">
                <a:latin typeface="Lucida Sans Unicode"/>
                <a:cs typeface="Lucida Sans Unicode"/>
              </a:rPr>
              <a:t>о</a:t>
            </a:r>
            <a:r>
              <a:rPr sz="3150" spc="60" dirty="0" err="1" smtClean="0">
                <a:latin typeface="Lucida Sans Unicode"/>
                <a:cs typeface="Lucida Sans Unicode"/>
              </a:rPr>
              <a:t>м</a:t>
            </a:r>
            <a:r>
              <a:rPr sz="3150" spc="-50" dirty="0" err="1" smtClean="0">
                <a:latin typeface="Lucida Sans Unicode"/>
                <a:cs typeface="Lucida Sans Unicode"/>
              </a:rPr>
              <a:t>у</a:t>
            </a:r>
            <a:r>
              <a:rPr sz="3150" b="1" spc="-535" dirty="0">
                <a:latin typeface="Tahoma"/>
                <a:cs typeface="Tahoma"/>
              </a:rPr>
              <a:t>"</a:t>
            </a:r>
            <a:endParaRPr sz="3150" dirty="0">
              <a:latin typeface="Tahoma"/>
              <a:cs typeface="Tahoma"/>
            </a:endParaRPr>
          </a:p>
          <a:p>
            <a:pPr marL="318770">
              <a:lnSpc>
                <a:spcPct val="100000"/>
              </a:lnSpc>
            </a:pPr>
            <a:r>
              <a:rPr sz="3150" spc="160" dirty="0">
                <a:latin typeface="Lucida Sans Unicode"/>
                <a:cs typeface="Lucida Sans Unicode"/>
              </a:rPr>
              <a:t>в</a:t>
            </a:r>
            <a:r>
              <a:rPr sz="3150" spc="-10" dirty="0">
                <a:latin typeface="Lucida Sans Unicode"/>
                <a:cs typeface="Lucida Sans Unicode"/>
              </a:rPr>
              <a:t>п</a:t>
            </a:r>
            <a:r>
              <a:rPr sz="3150" spc="50" dirty="0">
                <a:latin typeface="Lucida Sans Unicode"/>
                <a:cs typeface="Lucida Sans Unicode"/>
              </a:rPr>
              <a:t>и</a:t>
            </a:r>
            <a:r>
              <a:rPr sz="3150" spc="-105" dirty="0">
                <a:latin typeface="Lucida Sans Unicode"/>
                <a:cs typeface="Lucida Sans Unicode"/>
              </a:rPr>
              <a:t>с</a:t>
            </a:r>
            <a:r>
              <a:rPr sz="3150" spc="25" dirty="0">
                <a:latin typeface="Lucida Sans Unicode"/>
                <a:cs typeface="Lucida Sans Unicode"/>
              </a:rPr>
              <a:t>а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275" dirty="0">
                <a:latin typeface="Lucida Sans Unicode"/>
                <a:cs typeface="Lucida Sans Unicode"/>
              </a:rPr>
              <a:t>ь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25" dirty="0">
                <a:latin typeface="Lucida Sans Unicode"/>
                <a:cs typeface="Lucida Sans Unicode"/>
              </a:rPr>
              <a:t>а</a:t>
            </a:r>
            <a:r>
              <a:rPr sz="3150" spc="-290" dirty="0">
                <a:latin typeface="Lucida Sans Unicode"/>
                <a:cs typeface="Lucida Sans Unicode"/>
              </a:rPr>
              <a:t>д</a:t>
            </a:r>
            <a:r>
              <a:rPr sz="3150" spc="-50" dirty="0">
                <a:latin typeface="Lucida Sans Unicode"/>
                <a:cs typeface="Lucida Sans Unicode"/>
              </a:rPr>
              <a:t>р</a:t>
            </a:r>
            <a:r>
              <a:rPr sz="3150" spc="20" dirty="0">
                <a:latin typeface="Lucida Sans Unicode"/>
                <a:cs typeface="Lucida Sans Unicode"/>
              </a:rPr>
              <a:t>е</a:t>
            </a:r>
            <a:r>
              <a:rPr sz="3150" spc="-105" dirty="0">
                <a:latin typeface="Lucida Sans Unicode"/>
                <a:cs typeface="Lucida Sans Unicode"/>
              </a:rPr>
              <a:t>с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50" dirty="0">
                <a:latin typeface="Lucida Sans Unicode"/>
                <a:cs typeface="Lucida Sans Unicode"/>
              </a:rPr>
              <a:t>э</a:t>
            </a:r>
            <a:r>
              <a:rPr sz="3150" spc="-30" dirty="0">
                <a:latin typeface="Lucida Sans Unicode"/>
                <a:cs typeface="Lucida Sans Unicode"/>
              </a:rPr>
              <a:t>л</a:t>
            </a:r>
            <a:r>
              <a:rPr sz="3150" spc="20" dirty="0">
                <a:latin typeface="Lucida Sans Unicode"/>
                <a:cs typeface="Lucida Sans Unicode"/>
              </a:rPr>
              <a:t>е</a:t>
            </a:r>
            <a:r>
              <a:rPr sz="3150" spc="-30" dirty="0">
                <a:latin typeface="Lucida Sans Unicode"/>
                <a:cs typeface="Lucida Sans Unicode"/>
              </a:rPr>
              <a:t>к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-50" dirty="0">
                <a:latin typeface="Lucida Sans Unicode"/>
                <a:cs typeface="Lucida Sans Unicode"/>
              </a:rPr>
              <a:t>р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30" dirty="0">
                <a:latin typeface="Lucida Sans Unicode"/>
                <a:cs typeface="Lucida Sans Unicode"/>
              </a:rPr>
              <a:t>нн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50" dirty="0">
                <a:latin typeface="Lucida Sans Unicode"/>
                <a:cs typeface="Lucida Sans Unicode"/>
              </a:rPr>
              <a:t>й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10" dirty="0">
                <a:latin typeface="Lucida Sans Unicode"/>
                <a:cs typeface="Lucida Sans Unicode"/>
              </a:rPr>
              <a:t>п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280" dirty="0">
                <a:latin typeface="Lucida Sans Unicode"/>
                <a:cs typeface="Lucida Sans Unicode"/>
              </a:rPr>
              <a:t>ч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170" dirty="0">
                <a:latin typeface="Lucida Sans Unicode"/>
                <a:cs typeface="Lucida Sans Unicode"/>
              </a:rPr>
              <a:t>ы</a:t>
            </a:r>
            <a:endParaRPr sz="3150" dirty="0">
              <a:latin typeface="Lucida Sans Unicode"/>
              <a:cs typeface="Lucida Sans Unicode"/>
            </a:endParaRPr>
          </a:p>
          <a:p>
            <a:pPr marL="2560955" marR="5080" indent="-2101850">
              <a:lnSpc>
                <a:spcPct val="100000"/>
              </a:lnSpc>
            </a:pPr>
            <a:r>
              <a:rPr sz="3150" spc="235" dirty="0">
                <a:latin typeface="Lucida Sans Unicode"/>
                <a:cs typeface="Lucida Sans Unicode"/>
              </a:rPr>
              <a:t>В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15" dirty="0">
                <a:latin typeface="Lucida Sans Unicode"/>
                <a:cs typeface="Lucida Sans Unicode"/>
              </a:rPr>
              <a:t>поле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15" dirty="0">
                <a:latin typeface="Lucida Sans Unicode"/>
                <a:cs typeface="Lucida Sans Unicode"/>
              </a:rPr>
              <a:t>добавить</a:t>
            </a:r>
            <a:r>
              <a:rPr sz="3150" spc="-210" dirty="0">
                <a:latin typeface="Lucida Sans Unicode"/>
                <a:cs typeface="Lucida Sans Unicode"/>
              </a:rPr>
              <a:t> </a:t>
            </a:r>
            <a:r>
              <a:rPr sz="3150" dirty="0">
                <a:latin typeface="Lucida Sans Unicode"/>
                <a:cs typeface="Lucida Sans Unicode"/>
              </a:rPr>
              <a:t>сообщение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30" dirty="0">
                <a:latin typeface="Lucida Sans Unicode"/>
                <a:cs typeface="Lucida Sans Unicode"/>
              </a:rPr>
              <a:t>указать </a:t>
            </a:r>
            <a:r>
              <a:rPr sz="3150" spc="-980" dirty="0">
                <a:latin typeface="Lucida Sans Unicode"/>
                <a:cs typeface="Lucida Sans Unicode"/>
              </a:rPr>
              <a:t> 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30" dirty="0">
                <a:latin typeface="Lucida Sans Unicode"/>
                <a:cs typeface="Lucida Sans Unicode"/>
              </a:rPr>
              <a:t>ко</a:t>
            </a:r>
            <a:r>
              <a:rPr sz="3150" spc="-195" dirty="0">
                <a:latin typeface="Lucida Sans Unicode"/>
                <a:cs typeface="Lucida Sans Unicode"/>
              </a:rPr>
              <a:t>г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b="1" spc="-105" dirty="0">
                <a:latin typeface="Arial"/>
                <a:cs typeface="Arial"/>
              </a:rPr>
              <a:t>А</a:t>
            </a:r>
            <a:r>
              <a:rPr sz="3150" b="1" spc="180" dirty="0">
                <a:latin typeface="Arial"/>
                <a:cs typeface="Arial"/>
              </a:rPr>
              <a:t>н</a:t>
            </a:r>
            <a:r>
              <a:rPr sz="3150" b="1" spc="370" dirty="0">
                <a:latin typeface="Arial"/>
                <a:cs typeface="Arial"/>
              </a:rPr>
              <a:t>к</a:t>
            </a:r>
            <a:r>
              <a:rPr sz="3150" b="1" spc="105" dirty="0">
                <a:latin typeface="Arial"/>
                <a:cs typeface="Arial"/>
              </a:rPr>
              <a:t>е</a:t>
            </a:r>
            <a:r>
              <a:rPr sz="3150" b="1" spc="195" dirty="0">
                <a:latin typeface="Arial"/>
                <a:cs typeface="Arial"/>
              </a:rPr>
              <a:t>т</a:t>
            </a:r>
            <a:r>
              <a:rPr sz="3150" b="1" spc="150" dirty="0">
                <a:latin typeface="Arial"/>
                <a:cs typeface="Arial"/>
              </a:rPr>
              <a:t>а</a:t>
            </a:r>
            <a:endParaRPr sz="3150" dirty="0">
              <a:latin typeface="Arial"/>
              <a:cs typeface="Arial"/>
            </a:endParaRPr>
          </a:p>
          <a:p>
            <a:pPr marL="1497965">
              <a:lnSpc>
                <a:spcPct val="100000"/>
              </a:lnSpc>
            </a:pPr>
            <a:r>
              <a:rPr sz="3150" spc="15" dirty="0">
                <a:latin typeface="Lucida Sans Unicode"/>
                <a:cs typeface="Lucida Sans Unicode"/>
              </a:rPr>
              <a:t>Н</a:t>
            </a:r>
            <a:r>
              <a:rPr sz="3150" spc="25" dirty="0">
                <a:latin typeface="Lucida Sans Unicode"/>
                <a:cs typeface="Lucida Sans Unicode"/>
              </a:rPr>
              <a:t>а</a:t>
            </a:r>
            <a:r>
              <a:rPr sz="3150" spc="70" dirty="0">
                <a:latin typeface="Lucida Sans Unicode"/>
                <a:cs typeface="Lucida Sans Unicode"/>
              </a:rPr>
              <a:t>ж</a:t>
            </a:r>
            <a:r>
              <a:rPr sz="3150" spc="25" dirty="0">
                <a:latin typeface="Lucida Sans Unicode"/>
                <a:cs typeface="Lucida Sans Unicode"/>
              </a:rPr>
              <a:t>а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275" dirty="0">
                <a:latin typeface="Lucida Sans Unicode"/>
                <a:cs typeface="Lucida Sans Unicode"/>
              </a:rPr>
              <a:t>ь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30" dirty="0">
                <a:latin typeface="Lucida Sans Unicode"/>
                <a:cs typeface="Lucida Sans Unicode"/>
              </a:rPr>
              <a:t>к</a:t>
            </a:r>
            <a:r>
              <a:rPr sz="3150" spc="30" dirty="0">
                <a:latin typeface="Lucida Sans Unicode"/>
                <a:cs typeface="Lucida Sans Unicode"/>
              </a:rPr>
              <a:t>н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-10" dirty="0">
                <a:latin typeface="Lucida Sans Unicode"/>
                <a:cs typeface="Lucida Sans Unicode"/>
              </a:rPr>
              <a:t>п</a:t>
            </a:r>
            <a:r>
              <a:rPr sz="3150" spc="-30" dirty="0">
                <a:latin typeface="Lucida Sans Unicode"/>
                <a:cs typeface="Lucida Sans Unicode"/>
              </a:rPr>
              <a:t>к</a:t>
            </a:r>
            <a:r>
              <a:rPr sz="3150" spc="-50" dirty="0">
                <a:latin typeface="Lucida Sans Unicode"/>
                <a:cs typeface="Lucida Sans Unicode"/>
              </a:rPr>
              <a:t>у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30" dirty="0">
                <a:latin typeface="Lucida Sans Unicode"/>
                <a:cs typeface="Lucida Sans Unicode"/>
              </a:rPr>
              <a:t>о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-10" dirty="0">
                <a:latin typeface="Lucida Sans Unicode"/>
                <a:cs typeface="Lucida Sans Unicode"/>
              </a:rPr>
              <a:t>п</a:t>
            </a:r>
            <a:r>
              <a:rPr sz="3150" spc="-50" dirty="0">
                <a:latin typeface="Lucida Sans Unicode"/>
                <a:cs typeface="Lucida Sans Unicode"/>
              </a:rPr>
              <a:t>р</a:t>
            </a:r>
            <a:r>
              <a:rPr sz="3150" spc="25" dirty="0">
                <a:latin typeface="Lucida Sans Unicode"/>
                <a:cs typeface="Lucida Sans Unicode"/>
              </a:rPr>
              <a:t>а</a:t>
            </a:r>
            <a:r>
              <a:rPr sz="3150" spc="160" dirty="0">
                <a:latin typeface="Lucida Sans Unicode"/>
                <a:cs typeface="Lucida Sans Unicode"/>
              </a:rPr>
              <a:t>в</a:t>
            </a:r>
            <a:r>
              <a:rPr sz="3150" spc="50" dirty="0">
                <a:latin typeface="Lucida Sans Unicode"/>
                <a:cs typeface="Lucida Sans Unicode"/>
              </a:rPr>
              <a:t>и</a:t>
            </a:r>
            <a:r>
              <a:rPr sz="3150" spc="-60" dirty="0">
                <a:latin typeface="Lucida Sans Unicode"/>
                <a:cs typeface="Lucida Sans Unicode"/>
              </a:rPr>
              <a:t>т</a:t>
            </a:r>
            <a:r>
              <a:rPr sz="3150" spc="275" dirty="0">
                <a:latin typeface="Lucida Sans Unicode"/>
                <a:cs typeface="Lucida Sans Unicode"/>
              </a:rPr>
              <a:t>ь</a:t>
            </a:r>
            <a:endParaRPr sz="3150" dirty="0">
              <a:latin typeface="Lucida Sans Unicode"/>
              <a:cs typeface="Lucida Sans Unicode"/>
            </a:endParaRPr>
          </a:p>
          <a:p>
            <a:pPr marL="1447165">
              <a:lnSpc>
                <a:spcPts val="3779"/>
              </a:lnSpc>
              <a:spcBef>
                <a:spcPts val="3030"/>
              </a:spcBef>
            </a:pPr>
            <a:r>
              <a:rPr sz="3150" b="1" spc="145" dirty="0">
                <a:latin typeface="Arial"/>
                <a:cs typeface="Arial"/>
              </a:rPr>
              <a:t>Отправка</a:t>
            </a:r>
            <a:r>
              <a:rPr sz="3150" b="1" spc="-120" dirty="0">
                <a:latin typeface="Arial"/>
                <a:cs typeface="Arial"/>
              </a:rPr>
              <a:t> </a:t>
            </a:r>
            <a:r>
              <a:rPr sz="3150" b="1" spc="85" dirty="0">
                <a:latin typeface="Arial"/>
                <a:cs typeface="Arial"/>
              </a:rPr>
              <a:t>по</a:t>
            </a:r>
            <a:r>
              <a:rPr sz="3150" b="1" spc="-114" dirty="0">
                <a:latin typeface="Arial"/>
                <a:cs typeface="Arial"/>
              </a:rPr>
              <a:t> </a:t>
            </a:r>
            <a:r>
              <a:rPr sz="3150" b="1" spc="-5" dirty="0">
                <a:latin typeface="Arial"/>
                <a:cs typeface="Arial"/>
              </a:rPr>
              <a:t>ссылке</a:t>
            </a:r>
            <a:r>
              <a:rPr sz="3150" b="1" spc="-5" dirty="0">
                <a:latin typeface="Trebuchet MS"/>
                <a:cs typeface="Trebuchet MS"/>
              </a:rPr>
              <a:t>:</a:t>
            </a:r>
            <a:endParaRPr sz="3150" dirty="0">
              <a:latin typeface="Trebuchet MS"/>
              <a:cs typeface="Trebuchet MS"/>
            </a:endParaRPr>
          </a:p>
          <a:p>
            <a:pPr marL="12700">
              <a:lnSpc>
                <a:spcPts val="3775"/>
              </a:lnSpc>
            </a:pPr>
            <a:r>
              <a:rPr sz="3150" spc="55" dirty="0">
                <a:latin typeface="Lucida Sans Unicode"/>
                <a:cs typeface="Lucida Sans Unicode"/>
              </a:rPr>
              <a:t>Нажать</a:t>
            </a:r>
            <a:r>
              <a:rPr sz="3150" spc="-225" dirty="0">
                <a:latin typeface="Lucida Sans Unicode"/>
                <a:cs typeface="Lucida Sans Unicode"/>
              </a:rPr>
              <a:t> </a:t>
            </a:r>
            <a:r>
              <a:rPr sz="3150" spc="-20" dirty="0">
                <a:latin typeface="Lucida Sans Unicode"/>
                <a:cs typeface="Lucida Sans Unicode"/>
              </a:rPr>
              <a:t>кнопку</a:t>
            </a:r>
            <a:r>
              <a:rPr sz="3150" spc="-225" dirty="0">
                <a:latin typeface="Lucida Sans Unicode"/>
                <a:cs typeface="Lucida Sans Unicode"/>
              </a:rPr>
              <a:t> </a:t>
            </a:r>
            <a:r>
              <a:rPr sz="3150" spc="25" dirty="0">
                <a:latin typeface="Lucida Sans Unicode"/>
                <a:cs typeface="Lucida Sans Unicode"/>
              </a:rPr>
              <a:t>копировать</a:t>
            </a:r>
            <a:endParaRPr sz="3150" dirty="0">
              <a:latin typeface="Lucida Sans Unicode"/>
              <a:cs typeface="Lucida Sans Unicode"/>
            </a:endParaRPr>
          </a:p>
          <a:p>
            <a:pPr marL="12700">
              <a:lnSpc>
                <a:spcPts val="3775"/>
              </a:lnSpc>
            </a:pPr>
            <a:r>
              <a:rPr sz="3150" spc="-5" dirty="0">
                <a:latin typeface="Lucida Sans Unicode"/>
                <a:cs typeface="Lucida Sans Unicode"/>
              </a:rPr>
              <a:t>При</a:t>
            </a:r>
            <a:r>
              <a:rPr sz="3150" spc="-220" dirty="0">
                <a:latin typeface="Lucida Sans Unicode"/>
                <a:cs typeface="Lucida Sans Unicode"/>
              </a:rPr>
              <a:t> </a:t>
            </a:r>
            <a:r>
              <a:rPr sz="3150" spc="15" dirty="0">
                <a:latin typeface="Lucida Sans Unicode"/>
                <a:cs typeface="Lucida Sans Unicode"/>
              </a:rPr>
              <a:t>помощи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5" dirty="0">
                <a:latin typeface="Lucida Sans Unicode"/>
                <a:cs typeface="Lucida Sans Unicode"/>
              </a:rPr>
              <a:t>комбинации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b="1" spc="-60" dirty="0">
                <a:latin typeface="Tahoma"/>
                <a:cs typeface="Tahoma"/>
              </a:rPr>
              <a:t>"</a:t>
            </a:r>
            <a:r>
              <a:rPr sz="3150" spc="-60" dirty="0">
                <a:latin typeface="Lucida Sans Unicode"/>
                <a:cs typeface="Lucida Sans Unicode"/>
              </a:rPr>
              <a:t>Вставить</a:t>
            </a:r>
            <a:r>
              <a:rPr sz="3150" b="1" spc="-60" dirty="0">
                <a:latin typeface="Tahoma"/>
                <a:cs typeface="Tahoma"/>
              </a:rPr>
              <a:t>"</a:t>
            </a:r>
            <a:endParaRPr sz="3150" dirty="0">
              <a:latin typeface="Tahoma"/>
              <a:cs typeface="Tahoma"/>
            </a:endParaRPr>
          </a:p>
          <a:p>
            <a:pPr marL="12700">
              <a:lnSpc>
                <a:spcPts val="3779"/>
              </a:lnSpc>
            </a:pPr>
            <a:r>
              <a:rPr sz="3150" spc="30" dirty="0">
                <a:latin typeface="Lucida Sans Unicode"/>
                <a:cs typeface="Lucida Sans Unicode"/>
              </a:rPr>
              <a:t>отправить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15" dirty="0">
                <a:latin typeface="Lucida Sans Unicode"/>
                <a:cs typeface="Lucida Sans Unicode"/>
              </a:rPr>
              <a:t>анкету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155" dirty="0">
                <a:latin typeface="Lucida Sans Unicode"/>
                <a:cs typeface="Lucida Sans Unicode"/>
              </a:rPr>
              <a:t>в</a:t>
            </a:r>
            <a:r>
              <a:rPr sz="3150" spc="-210" dirty="0">
                <a:latin typeface="Lucida Sans Unicode"/>
                <a:cs typeface="Lucida Sans Unicode"/>
              </a:rPr>
              <a:t> </a:t>
            </a:r>
            <a:r>
              <a:rPr sz="3150" spc="10" dirty="0">
                <a:latin typeface="Lucida Sans Unicode"/>
                <a:cs typeface="Lucida Sans Unicode"/>
              </a:rPr>
              <a:t>любом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spc="-45" dirty="0">
                <a:latin typeface="Lucida Sans Unicode"/>
                <a:cs typeface="Lucida Sans Unicode"/>
              </a:rPr>
              <a:t>эл</a:t>
            </a:r>
            <a:r>
              <a:rPr sz="3150" spc="-215" dirty="0">
                <a:latin typeface="Lucida Sans Unicode"/>
                <a:cs typeface="Lucida Sans Unicode"/>
              </a:rPr>
              <a:t> </a:t>
            </a:r>
            <a:r>
              <a:rPr sz="3150" b="1" spc="-50" dirty="0">
                <a:latin typeface="Tahoma"/>
                <a:cs typeface="Tahoma"/>
              </a:rPr>
              <a:t>.</a:t>
            </a:r>
            <a:r>
              <a:rPr sz="3150" spc="-50" dirty="0">
                <a:latin typeface="Lucida Sans Unicode"/>
                <a:cs typeface="Lucida Sans Unicode"/>
              </a:rPr>
              <a:t>ресурсе</a:t>
            </a:r>
            <a:endParaRPr sz="3150" dirty="0">
              <a:latin typeface="Lucida Sans Unicode"/>
              <a:cs typeface="Lucida Sans Unicode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0563224" cy="10286998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15028899" y="1511480"/>
            <a:ext cx="3257550" cy="885825"/>
          </a:xfrm>
          <a:custGeom>
            <a:avLst/>
            <a:gdLst/>
            <a:ahLst/>
            <a:cxnLst/>
            <a:rect l="l" t="t" r="r" b="b"/>
            <a:pathLst>
              <a:path w="3257550" h="885825">
                <a:moveTo>
                  <a:pt x="3257549" y="885824"/>
                </a:moveTo>
                <a:lnTo>
                  <a:pt x="0" y="885824"/>
                </a:lnTo>
                <a:lnTo>
                  <a:pt x="0" y="0"/>
                </a:lnTo>
                <a:lnTo>
                  <a:pt x="3257549" y="0"/>
                </a:lnTo>
                <a:lnTo>
                  <a:pt x="3257549" y="885824"/>
                </a:lnTo>
                <a:close/>
              </a:path>
            </a:pathLst>
          </a:custGeom>
          <a:solidFill>
            <a:srgbClr val="F4B8B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7227747" y="2954190"/>
            <a:ext cx="9285605" cy="4320540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>
              <a:lnSpc>
                <a:spcPts val="11270"/>
              </a:lnSpc>
              <a:spcBef>
                <a:spcPts val="114"/>
              </a:spcBef>
            </a:pPr>
            <a:r>
              <a:rPr sz="9400" spc="459" dirty="0">
                <a:latin typeface="Arial"/>
                <a:cs typeface="Arial"/>
              </a:rPr>
              <a:t>Анкета</a:t>
            </a:r>
            <a:r>
              <a:rPr sz="9400" spc="-350" dirty="0">
                <a:latin typeface="Arial"/>
                <a:cs typeface="Arial"/>
              </a:rPr>
              <a:t> </a:t>
            </a:r>
            <a:r>
              <a:rPr sz="9400" spc="150" dirty="0">
                <a:latin typeface="Arial"/>
                <a:cs typeface="Arial"/>
              </a:rPr>
              <a:t>готова</a:t>
            </a:r>
            <a:r>
              <a:rPr sz="9400" spc="150" dirty="0">
                <a:latin typeface="Trebuchet MS"/>
                <a:cs typeface="Trebuchet MS"/>
              </a:rPr>
              <a:t>!</a:t>
            </a:r>
            <a:endParaRPr sz="9400">
              <a:latin typeface="Trebuchet MS"/>
              <a:cs typeface="Trebuchet MS"/>
            </a:endParaRPr>
          </a:p>
          <a:p>
            <a:pPr marL="1597025" marR="802005" indent="-28575">
              <a:lnSpc>
                <a:spcPts val="11260"/>
              </a:lnSpc>
              <a:spcBef>
                <a:spcPts val="180"/>
              </a:spcBef>
            </a:pPr>
            <a:r>
              <a:rPr sz="9400" spc="120" dirty="0">
                <a:latin typeface="Arial"/>
                <a:cs typeface="Arial"/>
              </a:rPr>
              <a:t>Спасибо</a:t>
            </a:r>
            <a:r>
              <a:rPr sz="9400" spc="-350" dirty="0">
                <a:latin typeface="Arial"/>
                <a:cs typeface="Arial"/>
              </a:rPr>
              <a:t> </a:t>
            </a:r>
            <a:r>
              <a:rPr sz="9400" spc="500" dirty="0">
                <a:latin typeface="Arial"/>
                <a:cs typeface="Arial"/>
              </a:rPr>
              <a:t>за </a:t>
            </a:r>
            <a:r>
              <a:rPr sz="9400" spc="-2595" dirty="0">
                <a:latin typeface="Arial"/>
                <a:cs typeface="Arial"/>
              </a:rPr>
              <a:t> </a:t>
            </a:r>
            <a:r>
              <a:rPr sz="9400" spc="480" dirty="0">
                <a:latin typeface="Arial"/>
                <a:cs typeface="Arial"/>
              </a:rPr>
              <a:t>внимание</a:t>
            </a:r>
            <a:r>
              <a:rPr sz="9400" spc="480" dirty="0">
                <a:latin typeface="Trebuchet MS"/>
                <a:cs typeface="Trebuchet MS"/>
              </a:rPr>
              <a:t>.</a:t>
            </a:r>
            <a:endParaRPr sz="9400"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5988388" y="904306"/>
            <a:ext cx="1340485" cy="1397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0" b="1" spc="-560" dirty="0">
                <a:solidFill>
                  <a:srgbClr val="181818"/>
                </a:solidFill>
                <a:latin typeface="Tahoma"/>
                <a:cs typeface="Tahoma"/>
              </a:rPr>
              <a:t>2</a:t>
            </a:r>
            <a:r>
              <a:rPr sz="9000" b="1" spc="-555" dirty="0">
                <a:solidFill>
                  <a:srgbClr val="181818"/>
                </a:solidFill>
                <a:latin typeface="Tahoma"/>
                <a:cs typeface="Tahoma"/>
              </a:rPr>
              <a:t>5</a:t>
            </a:r>
            <a:endParaRPr sz="90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671</Words>
  <Application>Microsoft Office PowerPoint</Application>
  <PresentationFormat>Произвольный</PresentationFormat>
  <Paragraphs>138</Paragraphs>
  <Slides>26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Arial</vt:lpstr>
      <vt:lpstr>Calibri</vt:lpstr>
      <vt:lpstr>Lucida Sans Unicode</vt:lpstr>
      <vt:lpstr>Microsoft Sans Serif</vt:lpstr>
      <vt:lpstr>Roboto</vt:lpstr>
      <vt:lpstr>Tahoma</vt:lpstr>
      <vt:lpstr>Trebuchet MS</vt:lpstr>
      <vt:lpstr>Verdana</vt:lpstr>
      <vt:lpstr>Office Theme</vt:lpstr>
      <vt:lpstr>01</vt:lpstr>
      <vt:lpstr>Введение</vt:lpstr>
      <vt:lpstr>Исследования Выявление мнения, интересов или информации о человеке  проводится при помощи 2х- видов исследования:  кабинетные, полевые.</vt:lpstr>
      <vt:lpstr>Анкетирование</vt:lpstr>
      <vt:lpstr>Личный опрос</vt:lpstr>
      <vt:lpstr>Опрос по телефону</vt:lpstr>
      <vt:lpstr>Онлайн- анкетирование</vt:lpstr>
      <vt:lpstr>Недостатки традиционных способов  анкетирования</vt:lpstr>
      <vt:lpstr>08</vt:lpstr>
      <vt:lpstr>09</vt:lpstr>
      <vt:lpstr>Инструкция:  Создание анкеты в  "Гугл Формах"</vt:lpstr>
      <vt:lpstr>Презентация PowerPoint</vt:lpstr>
      <vt:lpstr>12</vt:lpstr>
      <vt:lpstr>13</vt:lpstr>
      <vt:lpstr>Регистрация</vt:lpstr>
      <vt:lpstr>15</vt:lpstr>
      <vt:lpstr>Регистрация  аккаунта  "Гугл"</vt:lpstr>
      <vt:lpstr>После завершения</vt:lpstr>
      <vt:lpstr>18</vt:lpstr>
      <vt:lpstr>19</vt:lpstr>
      <vt:lpstr>Заполнение анкеты</vt:lpstr>
      <vt:lpstr>Заполнение анкеты</vt:lpstr>
      <vt:lpstr>22</vt:lpstr>
      <vt:lpstr>11. Для отправки анкеты необходимо  воспользоваться электронной почтой или</vt:lpstr>
      <vt:lpstr>24</vt:lpstr>
      <vt:lpstr>Анкета готова! Спасибо за  внимание.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01</dc:title>
  <cp:lastModifiedBy>Administrator</cp:lastModifiedBy>
  <cp:revision>1</cp:revision>
  <dcterms:created xsi:type="dcterms:W3CDTF">2021-03-25T15:46:13Z</dcterms:created>
  <dcterms:modified xsi:type="dcterms:W3CDTF">2021-03-25T15:47:31Z</dcterms:modified>
</cp:coreProperties>
</file>