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0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56" autoAdjust="0"/>
    <p:restoredTop sz="94660"/>
  </p:normalViewPr>
  <p:slideViewPr>
    <p:cSldViewPr>
      <p:cViewPr varScale="1">
        <p:scale>
          <a:sx n="69" d="100"/>
          <a:sy n="69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574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036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003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955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758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531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62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892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587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346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782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ED8D7-7C55-4757-8FD4-F5D9B7269934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79D0B-6E19-452B-B313-4B4F574F3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57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35" y="-33211"/>
            <a:ext cx="9181642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88640"/>
            <a:ext cx="7776864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образовательное учреждение «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Црр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-д\с № 3»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проект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 гости к капельке!»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руппа раннего возраста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Бельчаева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Т.А 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31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35" y="-33211"/>
            <a:ext cx="918164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708" y="0"/>
            <a:ext cx="9116291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Ранний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   –   период активного познания окружающего  мира  и  экспериментирования           ребёнка с   предметами.   Игры с водой для него, открывают дверь в мир неизведанного, вода – это удивительный объект познания. Первое вещество, с которым с удовольствием знакомится малыш – это вода, она дает ребенку приятное ощущение, развивает различные рецепторы и предоставляет практически неограниченные возможности познавать мир и себя в нем. Особенно это важно для самых маленьких детей. Вода вызывает особый интерес у детей. Вода очень удобна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исследовательской деятельности. Она обладает психотерапевтическими свойствами: снимает напряжение, способствует релаксации. И еще вода есть всегда и везде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 - исследовательский.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первой младшей группы,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 12.02.24 по 22.02.2024февральгода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94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642" y="13467"/>
            <a:ext cx="918164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9263"/>
            <a:ext cx="9144000" cy="760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со свойствами воды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экспериментальную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игровую деятельность, формирование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 экспериментирования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предметами, развитие мелкой моторики,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обогащение словарного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запаса слов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познавательных способностей детей в процессе совместной простейшей исследовательской деятельности,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практических исследовательской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практических опытов с водой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основы бережного отношения к воде.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творческое мышление детей;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процессом растворения краски в воде (произвольно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помешивании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наблюдательность, сообразительность, любознательность, усидчивость;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познавательных способностей детей;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688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35" y="-33211"/>
            <a:ext cx="918164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" y="16823"/>
            <a:ext cx="913650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темы, цели, задач проекта;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проекта;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оборудования, сбор необходимой информации;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изучение имеющийся литературы по теме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процесс эффективных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и приемов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расширению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дошкольников 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воде.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аключительный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работ по проекту.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проекта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 презентации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497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5" y="0"/>
            <a:ext cx="9181642" cy="69746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44" y="0"/>
            <a:ext cx="91170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гости пришла капелька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7" y="3409310"/>
            <a:ext cx="4224469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14280"/>
            <a:ext cx="3417842" cy="2563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8" r="36865" b="54425"/>
          <a:stretch/>
        </p:blipFill>
        <p:spPr bwMode="auto">
          <a:xfrm>
            <a:off x="4932040" y="992718"/>
            <a:ext cx="2765748" cy="299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418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35" y="-33211"/>
            <a:ext cx="918164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08" y="116632"/>
            <a:ext cx="9026687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со свойствами воды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Мокрая;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нее нет цвета, без запаха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бывает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горячая, холодная, теплая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744416" cy="4992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104" y="1700808"/>
            <a:ext cx="4704523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0284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73" y="0"/>
            <a:ext cx="918164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04" y="242024"/>
            <a:ext cx="896448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Пузырьки в стакане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377118" cy="4502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24744"/>
            <a:ext cx="43204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977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550" y="0"/>
            <a:ext cx="912545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Воду можно окрасить</a:t>
            </a: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Тонет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не тонет</a:t>
            </a: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87" y="3647152"/>
            <a:ext cx="3096344" cy="2971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23" y="620688"/>
            <a:ext cx="336037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38455"/>
            <a:ext cx="3960440" cy="2970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70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16632"/>
            <a:ext cx="9036496" cy="94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воде можно пускать кораблики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«Рыбаки»</a:t>
            </a: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9188">
            <a:off x="451161" y="3112811"/>
            <a:ext cx="2592288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5074">
            <a:off x="6160046" y="3108019"/>
            <a:ext cx="2599475" cy="3465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0688"/>
            <a:ext cx="1910265" cy="254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163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018" y="116632"/>
            <a:ext cx="9089982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Водой можно мыться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Водичка-водичка,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Умой мое личико,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глазки блестели,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щечки краснели,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смеялся роток,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кусался зубок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3950763" cy="296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12976"/>
            <a:ext cx="4341845" cy="32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427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610" y="0"/>
            <a:ext cx="910339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Купаем куклу</a:t>
            </a: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Моем посуду</a:t>
            </a: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4" y="476672"/>
            <a:ext cx="3158675" cy="2369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528392" cy="264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129" y="4379068"/>
            <a:ext cx="3027055" cy="2270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68271"/>
            <a:ext cx="2695462" cy="202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63" y="3493264"/>
            <a:ext cx="3086666" cy="23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580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8100" y="0"/>
            <a:ext cx="915113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нужна всем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324036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196752"/>
            <a:ext cx="4275573" cy="3206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1292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" y="-1279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83336" y="188640"/>
            <a:ext cx="9036496" cy="10187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/>
              <a:t>«Зайка начал умываться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800" i="1" dirty="0"/>
              <a:t>Видно в гости он </a:t>
            </a:r>
            <a:r>
              <a:rPr lang="ru-RU" sz="2800" i="1" dirty="0" smtClean="0"/>
              <a:t>собрался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</a:p>
          <a:p>
            <a:r>
              <a:rPr lang="ru-RU" sz="2800" i="1" dirty="0" smtClean="0"/>
              <a:t>Вымыл </a:t>
            </a:r>
            <a:r>
              <a:rPr lang="ru-RU" sz="2800" i="1" dirty="0"/>
              <a:t>ротик</a:t>
            </a:r>
          </a:p>
          <a:p>
            <a:r>
              <a:rPr lang="ru-RU" sz="2800" i="1" dirty="0"/>
              <a:t>Вымыл носик</a:t>
            </a:r>
          </a:p>
          <a:p>
            <a:r>
              <a:rPr lang="ru-RU" sz="2800" i="1" dirty="0"/>
              <a:t>Вымыл ухо</a:t>
            </a:r>
          </a:p>
          <a:p>
            <a:r>
              <a:rPr lang="ru-RU" sz="2800" i="1" dirty="0"/>
              <a:t>Вот и сухо.»</a:t>
            </a:r>
          </a:p>
          <a:p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/>
          </a:p>
          <a:p>
            <a:endParaRPr lang="ru-RU" i="1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сказки 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Мойдодыр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И.Чуковского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2149"/>
            <a:ext cx="4814859" cy="3611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397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игры:</a:t>
            </a:r>
          </a:p>
          <a:p>
            <a:r>
              <a:rPr lang="ru-RU" dirty="0"/>
              <a:t>«Солнышко и дождик», «Через ручеек», игровое </a:t>
            </a:r>
            <a:r>
              <a:rPr lang="ru-RU" dirty="0" smtClean="0"/>
              <a:t>упражнение «</a:t>
            </a:r>
            <a:r>
              <a:rPr lang="ru-RU" dirty="0"/>
              <a:t>Побродим по лужам</a:t>
            </a:r>
            <a:r>
              <a:rPr lang="ru-RU" dirty="0" smtClean="0"/>
              <a:t>»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.</a:t>
            </a:r>
            <a:endParaRPr lang="ru-RU" dirty="0"/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гимнастика:</a:t>
            </a:r>
          </a:p>
          <a:p>
            <a:r>
              <a:rPr lang="ru-RU" dirty="0"/>
              <a:t>«Капелька», «Вышел дождик погулять», «Дождик», «Водица</a:t>
            </a:r>
            <a:r>
              <a:rPr lang="ru-RU" dirty="0" smtClean="0"/>
              <a:t>».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871283"/>
            <a:ext cx="1728192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967295"/>
            <a:ext cx="1656183" cy="220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t="23586"/>
          <a:stretch/>
        </p:blipFill>
        <p:spPr bwMode="auto">
          <a:xfrm>
            <a:off x="169106" y="4350096"/>
            <a:ext cx="3683456" cy="217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29588" r="18506" b="28463"/>
          <a:stretch/>
        </p:blipFill>
        <p:spPr bwMode="auto">
          <a:xfrm>
            <a:off x="3851920" y="4350096"/>
            <a:ext cx="5243994" cy="239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046" y="967295"/>
            <a:ext cx="3231338" cy="2423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4873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9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260648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Детское творчество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32" y="1132606"/>
            <a:ext cx="3139613" cy="23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477" y="2787928"/>
            <a:ext cx="4704523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271" b="17792"/>
          <a:stretch/>
        </p:blipFill>
        <p:spPr bwMode="auto">
          <a:xfrm>
            <a:off x="181032" y="4204068"/>
            <a:ext cx="3725691" cy="210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604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166" y="81826"/>
            <a:ext cx="9133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родителям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7" t="27890" r="-387" b="1762"/>
          <a:stretch/>
        </p:blipFill>
        <p:spPr bwMode="auto">
          <a:xfrm>
            <a:off x="1835696" y="836712"/>
            <a:ext cx="5856490" cy="5808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12801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3144</TotalTime>
  <Words>475</Words>
  <Application>Microsoft Office PowerPoint</Application>
  <PresentationFormat>Экран (4:3)</PresentationFormat>
  <Paragraphs>212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РАБОТА</dc:creator>
  <cp:lastModifiedBy>РАБОТА</cp:lastModifiedBy>
  <cp:revision>26</cp:revision>
  <dcterms:created xsi:type="dcterms:W3CDTF">2024-01-30T12:28:25Z</dcterms:created>
  <dcterms:modified xsi:type="dcterms:W3CDTF">2024-02-28T10:27:25Z</dcterms:modified>
</cp:coreProperties>
</file>