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60" r:id="rId2"/>
    <p:sldId id="274" r:id="rId3"/>
    <p:sldId id="257" r:id="rId4"/>
    <p:sldId id="258" r:id="rId5"/>
    <p:sldId id="259" r:id="rId6"/>
    <p:sldId id="27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641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04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853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302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477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5460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71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827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754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524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968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9ABA292-BB3B-421F-BE23-E3D0694339EC}" type="datetimeFigureOut">
              <a:rPr lang="ru-RU" smtClean="0"/>
              <a:t>11.04.2025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82E067E-7573-4A01-85A0-EC135E2B2F8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58725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09724" y="171449"/>
            <a:ext cx="9894888" cy="3019425"/>
          </a:xfrm>
        </p:spPr>
        <p:txBody>
          <a:bodyPr>
            <a:noAutofit/>
          </a:bodyPr>
          <a:lstStyle/>
          <a:p>
            <a:pPr algn="ctr"/>
            <a:r>
              <a:rPr lang="ru-RU" sz="5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«Развитие </a:t>
            </a:r>
            <a:r>
              <a:rPr lang="ru-RU" sz="5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графомоторных </a:t>
            </a:r>
            <a:r>
              <a:rPr lang="ru-RU" sz="5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у дошкольников»</a:t>
            </a:r>
            <a:endParaRPr lang="ru-RU" sz="50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28850" y="4615454"/>
            <a:ext cx="9275762" cy="1651996"/>
          </a:xfrm>
        </p:spPr>
        <p:txBody>
          <a:bodyPr>
            <a:noAutofit/>
          </a:bodyPr>
          <a:lstStyle/>
          <a:p>
            <a:pPr algn="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Разработчики:</a:t>
            </a:r>
          </a:p>
          <a:p>
            <a:pPr algn="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Дукина Кристина Дмитриевна, учитель-логопед</a:t>
            </a:r>
          </a:p>
          <a:p>
            <a:pPr algn="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Дукина Кристина Евгеньевна, воспитатель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537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32421" y="691866"/>
            <a:ext cx="9582150" cy="53625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Графический 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автоматизированный способ дифференцировки перекодирования звуков (слов) речи в соответствующие буквы и символы, начертание их на бумаге. 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91" t="54327" r="3022" b="6807"/>
          <a:stretch/>
        </p:blipFill>
        <p:spPr bwMode="auto">
          <a:xfrm>
            <a:off x="8574060" y="3581400"/>
            <a:ext cx="2402881" cy="234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82070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242457" y="304799"/>
            <a:ext cx="9753600" cy="6291943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руку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 к письму путем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всех компонентов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графомоторного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навыка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Образовательные:</a:t>
            </a: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держать карандаш, контролировать нажим на него;</a:t>
            </a: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моторику;</a:t>
            </a: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пространственные представления.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Развивающие:</a:t>
            </a: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631825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мелкую моторику;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631825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зрительно-моторную координацию;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631825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пространственную ориентацию;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  <a:tabLst>
                <a:tab pos="631825" algn="l"/>
              </a:tabLst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мышление, память, внимание, восприятие.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60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Воспитательные:</a:t>
            </a:r>
          </a:p>
          <a:p>
            <a:pPr marL="631825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слушать других, выполнять задания по инструкции.</a:t>
            </a:r>
          </a:p>
          <a:p>
            <a:pPr>
              <a:spcBef>
                <a:spcPts val="0"/>
              </a:spcBef>
            </a:pP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9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07028" y="230032"/>
            <a:ext cx="7775121" cy="6323167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Принципы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с </a:t>
            </a:r>
            <a:r>
              <a:rPr lang="ru-RU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графомоторными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навыками</a:t>
            </a:r>
          </a:p>
          <a:p>
            <a:pPr marL="0" indent="0" algn="ctr">
              <a:lnSpc>
                <a:spcPct val="120000"/>
              </a:lnSpc>
              <a:spcBef>
                <a:spcPts val="600"/>
              </a:spcBef>
              <a:buNone/>
            </a:pPr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Принцип учета ведущего вида деятельности: занятия проводятся в соответствии с ведущей деятельности дошкольников (игровой форме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Принцип учета зоны ближайшего и актуального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Принцип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концентризма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материал подбирается от простого к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сложному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Принцип доступности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Принцип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наглядности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Принцип учета возрастных и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индивидуальных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 каждого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90"/>
          <a:stretch/>
        </p:blipFill>
        <p:spPr>
          <a:xfrm>
            <a:off x="8001000" y="3162300"/>
            <a:ext cx="2887663" cy="2619375"/>
          </a:xfrm>
        </p:spPr>
      </p:pic>
    </p:spTree>
    <p:extLst>
      <p:ext uri="{BB962C8B-B14F-4D97-AF65-F5344CB8AC3E}">
        <p14:creationId xmlns:p14="http://schemas.microsoft.com/office/powerpoint/2010/main" val="427706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1514" y="538051"/>
            <a:ext cx="8911687" cy="774705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latin typeface="Monotype Corsiva" panose="03010101010201010101" pitchFamily="66" charset="0"/>
              </a:rPr>
              <a:t>Ожидаемые </a:t>
            </a:r>
            <a:r>
              <a:rPr lang="ru-RU" sz="4400" dirty="0" smtClean="0">
                <a:latin typeface="Monotype Corsiva" panose="03010101010201010101" pitchFamily="66" charset="0"/>
              </a:rPr>
              <a:t>результаты:</a:t>
            </a:r>
            <a:endParaRPr lang="ru-RU" dirty="0"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28799" y="1641948"/>
            <a:ext cx="5182265" cy="4949352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умеют держать карандаш, грамотно распределяют нажим на него;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Умеют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ориентироваться в пространстве: дифференцируют и правильно определяют понятия право-лево, верх-низ;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Мелкая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моторика достаточно развита, доступны </a:t>
            </a:r>
            <a:r>
              <a:rPr lang="ru-RU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тонкокоординированные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движения пальцев рук;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нарисовать прямую линию, точно скопировать рисунок по клеткам;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аккуратно обвести по контуру, заштриховать фигуру;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Ø"/>
            </a:pPr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безошибочно выполнять графические диктанты.</a:t>
            </a:r>
          </a:p>
          <a:p>
            <a:pPr>
              <a:lnSpc>
                <a:spcPct val="110000"/>
              </a:lnSpc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69630" y1="9722" x2="60000" y2="19352"/>
                        <a14:foregroundMark x1="15000" y1="89444" x2="13704" y2="91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3480">
            <a:off x="7566003" y="1981994"/>
            <a:ext cx="3573938" cy="3573938"/>
          </a:xfrm>
        </p:spPr>
      </p:pic>
    </p:spTree>
    <p:extLst>
      <p:ext uri="{BB962C8B-B14F-4D97-AF65-F5344CB8AC3E}">
        <p14:creationId xmlns:p14="http://schemas.microsoft.com/office/powerpoint/2010/main" val="101390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22712" y="4950579"/>
            <a:ext cx="8269288" cy="4488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un9-44.userapi.com/impg/FX3_TftC5UYJLxIklEgoCJuTSXGrsng2hbp-yg/S5PYdgBJld4.jpg?size=1000x715&amp;quality=95&amp;sign=3d8662fe5f562c953fe97bf73a72bf57&amp;type=alb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09"/>
          <a:stretch/>
        </p:blipFill>
        <p:spPr bwMode="auto">
          <a:xfrm>
            <a:off x="1847850" y="346123"/>
            <a:ext cx="8896350" cy="586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3539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</TotalTime>
  <Words>252</Words>
  <Application>Microsoft Office PowerPoint</Application>
  <PresentationFormat>Широкоэкранный</PresentationFormat>
  <Paragraphs>37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Calibri</vt:lpstr>
      <vt:lpstr>Calibri Light</vt:lpstr>
      <vt:lpstr>Monotype Corsiva</vt:lpstr>
      <vt:lpstr>Times New Roman</vt:lpstr>
      <vt:lpstr>Wingdings</vt:lpstr>
      <vt:lpstr>Ретро</vt:lpstr>
      <vt:lpstr>«Развитие графомоторных навыков у дошкольников»</vt:lpstr>
      <vt:lpstr>Презентация PowerPoint</vt:lpstr>
      <vt:lpstr>Презентация PowerPoint</vt:lpstr>
      <vt:lpstr>Презентация PowerPoint</vt:lpstr>
      <vt:lpstr>Ожидаемые результаты: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Методические рекомендации по работе с тетрадью по развитию графомоторных навыков</dc:title>
  <dc:creator>PC</dc:creator>
  <cp:lastModifiedBy>PC</cp:lastModifiedBy>
  <cp:revision>28</cp:revision>
  <dcterms:created xsi:type="dcterms:W3CDTF">2025-03-27T02:52:54Z</dcterms:created>
  <dcterms:modified xsi:type="dcterms:W3CDTF">2025-04-11T04:22:29Z</dcterms:modified>
</cp:coreProperties>
</file>