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1" r:id="rId1"/>
  </p:sldMasterIdLst>
  <p:sldIdLst>
    <p:sldId id="269" r:id="rId2"/>
    <p:sldId id="256" r:id="rId3"/>
    <p:sldId id="257" r:id="rId4"/>
    <p:sldId id="265" r:id="rId5"/>
    <p:sldId id="26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0" d="100"/>
          <a:sy n="70" d="100"/>
        </p:scale>
        <p:origin x="4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660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839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803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13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303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499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789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421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484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076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862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474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1104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9792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126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779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B442F-4FEA-4968-8517-888F31749E2B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E5DE453-77AF-41B6-AD9E-2E0DBA0CAE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007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  <p:sldLayoutId id="2147483845" r:id="rId14"/>
    <p:sldLayoutId id="2147483846" r:id="rId15"/>
    <p:sldLayoutId id="21474838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1" t="-494" r="18230" b="494"/>
          <a:stretch/>
        </p:blipFill>
        <p:spPr>
          <a:xfrm>
            <a:off x="7632008" y="-1"/>
            <a:ext cx="4514500" cy="66874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37" y="0"/>
            <a:ext cx="6694013" cy="4067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20" y="4067175"/>
            <a:ext cx="5048250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896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4284" y="459285"/>
            <a:ext cx="9673799" cy="116231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ХИТ-ПАРАД ПРОФЕССИЙ</a:t>
            </a:r>
            <a:endParaRPr lang="ru-RU" dirty="0">
              <a:solidFill>
                <a:srgbClr val="0070C0"/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donlib.ru/images/omo/24_10.09.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743" y="1621598"/>
            <a:ext cx="8878879" cy="489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708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Картинки по запросу &quot;вопросительный знак&quot;"/>
          <p:cNvSpPr>
            <a:spLocks noChangeAspect="1" noChangeArrowheads="1"/>
          </p:cNvSpPr>
          <p:nvPr/>
        </p:nvSpPr>
        <p:spPr bwMode="auto">
          <a:xfrm>
            <a:off x="155574" y="-144463"/>
            <a:ext cx="2710233" cy="271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65" y="0"/>
            <a:ext cx="9147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81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60" y="586854"/>
            <a:ext cx="9976109" cy="6048961"/>
          </a:xfrm>
        </p:spPr>
      </p:pic>
    </p:spTree>
    <p:extLst>
      <p:ext uri="{BB962C8B-B14F-4D97-AF65-F5344CB8AC3E}">
        <p14:creationId xmlns:p14="http://schemas.microsoft.com/office/powerpoint/2010/main" val="3775888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54" y="996286"/>
            <a:ext cx="10309307" cy="5336275"/>
          </a:xfrm>
        </p:spPr>
      </p:pic>
    </p:spTree>
    <p:extLst>
      <p:ext uri="{BB962C8B-B14F-4D97-AF65-F5344CB8AC3E}">
        <p14:creationId xmlns:p14="http://schemas.microsoft.com/office/powerpoint/2010/main" val="1710824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Угадайка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im0-tub-ru.yandex.net/i?id=2aaf623e791d53012318022a15be1866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99" y="1930399"/>
            <a:ext cx="2644775" cy="264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molotokmarket.ru/upload/iblock/d63/d6350f31a0bfa918bfecbfcc95cf542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38" y="1930399"/>
            <a:ext cx="2867025" cy="2150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uspehidelo.ru/upload/iblock/946/946e3384960b6c73f164ec1250fa702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469" y="3810000"/>
            <a:ext cx="2988733" cy="22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beton-house.com/wp-content/uploads/2017/06/ruchnaya-pila-po-betonu-s-krupnymi-zubyam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203" y="3975099"/>
            <a:ext cx="30353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443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3074" name="Picture 2" descr="https://2ch.hk/diy/src/306396/153717765740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36700"/>
            <a:ext cx="3900311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kemerovo.blsew.ru/upload/resize_cache/iblock/641/800_800_1/641911795bec95c349b88e9c30c8b2ac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155" y="3911599"/>
            <a:ext cx="3057055" cy="203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innovis.su/img/thumbs/product_big/productimage/file/561de1ca4008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5" y="1560512"/>
            <a:ext cx="2637367" cy="2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world-sewing-machines.ru/image/cache/data/Tailormaid/sapphire-blue-m-1100x11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498" y="2370187"/>
            <a:ext cx="2566602" cy="298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048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4098" name="Picture 2" descr="https://williams-oliver.ru/catalogue/node/item/resource/00010585933_1_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25" y="1587500"/>
            <a:ext cx="3441700" cy="229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go3.imgsmail.ru/imgpreview?key=7368b196b82401f9&amp;mb=stor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75" y="3883025"/>
            <a:ext cx="270510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fiction-books.ru/img/10215870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975" y="1765300"/>
            <a:ext cx="2535896" cy="1481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xn--80adg3belcq8h.xn--p1acf/image/cache/catalog/YML5d82120fd4fe9dbe6e4abba08caa80ad/lopatki-schiptsy-kisti-lozhki/IMG3cbdfc993e8abf4ad4e5e4878a17cdd8-800x8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675" y="2735262"/>
            <a:ext cx="2781300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072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5122" name="Picture 2" descr="https://image.sportsmansguide.com/adimgs/l/6/667766i2_t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1549400"/>
            <a:ext cx="3082925" cy="308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newbookshop.ru/pictures/10273614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25" y="3619500"/>
            <a:ext cx="2344738" cy="267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im0-tub-ru.yandex.net/i?id=d32a77aab8307f8465e2270c79647491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675" y="1238250"/>
            <a:ext cx="3419475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797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goods.kaypu.com/photo/5979c6c9384e1f0b1c7a7e2b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08" y="2311400"/>
            <a:ext cx="2397472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m0-tub-ru.yandex.net/i?id=8fdaafc405ff4f09042830ca3e5c938f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75" y="3565525"/>
            <a:ext cx="3434209" cy="25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yopt.org/sites/default/files/tovary/l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330" y="2311400"/>
            <a:ext cx="3047842" cy="192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69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7170" name="Picture 2" descr="http://homeornament.ru/file/images/medium/600/600-0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643" y="4275137"/>
            <a:ext cx="3077633" cy="230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cdn2.static1-sima-land.com/items/1037169/0/700-n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868" y="40005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oazisupak.ru/uploads/img/lenta_polipropilenov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785" y="1270000"/>
            <a:ext cx="3263900" cy="2881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ae01.alicdn.com/kf/HTB19efPeqLN8KJjSZFmq6AQ6XXaC.jpg_q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944" y="1270000"/>
            <a:ext cx="2922058" cy="291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804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8194" name="Picture 2" descr="http://picksale.ru/img/products/12850-6-h-45-mm-storony-provesti-lupa-s-zolotoj-rame-i-dereva-krasnoj-ruchkoj-vysokokachestvennye-lup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45" y="1384300"/>
            <a:ext cx="3696510" cy="298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pbs.twimg.com/profile_banners/2992948942/1422035144/1500x5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949" y="1148991"/>
            <a:ext cx="4688453" cy="156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unlim.by/9077-large_default/nabor_dlya_sbora_ulik_rck1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75" y="3251200"/>
            <a:ext cx="3300412" cy="330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054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0" b="9756"/>
          <a:stretch/>
        </p:blipFill>
        <p:spPr>
          <a:xfrm>
            <a:off x="1446699" y="573206"/>
            <a:ext cx="9007485" cy="5690515"/>
          </a:xfrm>
        </p:spPr>
      </p:pic>
    </p:spTree>
    <p:extLst>
      <p:ext uri="{BB962C8B-B14F-4D97-AF65-F5344CB8AC3E}">
        <p14:creationId xmlns:p14="http://schemas.microsoft.com/office/powerpoint/2010/main" val="269387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18" b="9072"/>
          <a:stretch/>
        </p:blipFill>
        <p:spPr>
          <a:xfrm>
            <a:off x="1065651" y="382137"/>
            <a:ext cx="9077656" cy="222458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51" y="1895902"/>
            <a:ext cx="9177184" cy="458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31784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</TotalTime>
  <Words>30</Words>
  <Application>Microsoft Office PowerPoint</Application>
  <PresentationFormat>Широкоэкранный</PresentationFormat>
  <Paragraphs>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Georgia</vt:lpstr>
      <vt:lpstr>Times New Roman</vt:lpstr>
      <vt:lpstr>Trebuchet MS</vt:lpstr>
      <vt:lpstr>Wingdings 3</vt:lpstr>
      <vt:lpstr>Аспект</vt:lpstr>
      <vt:lpstr>Презентация PowerPoint</vt:lpstr>
      <vt:lpstr>ХИТ-ПАРАД ПРОФЕССИЙ</vt:lpstr>
      <vt:lpstr>Презентация PowerPoint</vt:lpstr>
      <vt:lpstr>Презентация PowerPoint</vt:lpstr>
      <vt:lpstr>Презентация PowerPoint</vt:lpstr>
      <vt:lpstr>Конкурс «Угадайка»</vt:lpstr>
      <vt:lpstr>Конкурс «Угадайка»</vt:lpstr>
      <vt:lpstr>Конкурс «Угадайка»</vt:lpstr>
      <vt:lpstr>Конкурс «Угадайка»</vt:lpstr>
      <vt:lpstr>Конкурс «Угадайка»</vt:lpstr>
      <vt:lpstr>Конкурс «Угадайка»</vt:lpstr>
      <vt:lpstr>Конкурс «Угадайка»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ХИТ-ПАРАД ПРОФЕССИЙ</dc:title>
  <dc:creator>Пользователь Windows</dc:creator>
  <cp:lastModifiedBy>Ирина Тохтамышева</cp:lastModifiedBy>
  <cp:revision>10</cp:revision>
  <dcterms:created xsi:type="dcterms:W3CDTF">2019-09-21T18:56:18Z</dcterms:created>
  <dcterms:modified xsi:type="dcterms:W3CDTF">2021-02-18T20:02:47Z</dcterms:modified>
</cp:coreProperties>
</file>