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/>
          <a:lstStyle/>
          <a:p>
            <a:r>
              <a:rPr lang="ru-RU" dirty="0" smtClean="0"/>
              <a:t>МБДОУ №36 «ЯБЛОНЬКА» ГР. УМКА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2060848"/>
            <a:ext cx="7848872" cy="432048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ПРЕЗЕНТАЦИЯ ОЗДОРОВИТЕЛЬНОГО ТРЕНАЖЕРА «СОЛНЫШКО»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29837">
            <a:off x="3116084" y="2697966"/>
            <a:ext cx="1622034" cy="33367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2999">
            <a:off x="655370" y="1815702"/>
            <a:ext cx="2014258" cy="41436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28183" y="5661248"/>
            <a:ext cx="2664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 </a:t>
            </a:r>
            <a:r>
              <a:rPr lang="ru-RU" dirty="0" err="1" smtClean="0"/>
              <a:t>Эминова</a:t>
            </a:r>
            <a:r>
              <a:rPr lang="ru-RU" dirty="0" smtClean="0"/>
              <a:t>   </a:t>
            </a:r>
            <a:r>
              <a:rPr lang="ru-RU" dirty="0" err="1" smtClean="0"/>
              <a:t>Гулжанат</a:t>
            </a:r>
            <a:r>
              <a:rPr lang="ru-RU" dirty="0" smtClean="0"/>
              <a:t> </a:t>
            </a:r>
            <a:r>
              <a:rPr lang="ru-RU" dirty="0" err="1" smtClean="0"/>
              <a:t>Умаровна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5688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Дорожки «солнышко» предназначены для сохранения и укрепления здоровья детей, формирование привычки к здоровому образу жизни.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1074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556792"/>
            <a:ext cx="8856984" cy="489654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Изготовили массажные коврики</a:t>
            </a:r>
          </a:p>
          <a:p>
            <a:r>
              <a:rPr lang="ru-RU" sz="2400" dirty="0" smtClean="0"/>
              <a:t> «Солнышко» своими руками </a:t>
            </a:r>
          </a:p>
          <a:p>
            <a:r>
              <a:rPr lang="ru-RU" sz="2400" dirty="0" smtClean="0"/>
              <a:t>(ткань, клей, губки, бусы, веревки)</a:t>
            </a:r>
          </a:p>
          <a:p>
            <a:r>
              <a:rPr lang="ru-RU" sz="2400" dirty="0" smtClean="0"/>
              <a:t>Для основы наших ковриков мы взяли </a:t>
            </a:r>
          </a:p>
          <a:p>
            <a:r>
              <a:rPr lang="ru-RU" sz="2400" dirty="0" smtClean="0"/>
              <a:t>небольшой кусочек ткани, </a:t>
            </a:r>
          </a:p>
          <a:p>
            <a:r>
              <a:rPr lang="ru-RU" sz="2400" dirty="0" smtClean="0"/>
              <a:t>собрали из крышек маленькие </a:t>
            </a:r>
          </a:p>
          <a:p>
            <a:r>
              <a:rPr lang="ru-RU" sz="2400" dirty="0" smtClean="0"/>
              <a:t>солнышки, приклеили бусы, </a:t>
            </a:r>
          </a:p>
          <a:p>
            <a:r>
              <a:rPr lang="ru-RU" sz="2400" dirty="0" smtClean="0"/>
              <a:t>сделали змейку из веревки.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0344" y="1922953"/>
            <a:ext cx="4254457" cy="321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5624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использования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Массажные коврики – дорожки, мы ежедневно используем в целях оздоровительной работы после дневного сна, имеют разные поверхности, отличаются степенью воздействия на стопы ребенка. </a:t>
            </a:r>
          </a:p>
          <a:p>
            <a:r>
              <a:rPr lang="ru-RU" dirty="0" smtClean="0"/>
              <a:t>Ходьба по массажным </a:t>
            </a:r>
            <a:r>
              <a:rPr lang="ru-RU" dirty="0" err="1" smtClean="0"/>
              <a:t>кроврикам</a:t>
            </a:r>
            <a:r>
              <a:rPr lang="ru-RU" dirty="0" smtClean="0"/>
              <a:t> – это прекрасное средство тренировки мышц стопы.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595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использования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1836178" cy="377728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700808"/>
            <a:ext cx="2751996" cy="51571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72008"/>
            <a:ext cx="2681988" cy="55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981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использования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группе мы используем физкультурно-оздоровительное нестандартное оборудование.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ходьбы по этим дорожкам, дети сопровождают свои действия речью, трогают, щупают руками поверхность и детали дорожки.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ходьбе по дорожкам дети приучаются ходить друг за другом в колонне, не толкаться.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профилактики и в комплексном лечении плоскостопия массажные коврики подходят идеально!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742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44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497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</TotalTime>
  <Words>191</Words>
  <Application>Microsoft Office PowerPoint</Application>
  <PresentationFormat>Экран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Изящная</vt:lpstr>
      <vt:lpstr>МБДОУ №36 «ЯБЛОНЬКА» ГР. УМКА</vt:lpstr>
      <vt:lpstr>ЦЕЛЬ:</vt:lpstr>
      <vt:lpstr>Изготовление: </vt:lpstr>
      <vt:lpstr>Технология использования</vt:lpstr>
      <vt:lpstr>Технология использования</vt:lpstr>
      <vt:lpstr>Технология использования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№36 «ЯБЛОНЬКА» ГР. УМКА</dc:title>
  <dc:creator>admin</dc:creator>
  <cp:lastModifiedBy>admin</cp:lastModifiedBy>
  <cp:revision>5</cp:revision>
  <dcterms:created xsi:type="dcterms:W3CDTF">2020-12-08T15:34:19Z</dcterms:created>
  <dcterms:modified xsi:type="dcterms:W3CDTF">2021-02-06T03:37:57Z</dcterms:modified>
</cp:coreProperties>
</file>