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445224"/>
            <a:ext cx="3816424" cy="1152128"/>
          </a:xfrm>
        </p:spPr>
        <p:txBody>
          <a:bodyPr>
            <a:normAutofit/>
          </a:bodyPr>
          <a:lstStyle/>
          <a:p>
            <a:pPr algn="ctr"/>
            <a:r>
              <a:rPr lang="ru-RU" sz="1600" i="1" dirty="0" smtClean="0"/>
              <a:t>Подготовила:</a:t>
            </a:r>
          </a:p>
          <a:p>
            <a:pPr algn="ctr"/>
            <a:r>
              <a:rPr lang="ru-RU" sz="1600" i="1" dirty="0" smtClean="0"/>
              <a:t>Бутенко Ирина Владимировна, ПДО.</a:t>
            </a:r>
          </a:p>
          <a:p>
            <a:pPr algn="ctr"/>
            <a:r>
              <a:rPr lang="ru-RU" sz="1600" i="1" dirty="0" smtClean="0"/>
              <a:t> 2022</a:t>
            </a:r>
            <a:endParaRPr lang="ru-RU" sz="16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088232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kern="1800" dirty="0">
                <a:solidFill>
                  <a:srgbClr val="232323"/>
                </a:solidFill>
                <a:latin typeface="Arial"/>
                <a:ea typeface="Times New Roman"/>
                <a:cs typeface="Times New Roman"/>
              </a:rPr>
              <a:t>Презентация </a:t>
            </a:r>
            <a:r>
              <a:rPr lang="ru-RU" sz="3600" kern="1800" dirty="0" smtClean="0">
                <a:solidFill>
                  <a:srgbClr val="232323"/>
                </a:solidFill>
                <a:latin typeface="Arial"/>
                <a:ea typeface="Times New Roman"/>
                <a:cs typeface="Times New Roman"/>
              </a:rPr>
              <a:t/>
            </a:r>
            <a:br>
              <a:rPr lang="ru-RU" sz="3600" kern="1800" dirty="0" smtClean="0">
                <a:solidFill>
                  <a:srgbClr val="232323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3600" kern="1800" dirty="0" smtClean="0">
                <a:solidFill>
                  <a:srgbClr val="232323"/>
                </a:solidFill>
                <a:latin typeface="Arial"/>
                <a:ea typeface="Times New Roman"/>
                <a:cs typeface="Times New Roman"/>
              </a:rPr>
              <a:t>"</a:t>
            </a:r>
            <a:r>
              <a:rPr lang="ru-RU" sz="3600" kern="1800" dirty="0">
                <a:solidFill>
                  <a:srgbClr val="232323"/>
                </a:solidFill>
                <a:latin typeface="Arial"/>
                <a:ea typeface="Times New Roman"/>
                <a:cs typeface="Times New Roman"/>
              </a:rPr>
              <a:t>Лепка из соленого теста"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sz="3600" dirty="0"/>
          </a:p>
        </p:txBody>
      </p:sp>
      <p:pic>
        <p:nvPicPr>
          <p:cNvPr id="4" name="Рисунок 3" descr="СОЛЕНОЕ ТЕСТО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344816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830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НАШИ РАБОТЫ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2050" name="Picture 2" descr="C:\Users\Ирина\Desktop\ФОТО поделок\Бутенко Семён Грозный лев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31838"/>
            <a:ext cx="5904656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170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НАШИ РАБОТЫ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Ирина\Desktop\ФОТО поделок\Сухачёва АлександраМы на прогулке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31838"/>
            <a:ext cx="6408712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822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НАШИ РАБОТЫ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5122" name="Picture 2" descr="C:\Users\Ирина\Desktop\ФОТО поделок\Ивенский Тимур в лес за грибами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31838"/>
            <a:ext cx="5760640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55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НАШИ РАБОТЫ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098" name="Picture 2" descr="C:\Users\Ирина\Desktop\ФОТО поделок\Вот и яблочки поспели 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31838"/>
            <a:ext cx="6552727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220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6552728" cy="2002234"/>
          </a:xfrm>
        </p:spPr>
        <p:txBody>
          <a:bodyPr/>
          <a:lstStyle/>
          <a:p>
            <a:r>
              <a:rPr lang="ru-RU" dirty="0" smtClean="0"/>
              <a:t>СПАСИБО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endParaRPr lang="ru-RU" dirty="0"/>
          </a:p>
        </p:txBody>
      </p:sp>
      <p:pic>
        <p:nvPicPr>
          <p:cNvPr id="4" name="Объект 3" descr="Лепка и любимые баночки). Обсуждение на LiveInternet - Российский Сервис Онлайн-Дневников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36912"/>
            <a:ext cx="3960440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2045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 descr="https://fs00.infourok.ru/images/doc/213/243061/640/img2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08912" cy="5822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187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fs00.infourok.ru/images/doc/213/243061/640/img3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8"/>
            <a:ext cx="8208912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8538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fs00.infourok.ru/images/doc/213/243061/640/img4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08911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1395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fs00.infourok.ru/images/doc/213/243061/640/img5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064895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9787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https://fs00.infourok.ru/images/doc/213/243061/640/img7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80919" cy="6192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68373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fs00.infourok.ru/images/doc/213/243061/640/img9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352927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0376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fs00.infourok.ru/images/doc/213/243061/640/img12.jpg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208911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2427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НАШИ РАБОТЫ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C:\Users\Ирина\Desktop\ФОТО поделок\20190206_14432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478" y="731838"/>
            <a:ext cx="6177843" cy="34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80420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</TotalTime>
  <Words>22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 "Лепка из соленого теста"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НАШИ РАБОТЫ</vt:lpstr>
      <vt:lpstr>НАШИ РАБОТЫ</vt:lpstr>
      <vt:lpstr>НАШИ РАБОТЫ</vt:lpstr>
      <vt:lpstr>НАШИ РАБОТЫ</vt:lpstr>
      <vt:lpstr>НАШИ РАБОТЫ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"Лепка из соленого теста" </dc:title>
  <dc:creator>Ирина</dc:creator>
  <cp:lastModifiedBy>Ирина</cp:lastModifiedBy>
  <cp:revision>5</cp:revision>
  <dcterms:created xsi:type="dcterms:W3CDTF">2020-02-18T11:44:23Z</dcterms:created>
  <dcterms:modified xsi:type="dcterms:W3CDTF">2022-03-14T04:14:02Z</dcterms:modified>
</cp:coreProperties>
</file>