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2" roundtripDataSignature="AMtx7mivuitnMYcWuHB06Zr6AgqaUaDeS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32" Type="http://customschemas.google.com/relationships/presentationmetadata" Target="metadata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2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3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3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3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3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3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3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3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3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9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8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2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4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5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3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6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7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8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1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2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0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3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5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32860" y="1493665"/>
            <a:ext cx="4478279" cy="3567757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>
            <p:ph type="ctrTitle"/>
          </p:nvPr>
        </p:nvSpPr>
        <p:spPr>
          <a:xfrm>
            <a:off x="1524000" y="139337"/>
            <a:ext cx="9144000" cy="191475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i="1" lang="ru-RU"/>
              <a:t>Экспериментирование в домашних условиях</a:t>
            </a:r>
            <a:endParaRPr i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>
            <p:ph type="title"/>
          </p:nvPr>
        </p:nvSpPr>
        <p:spPr>
          <a:xfrm>
            <a:off x="933175" y="2292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i="1" lang="ru-RU"/>
              <a:t>Опыты помогают: </a:t>
            </a:r>
            <a:r>
              <a:rPr lang="ru-RU"/>
              <a:t> </a:t>
            </a:r>
            <a:endParaRPr/>
          </a:p>
        </p:txBody>
      </p:sp>
      <p:sp>
        <p:nvSpPr>
          <p:cNvPr id="91" name="Google Shape;91;p2"/>
          <p:cNvSpPr txBox="1"/>
          <p:nvPr>
            <p:ph idx="1" type="body"/>
          </p:nvPr>
        </p:nvSpPr>
        <p:spPr>
          <a:xfrm>
            <a:off x="714725" y="1499191"/>
            <a:ext cx="10515600" cy="355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i="1" lang="ru-RU"/>
              <a:t>развивать речь</a:t>
            </a:r>
            <a:endParaRPr i="1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i="1" lang="ru-RU"/>
              <a:t> мышление</a:t>
            </a:r>
            <a:endParaRPr i="1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i="1" lang="ru-RU"/>
              <a:t>логику</a:t>
            </a:r>
            <a:endParaRPr i="1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i="1" lang="ru-RU"/>
              <a:t>творчество ребенка</a:t>
            </a:r>
            <a:endParaRPr i="1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i="1" lang="ru-RU"/>
              <a:t>наглядно показывать связи между живым и неживым в природе</a:t>
            </a:r>
            <a:endParaRPr i="1"/>
          </a:p>
        </p:txBody>
      </p:sp>
      <p:pic>
        <p:nvPicPr>
          <p:cNvPr id="92" name="Google Shape;92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89424" y="446425"/>
            <a:ext cx="3539575" cy="3193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i="1" lang="ru-RU"/>
              <a:t>Место для экспериментирования:</a:t>
            </a:r>
            <a:endParaRPr i="1"/>
          </a:p>
        </p:txBody>
      </p:sp>
      <p:sp>
        <p:nvSpPr>
          <p:cNvPr id="98" name="Google Shape;98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/>
              <a:t>Любое место в квартире : </a:t>
            </a:r>
            <a:endParaRPr i="1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i="1" lang="ru-RU"/>
              <a:t>ванная комната</a:t>
            </a:r>
            <a:endParaRPr i="1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i="1" lang="ru-RU"/>
              <a:t>кухня</a:t>
            </a:r>
            <a:endParaRPr i="1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i="1" lang="ru-RU"/>
              <a:t>комната</a:t>
            </a:r>
            <a:endParaRPr i="1"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i="1" lang="ru-RU"/>
              <a:t>В деятельности:</a:t>
            </a:r>
            <a:endParaRPr i="1"/>
          </a:p>
        </p:txBody>
      </p:sp>
      <p:sp>
        <p:nvSpPr>
          <p:cNvPr id="104" name="Google Shape;104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i="1" lang="ru-RU"/>
              <a:t>Уборка комнаты</a:t>
            </a:r>
            <a:endParaRPr i="1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i="1" lang="ru-RU"/>
              <a:t>Поливка цветов </a:t>
            </a:r>
            <a:endParaRPr i="1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i="1" lang="ru-RU"/>
              <a:t>Ремонт в комнате </a:t>
            </a:r>
            <a:endParaRPr i="1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i="1" lang="ru-RU"/>
              <a:t>Ребёнок рисует и т.д.</a:t>
            </a:r>
            <a:endParaRPr i="1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"/>
          <p:cNvSpPr txBox="1"/>
          <p:nvPr>
            <p:ph type="title"/>
          </p:nvPr>
        </p:nvSpPr>
        <p:spPr>
          <a:xfrm>
            <a:off x="1085150" y="526600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i="1" lang="ru-RU"/>
              <a:t>Несколько опытов, которые можно провести дома:</a:t>
            </a:r>
            <a:endParaRPr i="1"/>
          </a:p>
        </p:txBody>
      </p:sp>
      <p:pic>
        <p:nvPicPr>
          <p:cNvPr id="110" name="Google Shape;110;p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4587" l="23857" r="24502" t="4742"/>
          <a:stretch/>
        </p:blipFill>
        <p:spPr>
          <a:xfrm>
            <a:off x="5281225" y="1282325"/>
            <a:ext cx="2754600" cy="3666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"/>
          <p:cNvSpPr txBox="1"/>
          <p:nvPr>
            <p:ph type="title"/>
          </p:nvPr>
        </p:nvSpPr>
        <p:spPr>
          <a:xfrm>
            <a:off x="1066175" y="460100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i="1" lang="ru-RU"/>
              <a:t>Опыты дома № 1 – Вода сама набирается в стакан.</a:t>
            </a:r>
            <a:endParaRPr i="1"/>
          </a:p>
        </p:txBody>
      </p:sp>
      <p:pic>
        <p:nvPicPr>
          <p:cNvPr id="116" name="Google Shape;116;p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12678" y="1785800"/>
            <a:ext cx="61665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i="1" lang="ru-RU"/>
              <a:t>Что нужно:</a:t>
            </a:r>
            <a:r>
              <a:rPr lang="ru-RU"/>
              <a:t> </a:t>
            </a:r>
            <a:endParaRPr/>
          </a:p>
        </p:txBody>
      </p:sp>
      <p:pic>
        <p:nvPicPr>
          <p:cNvPr id="122" name="Google Shape;122;p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94058" y="780775"/>
            <a:ext cx="58017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8"/>
          <p:cNvSpPr txBox="1"/>
          <p:nvPr>
            <p:ph type="title"/>
          </p:nvPr>
        </p:nvSpPr>
        <p:spPr>
          <a:xfrm>
            <a:off x="697365" y="331972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i="1" lang="ru-RU"/>
              <a:t>Как провести:</a:t>
            </a:r>
            <a:endParaRPr i="1"/>
          </a:p>
        </p:txBody>
      </p:sp>
      <p:pic>
        <p:nvPicPr>
          <p:cNvPr id="128" name="Google Shape;128;p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77958" y="704775"/>
            <a:ext cx="58017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52108" y="590775"/>
            <a:ext cx="58017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1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3108" y="695300"/>
            <a:ext cx="58017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95108" y="685800"/>
            <a:ext cx="58017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2"/>
          <p:cNvSpPr txBox="1"/>
          <p:nvPr>
            <p:ph type="title"/>
          </p:nvPr>
        </p:nvSpPr>
        <p:spPr>
          <a:xfrm>
            <a:off x="1075675" y="384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i="1" lang="ru-RU"/>
              <a:t>Этот занимательный фокус с водой демонстрирует силу закона гравитации.</a:t>
            </a:r>
            <a:endParaRPr i="1"/>
          </a:p>
        </p:txBody>
      </p:sp>
      <p:pic>
        <p:nvPicPr>
          <p:cNvPr id="149" name="Google Shape;149;p1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95158" y="1709825"/>
            <a:ext cx="58017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i="1" lang="ru-RU"/>
              <a:t>Опыты дома № 2 -  Яйцо с солью.</a:t>
            </a:r>
            <a:endParaRPr i="1"/>
          </a:p>
        </p:txBody>
      </p:sp>
      <p:pic>
        <p:nvPicPr>
          <p:cNvPr id="155" name="Google Shape;155;p1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28143" y="1614713"/>
            <a:ext cx="77358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4"/>
          <p:cNvSpPr txBox="1"/>
          <p:nvPr>
            <p:ph type="title"/>
          </p:nvPr>
        </p:nvSpPr>
        <p:spPr>
          <a:xfrm>
            <a:off x="610225" y="403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i="1" lang="ru-RU"/>
              <a:t>Вам понадобятся:</a:t>
            </a:r>
            <a:endParaRPr i="1"/>
          </a:p>
        </p:txBody>
      </p:sp>
      <p:pic>
        <p:nvPicPr>
          <p:cNvPr id="161" name="Google Shape;161;p1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46808" y="657300"/>
            <a:ext cx="58017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i="1" lang="ru-RU"/>
              <a:t>Как провести:</a:t>
            </a:r>
            <a:endParaRPr i="1"/>
          </a:p>
        </p:txBody>
      </p:sp>
      <p:pic>
        <p:nvPicPr>
          <p:cNvPr id="167" name="Google Shape;167;p1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05908" y="685800"/>
            <a:ext cx="58017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Google Shape;172;p1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95158" y="505325"/>
            <a:ext cx="58017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Google Shape;177;p1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95108" y="723800"/>
            <a:ext cx="58017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0875" y="674763"/>
            <a:ext cx="5810250" cy="4352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9"/>
          <p:cNvSpPr txBox="1"/>
          <p:nvPr>
            <p:ph type="title"/>
          </p:nvPr>
        </p:nvSpPr>
        <p:spPr>
          <a:xfrm>
            <a:off x="515250" y="1799425"/>
            <a:ext cx="50604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i="1" lang="ru-RU"/>
              <a:t>Такое мы можем наблюдать на море, когда вода солёная, она хорошо удерживает на поверхности любые предметы. Легче научиться плавать.</a:t>
            </a:r>
            <a:endParaRPr i="1"/>
          </a:p>
        </p:txBody>
      </p:sp>
      <p:pic>
        <p:nvPicPr>
          <p:cNvPr id="188" name="Google Shape;188;p1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47683" y="638300"/>
            <a:ext cx="58017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i="1" lang="ru-RU"/>
              <a:t>Опыты дома № 3 - Самонадувающийся шарик.</a:t>
            </a:r>
            <a:endParaRPr i="1"/>
          </a:p>
        </p:txBody>
      </p:sp>
      <p:pic>
        <p:nvPicPr>
          <p:cNvPr id="194" name="Google Shape;194;p2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48000" y="1069844"/>
            <a:ext cx="6096000" cy="424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i="1" lang="ru-RU"/>
              <a:t>Для эксперимента необходимо:</a:t>
            </a:r>
            <a:endParaRPr i="1"/>
          </a:p>
        </p:txBody>
      </p:sp>
      <p:pic>
        <p:nvPicPr>
          <p:cNvPr id="200" name="Google Shape;200;p2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95108" y="1398200"/>
            <a:ext cx="58017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2"/>
          <p:cNvSpPr txBox="1"/>
          <p:nvPr>
            <p:ph type="title"/>
          </p:nvPr>
        </p:nvSpPr>
        <p:spPr>
          <a:xfrm>
            <a:off x="838200" y="384150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i="1" lang="ru-RU"/>
              <a:t>Что нужно сделать:</a:t>
            </a:r>
            <a:endParaRPr i="1"/>
          </a:p>
        </p:txBody>
      </p:sp>
      <p:pic>
        <p:nvPicPr>
          <p:cNvPr id="206" name="Google Shape;206;p2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95108" y="1312700"/>
            <a:ext cx="58017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2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95108" y="752300"/>
            <a:ext cx="58017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Google Shape;216;p2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95158" y="714300"/>
            <a:ext cx="58017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Google Shape;221;p2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28083" y="609800"/>
            <a:ext cx="58017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6"/>
          <p:cNvSpPr txBox="1"/>
          <p:nvPr>
            <p:ph type="title"/>
          </p:nvPr>
        </p:nvSpPr>
        <p:spPr>
          <a:xfrm>
            <a:off x="838200" y="526600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i="1" lang="ru-RU"/>
              <a:t>Во время данного процесса выделяется углекислый газ, который и надувает наш шарик.</a:t>
            </a:r>
            <a:endParaRPr i="1"/>
          </a:p>
        </p:txBody>
      </p:sp>
      <p:pic>
        <p:nvPicPr>
          <p:cNvPr id="227" name="Google Shape;227;p2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95158" y="1626125"/>
            <a:ext cx="5801700" cy="43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27"/>
          <p:cNvPicPr preferRelativeResize="0"/>
          <p:nvPr/>
        </p:nvPicPr>
        <p:blipFill rotWithShape="1">
          <a:blip r:embed="rId3">
            <a:alphaModFix/>
          </a:blip>
          <a:srcRect b="0" l="2931" r="0" t="15754"/>
          <a:stretch/>
        </p:blipFill>
        <p:spPr>
          <a:xfrm>
            <a:off x="2935075" y="854875"/>
            <a:ext cx="6519024" cy="4243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2021-03-29T14:38:28Z</dcterms:created>
  <dc:creator>Дом</dc:creator>
</cp:coreProperties>
</file>