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2" r:id="rId4"/>
    <p:sldId id="261" r:id="rId5"/>
    <p:sldId id="263" r:id="rId6"/>
    <p:sldId id="265" r:id="rId7"/>
    <p:sldId id="267" r:id="rId8"/>
    <p:sldId id="269" r:id="rId9"/>
    <p:sldId id="270" r:id="rId10"/>
    <p:sldId id="268" r:id="rId11"/>
    <p:sldId id="274" r:id="rId12"/>
    <p:sldId id="272" r:id="rId13"/>
    <p:sldId id="273" r:id="rId14"/>
    <p:sldId id="276" r:id="rId15"/>
    <p:sldId id="275" r:id="rId16"/>
    <p:sldId id="266" r:id="rId17"/>
    <p:sldId id="277" r:id="rId18"/>
    <p:sldId id="278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469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56E1F2-21B8-4BDC-8575-CEF6F9C5DB16}" type="datetimeFigureOut">
              <a:rPr lang="ru-RU" smtClean="0"/>
              <a:pPr/>
              <a:t>13.03.2025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82517D-2710-47B7-9739-BA0BE0642AC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56E1F2-21B8-4BDC-8575-CEF6F9C5DB16}" type="datetimeFigureOut">
              <a:rPr lang="ru-RU" smtClean="0"/>
              <a:pPr/>
              <a:t>13.03.2025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82517D-2710-47B7-9739-BA0BE0642AC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56E1F2-21B8-4BDC-8575-CEF6F9C5DB16}" type="datetimeFigureOut">
              <a:rPr lang="ru-RU" smtClean="0"/>
              <a:pPr/>
              <a:t>13.03.2025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82517D-2710-47B7-9739-BA0BE0642AC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56E1F2-21B8-4BDC-8575-CEF6F9C5DB16}" type="datetimeFigureOut">
              <a:rPr lang="ru-RU" smtClean="0"/>
              <a:pPr/>
              <a:t>13.03.2025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82517D-2710-47B7-9739-BA0BE0642AC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56E1F2-21B8-4BDC-8575-CEF6F9C5DB16}" type="datetimeFigureOut">
              <a:rPr lang="ru-RU" smtClean="0"/>
              <a:pPr/>
              <a:t>13.03.2025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82517D-2710-47B7-9739-BA0BE0642AC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56E1F2-21B8-4BDC-8575-CEF6F9C5DB16}" type="datetimeFigureOut">
              <a:rPr lang="ru-RU" smtClean="0"/>
              <a:pPr/>
              <a:t>13.03.2025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82517D-2710-47B7-9739-BA0BE0642AC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56E1F2-21B8-4BDC-8575-CEF6F9C5DB16}" type="datetimeFigureOut">
              <a:rPr lang="ru-RU" smtClean="0"/>
              <a:pPr/>
              <a:t>13.03.2025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82517D-2710-47B7-9739-BA0BE0642AC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56E1F2-21B8-4BDC-8575-CEF6F9C5DB16}" type="datetimeFigureOut">
              <a:rPr lang="ru-RU" smtClean="0"/>
              <a:pPr/>
              <a:t>13.03.2025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82517D-2710-47B7-9739-BA0BE0642AC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56E1F2-21B8-4BDC-8575-CEF6F9C5DB16}" type="datetimeFigureOut">
              <a:rPr lang="ru-RU" smtClean="0"/>
              <a:pPr/>
              <a:t>13.03.2025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82517D-2710-47B7-9739-BA0BE0642AC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56E1F2-21B8-4BDC-8575-CEF6F9C5DB16}" type="datetimeFigureOut">
              <a:rPr lang="ru-RU" smtClean="0"/>
              <a:pPr/>
              <a:t>13.03.2025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82517D-2710-47B7-9739-BA0BE0642AC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56E1F2-21B8-4BDC-8575-CEF6F9C5DB16}" type="datetimeFigureOut">
              <a:rPr lang="ru-RU" smtClean="0"/>
              <a:pPr/>
              <a:t>13.03.2025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82517D-2710-47B7-9739-BA0BE0642AC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856E1F2-21B8-4BDC-8575-CEF6F9C5DB16}" type="datetimeFigureOut">
              <a:rPr lang="ru-RU" smtClean="0"/>
              <a:pPr/>
              <a:t>13.03.2025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D82517D-2710-47B7-9739-BA0BE0642AC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pic>
        <p:nvPicPr>
          <p:cNvPr id="13" name="Picture 2" descr="I:\викторина\Тренажёр В мире животных\ac71503b.png"/>
          <p:cNvPicPr>
            <a:picLocks noChangeAspect="1" noChangeArrowheads="1"/>
          </p:cNvPicPr>
          <p:nvPr userDrawn="1"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28942" y="142852"/>
            <a:ext cx="9115058" cy="6715148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marin\Downloads\Zvuk_laya_sobaki_Lajj_sobaki_The_sound_of_a_dog_barking_-_Gromkijj_lajj_sobaki_zvuk_73912985.mp3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marin\Downloads\Golos_YU_B_Levitana_-_Obyavlenie_o_nachale_vojjny_74108127.mp3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marin\Downloads\Sovetskie_voennye_pesni_-_Svyashhennaya_Vojjna_34886906.mp3" TargetMode="Externa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marin\Downloads\Lev_Leshhenko_-_Den_Pobedy_11718913.mp3" TargetMode="Externa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1214414" y="285728"/>
            <a:ext cx="7385000" cy="266258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Интерактивная игра </a:t>
            </a:r>
            <a:b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«Наука, искусство, спорт, культура  в годы ВОВ».</a:t>
            </a:r>
            <a:endParaRPr lang="ru-RU" dirty="0"/>
          </a:p>
        </p:txBody>
      </p:sp>
      <p:pic>
        <p:nvPicPr>
          <p:cNvPr id="4" name="Picture 6" descr="http://photostock.su/19046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7286644" y="5466843"/>
            <a:ext cx="1479452" cy="861965"/>
          </a:xfrm>
          <a:prstGeom prst="rect">
            <a:avLst/>
          </a:prstGeom>
          <a:noFill/>
        </p:spPr>
      </p:pic>
      <p:sp>
        <p:nvSpPr>
          <p:cNvPr id="5" name="Заголовок 8"/>
          <p:cNvSpPr txBox="1">
            <a:spLocks/>
          </p:cNvSpPr>
          <p:nvPr/>
        </p:nvSpPr>
        <p:spPr>
          <a:xfrm>
            <a:off x="571472" y="378619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2800" dirty="0"/>
          </a:p>
        </p:txBody>
      </p:sp>
      <p:pic>
        <p:nvPicPr>
          <p:cNvPr id="6" name="Picture 2" descr="Picture background"/>
          <p:cNvPicPr>
            <a:picLocks noChangeAspect="1" noChangeArrowheads="1"/>
          </p:cNvPicPr>
          <p:nvPr/>
        </p:nvPicPr>
        <p:blipFill>
          <a:blip r:embed="rId3"/>
          <a:srcRect l="28731" t="9783" r="29643" b="9446"/>
          <a:stretch>
            <a:fillRect/>
          </a:stretch>
        </p:blipFill>
        <p:spPr bwMode="auto">
          <a:xfrm>
            <a:off x="2928926" y="2786058"/>
            <a:ext cx="2382501" cy="3643314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Верно 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собаки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86946" y="92297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http://photostock.su/19046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7286644" y="5466843"/>
            <a:ext cx="1479452" cy="861965"/>
          </a:xfrm>
          <a:prstGeom prst="rect">
            <a:avLst/>
          </a:prstGeom>
          <a:noFill/>
        </p:spPr>
      </p:pic>
      <p:sp>
        <p:nvSpPr>
          <p:cNvPr id="18" name="Скругленная прямоугольная выноска 17"/>
          <p:cNvSpPr/>
          <p:nvPr/>
        </p:nvSpPr>
        <p:spPr>
          <a:xfrm>
            <a:off x="571472" y="3857628"/>
            <a:ext cx="8072494" cy="3143272"/>
          </a:xfrm>
          <a:prstGeom prst="wedgeRoundRectCallout">
            <a:avLst>
              <a:gd name="adj1" fmla="val -59568"/>
              <a:gd name="adj2" fmla="val -40400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Зоологи проводили электрофизиологические исследования процесса восстановления периферического двигательного аппарата после ранений, изучалось изменение состава крови при острогнойных инфекциях, применение бикарбоната алюминия для лечения ран, велись цитологические исследования ран при гемотерапии и т.д. Какие животные больше интересовали зоологов в годы ВОВ?</a:t>
            </a:r>
          </a:p>
          <a:p>
            <a:pPr algn="ctr"/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верблюды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686946" y="306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кошки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686946" y="198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" descr="I:\викторина\Тренажёр В мире животных\45f9cd0169d58126436d6ef4635aedc8--ww-uniforms-military-uniforms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0" y="142852"/>
            <a:ext cx="2143140" cy="3440284"/>
          </a:xfrm>
          <a:prstGeom prst="rect">
            <a:avLst/>
          </a:prstGeom>
          <a:noFill/>
        </p:spPr>
      </p:pic>
      <p:pic>
        <p:nvPicPr>
          <p:cNvPr id="1027" name="Picture 3" descr="I:\викторина\Тренажёр В мире животных\9c803c49a2.jpg"/>
          <p:cNvPicPr preferRelativeResize="0">
            <a:picLocks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1145077" y="1071546"/>
            <a:ext cx="6853846" cy="39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Zvuk_laya_sobaki_Lajj_sobaki_The_sound_of_a_dog_barking_-_Gromkijj_lajj_sobaki_zvuk_73912985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40292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>
                <p:cTn id="7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Верно 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Ю.Б. Левитана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86946" y="306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http://photostock.su/19046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7286644" y="5466843"/>
            <a:ext cx="1479452" cy="861965"/>
          </a:xfrm>
          <a:prstGeom prst="rect">
            <a:avLst/>
          </a:prstGeom>
          <a:noFill/>
        </p:spPr>
      </p:pic>
      <p:sp>
        <p:nvSpPr>
          <p:cNvPr id="18" name="Скругленная прямоугольная выноска 17"/>
          <p:cNvSpPr/>
          <p:nvPr/>
        </p:nvSpPr>
        <p:spPr>
          <a:xfrm>
            <a:off x="2714612" y="3857628"/>
            <a:ext cx="4143404" cy="2286016"/>
          </a:xfrm>
          <a:prstGeom prst="wedgeRoundRectCallout">
            <a:avLst>
              <a:gd name="adj1" fmla="val -59568"/>
              <a:gd name="adj2" fmla="val -40400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Чей голос звучал по Всесоюзному радио, оповещая о начале Великой Отечественной войны?</a:t>
            </a:r>
          </a:p>
          <a:p>
            <a:pPr algn="ctr"/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Г.К. Жукова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686946" y="90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В.М. Молотова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686946" y="198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I:\викторина\Тренажёр В мире животных\45f9cd0169d58126436d6ef4635aedc8--ww-uniforms-military-uniforms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285720" y="2774774"/>
            <a:ext cx="2143140" cy="3440284"/>
          </a:xfrm>
          <a:prstGeom prst="rect">
            <a:avLst/>
          </a:prstGeom>
          <a:noFill/>
        </p:spPr>
      </p:pic>
      <p:pic>
        <p:nvPicPr>
          <p:cNvPr id="1026" name="Picture 2" descr="I:\викторина\Тренажёр В мире животных\Levitan.jpg.jpg"/>
          <p:cNvPicPr preferRelativeResize="0">
            <a:picLocks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428728" y="857232"/>
            <a:ext cx="7200000" cy="43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Golos_YU_B_Levitana_-_Obyavlenie_o_nachale_vojjny_74108127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4037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>
                <p:cTn id="7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Верно 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Киев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86946" y="306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http://photostock.su/19046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7286644" y="5466843"/>
            <a:ext cx="1479452" cy="861965"/>
          </a:xfrm>
          <a:prstGeom prst="rect">
            <a:avLst/>
          </a:prstGeom>
          <a:noFill/>
        </p:spPr>
      </p:pic>
      <p:sp>
        <p:nvSpPr>
          <p:cNvPr id="18" name="Скругленная прямоугольная выноска 17"/>
          <p:cNvSpPr/>
          <p:nvPr/>
        </p:nvSpPr>
        <p:spPr>
          <a:xfrm>
            <a:off x="2714612" y="3857628"/>
            <a:ext cx="4143404" cy="2286016"/>
          </a:xfrm>
          <a:prstGeom prst="wedgeRoundRectCallout">
            <a:avLst>
              <a:gd name="adj1" fmla="val -59568"/>
              <a:gd name="adj2" fmla="val -40400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В каком городе состоялся матч «смерти»в августе 1942 года между сборной </a:t>
            </a:r>
            <a:r>
              <a:rPr lang="ru-RU" sz="2400" dirty="0" err="1" smtClean="0">
                <a:solidFill>
                  <a:srgbClr val="002060"/>
                </a:solidFill>
              </a:rPr>
              <a:t>хлебзавода</a:t>
            </a:r>
            <a:r>
              <a:rPr lang="ru-RU" sz="2400" dirty="0" smtClean="0">
                <a:solidFill>
                  <a:srgbClr val="002060"/>
                </a:solidFill>
              </a:rPr>
              <a:t> «Старт» против немецких солдат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Сталинград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572000" y="92867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Ленинград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786314" y="200024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I:\викторина\Тренажёр В мире животных\45f9cd0169d58126436d6ef4635aedc8--ww-uniforms-military-uniforms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285720" y="2774774"/>
            <a:ext cx="2143140" cy="3440284"/>
          </a:xfrm>
          <a:prstGeom prst="rect">
            <a:avLst/>
          </a:prstGeom>
          <a:noFill/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10" y="357166"/>
            <a:ext cx="3714776" cy="25717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Верно 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Математики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86946" y="198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http://photostock.su/19046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7286644" y="5466843"/>
            <a:ext cx="1479452" cy="861965"/>
          </a:xfrm>
          <a:prstGeom prst="rect">
            <a:avLst/>
          </a:prstGeom>
          <a:noFill/>
        </p:spPr>
      </p:pic>
      <p:sp>
        <p:nvSpPr>
          <p:cNvPr id="18" name="Скругленная прямоугольная выноска 17"/>
          <p:cNvSpPr/>
          <p:nvPr/>
        </p:nvSpPr>
        <p:spPr>
          <a:xfrm>
            <a:off x="2428860" y="3857628"/>
            <a:ext cx="4643470" cy="2428892"/>
          </a:xfrm>
          <a:prstGeom prst="wedgeRoundRectCallout">
            <a:avLst>
              <a:gd name="adj1" fmla="val -59568"/>
              <a:gd name="adj2" fmla="val -40400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Профессор С.В.Бахвалов, известный геометр, разработал теорию управления артиллерийским огнем. Знания в какой области понадобились </a:t>
            </a:r>
            <a:r>
              <a:rPr lang="ru-RU" sz="2400" b="1" dirty="0" err="1" smtClean="0">
                <a:solidFill>
                  <a:schemeClr val="tx1"/>
                </a:solidFill>
              </a:rPr>
              <a:t>Бахвалову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Литературы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643438" y="90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Биологии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686946" y="306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I:\викторина\Тренажёр В мире животных\45f9cd0169d58126436d6ef4635aedc8--ww-uniforms-military-uniforms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285720" y="2774774"/>
            <a:ext cx="2143140" cy="3440284"/>
          </a:xfrm>
          <a:prstGeom prst="rect">
            <a:avLst/>
          </a:prstGeom>
          <a:noFill/>
        </p:spPr>
      </p:pic>
      <p:pic>
        <p:nvPicPr>
          <p:cNvPr id="3074" name="Picture 2" descr="I:\викторина\Тренажёр В мире животных\lj03d1V6sOYirXk.jpg"/>
          <p:cNvPicPr preferRelativeResize="0">
            <a:picLocks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500034" y="786625"/>
            <a:ext cx="7200000" cy="40325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Верно 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«А зори здесь тихие…»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86946" y="90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http://photostock.su/19046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7286644" y="5466843"/>
            <a:ext cx="1479452" cy="861965"/>
          </a:xfrm>
          <a:prstGeom prst="rect">
            <a:avLst/>
          </a:prstGeom>
          <a:noFill/>
        </p:spPr>
      </p:pic>
      <p:sp>
        <p:nvSpPr>
          <p:cNvPr id="18" name="Скругленная прямоугольная выноска 17"/>
          <p:cNvSpPr/>
          <p:nvPr/>
        </p:nvSpPr>
        <p:spPr>
          <a:xfrm>
            <a:off x="142844" y="3857628"/>
            <a:ext cx="7929618" cy="3000372"/>
          </a:xfrm>
          <a:prstGeom prst="wedgeRoundRectCallout">
            <a:avLst>
              <a:gd name="adj1" fmla="val -59568"/>
              <a:gd name="adj2" fmla="val -40400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Произведение о том, как самоотверженно могут бороться с фашистами обычные советские девушки. Они не были героинями и громкими лидерами, но судьба заставила их стать на путь жестокой борьбы с немцами… 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В мае 1942 года в </a:t>
            </a:r>
            <a:r>
              <a:rPr lang="ru-RU" sz="2000" b="1" dirty="0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Советском Союзе происходит переформирование советских войск. Дислоцирующийся в небольшой деревушке отряд девушек-зенитчиц по ночам устраивает серьезные стрельбы по вражеским самолетам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680000" y="3060000"/>
            <a:ext cx="3606776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«Летят журавли»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758384" y="306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«Жди меня»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686946" y="198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I:\викторина\Тренажёр В мире животных\45f9cd0169d58126436d6ef4635aedc8--ww-uniforms-military-uniforms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357158" y="428604"/>
            <a:ext cx="2143140" cy="3440284"/>
          </a:xfrm>
          <a:prstGeom prst="rect">
            <a:avLst/>
          </a:prstGeom>
          <a:noFill/>
        </p:spPr>
      </p:pic>
      <p:pic>
        <p:nvPicPr>
          <p:cNvPr id="4098" name="Picture 2" descr="I:\викторина\Тренажёр В мире животных\5544_300.jpg"/>
          <p:cNvPicPr preferRelativeResize="0">
            <a:picLocks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714348" y="992232"/>
            <a:ext cx="7200000" cy="405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Верно 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Д.Шостакович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86946" y="198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http://photostock.su/19046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7286644" y="5466843"/>
            <a:ext cx="1479452" cy="861965"/>
          </a:xfrm>
          <a:prstGeom prst="rect">
            <a:avLst/>
          </a:prstGeom>
          <a:noFill/>
        </p:spPr>
      </p:pic>
      <p:sp>
        <p:nvSpPr>
          <p:cNvPr id="18" name="Скругленная прямоугольная выноска 17"/>
          <p:cNvSpPr/>
          <p:nvPr/>
        </p:nvSpPr>
        <p:spPr>
          <a:xfrm>
            <a:off x="714348" y="3857628"/>
            <a:ext cx="6786610" cy="3000372"/>
          </a:xfrm>
          <a:prstGeom prst="wedgeRoundRectCallout">
            <a:avLst>
              <a:gd name="adj1" fmla="val -59568"/>
              <a:gd name="adj2" fmla="val -40400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Символом непобедимого духа ленинградцев стала Седьмая симфония, написанная в блокадном городе в 1941 году. Симфония была исполнена                                    в осажденном и голодающем Ленинграде 9 августа 1942 года. Назовите композитора</a:t>
            </a:r>
          </a:p>
          <a:p>
            <a:pPr algn="ctr"/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П.Чайковский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686946" y="90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Н.Богословский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686946" y="306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I:\викторина\Тренажёр В мире животных\45f9cd0169d58126436d6ef4635aedc8--ww-uniforms-military-uniforms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42910" y="500042"/>
            <a:ext cx="2143140" cy="3440284"/>
          </a:xfrm>
          <a:prstGeom prst="rect">
            <a:avLst/>
          </a:prstGeom>
          <a:noFill/>
        </p:spPr>
      </p:pic>
      <p:pic>
        <p:nvPicPr>
          <p:cNvPr id="5122" name="Picture 2" descr="I:\викторина\Тренажёр В мире животных\127233-aa93f32dfa5c62e7b5c02bfb0820aa37.jpg"/>
          <p:cNvPicPr preferRelativeResize="0">
            <a:picLocks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002910" y="1142984"/>
            <a:ext cx="6480000" cy="43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Верно 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Лыжный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86946" y="90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http://photostock.su/19046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7286644" y="5466843"/>
            <a:ext cx="1479452" cy="861965"/>
          </a:xfrm>
          <a:prstGeom prst="rect">
            <a:avLst/>
          </a:prstGeom>
          <a:noFill/>
        </p:spPr>
      </p:pic>
      <p:sp>
        <p:nvSpPr>
          <p:cNvPr id="18" name="Скругленная прямоугольная выноска 17"/>
          <p:cNvSpPr/>
          <p:nvPr/>
        </p:nvSpPr>
        <p:spPr>
          <a:xfrm>
            <a:off x="2500298" y="3857628"/>
            <a:ext cx="5429288" cy="2286016"/>
          </a:xfrm>
          <a:prstGeom prst="wedgeRoundRectCallout">
            <a:avLst>
              <a:gd name="adj1" fmla="val -59568"/>
              <a:gd name="adj2" fmla="val -40400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  За быстроту и незаметность немцы называли их "снежными призраками" и "белыми дьяволами", для своих же они навечно остались в памяти как неуловимые</a:t>
            </a:r>
            <a:r>
              <a:rPr lang="ru-RU" sz="2400" dirty="0" smtClean="0">
                <a:solidFill>
                  <a:srgbClr val="002060"/>
                </a:solidFill>
              </a:rPr>
              <a:t>. Как назывался этот батальон?</a:t>
            </a:r>
          </a:p>
          <a:p>
            <a:pPr algn="ctr"/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572000" y="200024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Конькобежный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786314" y="200024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Самоходный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686946" y="306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I:\викторина\Тренажёр В мире животных\45f9cd0169d58126436d6ef4635aedc8--ww-uniforms-military-uniforms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285720" y="2774774"/>
            <a:ext cx="2143140" cy="3440284"/>
          </a:xfrm>
          <a:prstGeom prst="rect">
            <a:avLst/>
          </a:prstGeom>
          <a:noFill/>
        </p:spPr>
      </p:pic>
      <p:pic>
        <p:nvPicPr>
          <p:cNvPr id="7170" name="Picture 2" descr="I:\викторина\Тренажёр В мире животных\59832_picture_5d61f409b2570d52025c1cc4760a36a0c06dd6d5.jpg"/>
          <p:cNvPicPr preferRelativeResize="0">
            <a:picLocks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141168" y="642918"/>
            <a:ext cx="6632111" cy="43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Верно 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В.Г. </a:t>
            </a:r>
            <a:r>
              <a:rPr lang="ru-RU" sz="3000" b="1" dirty="0" err="1" smtClean="0">
                <a:latin typeface="Times New Roman" pitchFamily="18" charset="0"/>
                <a:cs typeface="Times New Roman" pitchFamily="18" charset="0"/>
              </a:rPr>
              <a:t>Клочкову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86946" y="306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http://photostock.su/19046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7286644" y="5466843"/>
            <a:ext cx="1479452" cy="861965"/>
          </a:xfrm>
          <a:prstGeom prst="rect">
            <a:avLst/>
          </a:prstGeom>
          <a:noFill/>
        </p:spPr>
      </p:pic>
      <p:sp>
        <p:nvSpPr>
          <p:cNvPr id="18" name="Скругленная прямоугольная выноска 17"/>
          <p:cNvSpPr/>
          <p:nvPr/>
        </p:nvSpPr>
        <p:spPr>
          <a:xfrm>
            <a:off x="2714612" y="3857628"/>
            <a:ext cx="4143404" cy="2286016"/>
          </a:xfrm>
          <a:prstGeom prst="wedgeRoundRectCallout">
            <a:avLst>
              <a:gd name="adj1" fmla="val -59568"/>
              <a:gd name="adj2" fmla="val -40400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«Велика Россия, а отступать некуда – позади Москва». Кому принадлежат эти известные слова?</a:t>
            </a:r>
          </a:p>
          <a:p>
            <a:pPr algn="ctr"/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А.М. Матросову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686946" y="90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М.И. Кутузову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686946" y="198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I:\викторина\Тренажёр В мире животных\45f9cd0169d58126436d6ef4635aedc8--ww-uniforms-military-uniforms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285720" y="2774774"/>
            <a:ext cx="2143140" cy="3440284"/>
          </a:xfrm>
          <a:prstGeom prst="rect">
            <a:avLst/>
          </a:prstGeom>
          <a:noFill/>
        </p:spPr>
      </p:pic>
      <p:pic>
        <p:nvPicPr>
          <p:cNvPr id="8194" name="Picture 2" descr="I:\викторина\Тренажёр В мире животных\img10.jp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80000" y="1080000"/>
            <a:ext cx="7200000" cy="43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Верно 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786314" y="3068960"/>
            <a:ext cx="4071966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/>
              <a:t>«</a:t>
            </a:r>
            <a:r>
              <a:rPr lang="ru-RU" sz="2400" b="1" dirty="0" smtClean="0"/>
              <a:t>В шесть часов вечера после войны</a:t>
            </a:r>
            <a:r>
              <a:rPr lang="ru-RU" sz="3200" b="1" dirty="0" smtClean="0"/>
              <a:t>»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86946" y="306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http://photostock.su/19046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7286644" y="5466843"/>
            <a:ext cx="1479452" cy="861965"/>
          </a:xfrm>
          <a:prstGeom prst="rect">
            <a:avLst/>
          </a:prstGeom>
          <a:noFill/>
        </p:spPr>
      </p:pic>
      <p:sp>
        <p:nvSpPr>
          <p:cNvPr id="18" name="Скругленная прямоугольная выноска 17"/>
          <p:cNvSpPr/>
          <p:nvPr/>
        </p:nvSpPr>
        <p:spPr>
          <a:xfrm>
            <a:off x="928662" y="3857628"/>
            <a:ext cx="6572296" cy="3000372"/>
          </a:xfrm>
          <a:prstGeom prst="wedgeRoundRectCallout">
            <a:avLst>
              <a:gd name="adj1" fmla="val -59568"/>
              <a:gd name="adj2" fmla="val -40400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художественный фильм, снятый Иваном </a:t>
            </a:r>
            <a:r>
              <a:rPr lang="ru-RU" sz="2000" b="1" dirty="0" err="1" smtClean="0">
                <a:solidFill>
                  <a:schemeClr val="tx1"/>
                </a:solidFill>
              </a:rPr>
              <a:t>Пырьевым</a:t>
            </a:r>
            <a:r>
              <a:rPr lang="ru-RU" sz="2000" b="1" dirty="0" smtClean="0">
                <a:solidFill>
                  <a:schemeClr val="tx1"/>
                </a:solidFill>
              </a:rPr>
              <a:t> в 1944 году. Это романтико-поэтическая история, отображающая не только хронологию войны, но и атмосферу времени, — веру людей в победу и мирную жизнь. Наивных влюбленных война разлучила на несколько лет, но после её окончания им — артиллеристу Василию Кудряшову (Евгений Самойлов) и зенитчице Варе Панковой (Марина Ладынина) — всё же посчастливилось встретиться на давно условленном месте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Катюша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686946" y="90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В бой идут одни старики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686946" y="198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I:\викторина\Тренажёр В мире животных\45f9cd0169d58126436d6ef4635aedc8--ww-uniforms-military-uniforms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285720" y="214290"/>
            <a:ext cx="2143140" cy="3440284"/>
          </a:xfrm>
          <a:prstGeom prst="rect">
            <a:avLst/>
          </a:prstGeom>
          <a:noFill/>
        </p:spPr>
      </p:pic>
      <p:pic>
        <p:nvPicPr>
          <p:cNvPr id="6146" name="Picture 2" descr="I:\викторина\Тренажёр В мире животных\xz.jpg"/>
          <p:cNvPicPr preferRelativeResize="0">
            <a:picLocks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692000" y="642918"/>
            <a:ext cx="5760000" cy="43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Верно 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Физик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86946" y="90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http://photostock.su/19046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7286644" y="5466843"/>
            <a:ext cx="1479452" cy="861965"/>
          </a:xfrm>
          <a:prstGeom prst="rect">
            <a:avLst/>
          </a:prstGeom>
          <a:noFill/>
        </p:spPr>
      </p:pic>
      <p:sp>
        <p:nvSpPr>
          <p:cNvPr id="18" name="Скругленная прямоугольная выноска 17"/>
          <p:cNvSpPr/>
          <p:nvPr/>
        </p:nvSpPr>
        <p:spPr>
          <a:xfrm>
            <a:off x="642910" y="3857628"/>
            <a:ext cx="6715172" cy="3000372"/>
          </a:xfrm>
          <a:prstGeom prst="wedgeRoundRectCallout">
            <a:avLst>
              <a:gd name="adj1" fmla="val -59568"/>
              <a:gd name="adj2" fmla="val -40400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В годы Великой Отечественной войны специ­ально для партизанских отрядов под руководством академика </a:t>
            </a:r>
            <a:r>
              <a:rPr lang="ru-RU" sz="2400" b="1" i="1" dirty="0" smtClean="0">
                <a:solidFill>
                  <a:schemeClr val="tx1"/>
                </a:solidFill>
              </a:rPr>
              <a:t>Абрама Фёдоровича Иоффе </a:t>
            </a:r>
            <a:r>
              <a:rPr lang="ru-RU" sz="2400" b="1" dirty="0" smtClean="0">
                <a:solidFill>
                  <a:schemeClr val="tx1"/>
                </a:solidFill>
              </a:rPr>
              <a:t>был разработан </a:t>
            </a:r>
            <a:r>
              <a:rPr lang="ru-RU" sz="2400" b="1" dirty="0" err="1" smtClean="0">
                <a:solidFill>
                  <a:schemeClr val="tx1"/>
                </a:solidFill>
              </a:rPr>
              <a:t>термогенератор</a:t>
            </a:r>
            <a:r>
              <a:rPr lang="ru-RU" sz="2400" b="1" dirty="0" smtClean="0">
                <a:solidFill>
                  <a:schemeClr val="tx1"/>
                </a:solidFill>
              </a:rPr>
              <a:t>. Он служил источником электропитания для радиоприёмников и радиопередатчиков.</a:t>
            </a:r>
            <a:r>
              <a:rPr lang="ru-RU" sz="2400" dirty="0" smtClean="0">
                <a:solidFill>
                  <a:schemeClr val="tx1"/>
                </a:solidFill>
              </a:rPr>
              <a:t>? Кем был </a:t>
            </a:r>
            <a:r>
              <a:rPr lang="ru-RU" sz="2400" b="1" i="1" dirty="0" smtClean="0">
                <a:solidFill>
                  <a:schemeClr val="tx1"/>
                </a:solidFill>
              </a:rPr>
              <a:t>Абрама Фёдоровича Иоффе?</a:t>
            </a:r>
            <a:endParaRPr lang="ru-RU" sz="2400" dirty="0" smtClean="0">
              <a:solidFill>
                <a:schemeClr val="tx1"/>
              </a:solidFill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Математик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686946" y="198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Химик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714876" y="306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I:\викторина\Тренажёр В мире животных\45f9cd0169d58126436d6ef4635aedc8--ww-uniforms-military-uniforms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85786" y="571480"/>
            <a:ext cx="2143140" cy="3440284"/>
          </a:xfrm>
          <a:prstGeom prst="rect">
            <a:avLst/>
          </a:prstGeom>
          <a:noFill/>
        </p:spPr>
      </p:pic>
      <p:pic>
        <p:nvPicPr>
          <p:cNvPr id="12290" name="Picture 2" descr="I:\викторина\Тренажёр В мире животных\B28C-BUCIAAZqn2.jpg-large"/>
          <p:cNvPicPr preferRelativeResize="0">
            <a:picLocks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281596" y="642918"/>
            <a:ext cx="6208380" cy="43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Верно 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680000" y="571480"/>
            <a:ext cx="4464000" cy="1143008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«Разгром  немецких войск под Москвой»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86946" y="900000"/>
            <a:ext cx="388558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http://photostock.su/19046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7286644" y="5466843"/>
            <a:ext cx="1479452" cy="861965"/>
          </a:xfrm>
          <a:prstGeom prst="rect">
            <a:avLst/>
          </a:prstGeom>
          <a:noFill/>
        </p:spPr>
      </p:pic>
      <p:sp>
        <p:nvSpPr>
          <p:cNvPr id="18" name="Скругленная прямоугольная выноска 17"/>
          <p:cNvSpPr/>
          <p:nvPr/>
        </p:nvSpPr>
        <p:spPr>
          <a:xfrm>
            <a:off x="1214414" y="3857628"/>
            <a:ext cx="6000792" cy="3000372"/>
          </a:xfrm>
          <a:prstGeom prst="wedgeRoundRectCallout">
            <a:avLst>
              <a:gd name="adj1" fmla="val -59568"/>
              <a:gd name="adj2" fmla="val -40400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dirty="0" smtClean="0">
                <a:solidFill>
                  <a:srgbClr val="002060"/>
                </a:solidFill>
              </a:rPr>
              <a:t> 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Первый документальный фильм</a:t>
            </a:r>
          </a:p>
          <a:p>
            <a:pPr algn="ctr">
              <a:defRPr/>
            </a:pP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был снят  Леонидом Варламовым </a:t>
            </a:r>
          </a:p>
          <a:p>
            <a:pPr algn="ctr">
              <a:defRPr/>
            </a:pP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Ильей </a:t>
            </a:r>
            <a:r>
              <a:rPr lang="ru-RU" sz="2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Копалиным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 </a:t>
            </a:r>
          </a:p>
          <a:p>
            <a:pPr algn="ctr">
              <a:defRPr/>
            </a:pP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  экраны страны фильм вышел 23 февраля 1942г.  Как назывался этот фильм?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680000" y="1980000"/>
            <a:ext cx="4464000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«Разгром  немецких войск под Сталинградом»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714876" y="1980000"/>
            <a:ext cx="3786214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680000" y="3060000"/>
            <a:ext cx="4321156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«Разгром  немецких войск под Ленинградом»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686946" y="3060000"/>
            <a:ext cx="388558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I:\викторина\Тренажёр В мире животных\45f9cd0169d58126436d6ef4635aedc8--ww-uniforms-military-uniforms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1071538" y="357166"/>
            <a:ext cx="2143140" cy="3440284"/>
          </a:xfrm>
          <a:prstGeom prst="rect">
            <a:avLst/>
          </a:prstGeom>
          <a:noFill/>
        </p:spPr>
      </p:pic>
      <p:pic>
        <p:nvPicPr>
          <p:cNvPr id="11266" name="Picture 2" descr="I:\викторина\Тренажёр В мире животных\1278062453-89354.jpg"/>
          <p:cNvPicPr preferRelativeResize="0">
            <a:picLocks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783940" y="714356"/>
            <a:ext cx="5917808" cy="43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Верно 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357686" y="900000"/>
            <a:ext cx="4286280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Священная война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429124" y="900000"/>
            <a:ext cx="4171334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http://photostock.su/19046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7286644" y="5466843"/>
            <a:ext cx="1479452" cy="861965"/>
          </a:xfrm>
          <a:prstGeom prst="rect">
            <a:avLst/>
          </a:prstGeom>
          <a:noFill/>
        </p:spPr>
      </p:pic>
      <p:sp>
        <p:nvSpPr>
          <p:cNvPr id="18" name="Скругленная прямоугольная выноска 17"/>
          <p:cNvSpPr/>
          <p:nvPr/>
        </p:nvSpPr>
        <p:spPr>
          <a:xfrm>
            <a:off x="714348" y="3857628"/>
            <a:ext cx="6715172" cy="3000372"/>
          </a:xfrm>
          <a:prstGeom prst="wedgeRoundRectCallout">
            <a:avLst>
              <a:gd name="adj1" fmla="val -59568"/>
              <a:gd name="adj2" fmla="val -40400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>
                <a:solidFill>
                  <a:srgbClr val="002060"/>
                </a:solidFill>
              </a:rPr>
              <a:t> 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Патриотическая песня периода Великой Отечественной войны, ставшая своеобразным гимном защиты Отечества. 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24 июня 1941 года одновременно в газетах «Известия» и «Красная звезда» были опубликованы стихи поэта В. И. Лебедева-Кумача к этой песне. Назовите песню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357686" y="1980000"/>
            <a:ext cx="421484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Катюша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357686" y="1980000"/>
            <a:ext cx="421484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357686" y="3060000"/>
            <a:ext cx="421484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День Победы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357686" y="3060000"/>
            <a:ext cx="421484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I:\викторина\Тренажёр В мире животных\45f9cd0169d58126436d6ef4635aedc8--ww-uniforms-military-uniforms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85786" y="428604"/>
            <a:ext cx="2143140" cy="3440284"/>
          </a:xfrm>
          <a:prstGeom prst="rect">
            <a:avLst/>
          </a:prstGeom>
          <a:noFill/>
        </p:spPr>
      </p:pic>
      <p:pic>
        <p:nvPicPr>
          <p:cNvPr id="13314" name="Picture 2" descr="I:\викторина\Тренажёр В мире животных\91550_original.jpg"/>
          <p:cNvPicPr preferRelativeResize="0">
            <a:picLocks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1220034" y="1071546"/>
            <a:ext cx="6638114" cy="43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Sovetskie_voennye_pesni_-_Svyashhennaya_Vojjna_3488690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21120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>
                <p:cTn id="7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Верно 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К. Симонов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86946" y="90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http://photostock.su/19046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7286644" y="5466843"/>
            <a:ext cx="1479452" cy="861965"/>
          </a:xfrm>
          <a:prstGeom prst="rect">
            <a:avLst/>
          </a:prstGeom>
          <a:noFill/>
        </p:spPr>
      </p:pic>
      <p:sp>
        <p:nvSpPr>
          <p:cNvPr id="18" name="Скругленная прямоугольная выноска 17"/>
          <p:cNvSpPr/>
          <p:nvPr/>
        </p:nvSpPr>
        <p:spPr>
          <a:xfrm>
            <a:off x="2714612" y="3857628"/>
            <a:ext cx="4143404" cy="2286016"/>
          </a:xfrm>
          <a:prstGeom prst="wedgeRoundRectCallout">
            <a:avLst>
              <a:gd name="adj1" fmla="val -59568"/>
              <a:gd name="adj2" fmla="val -40400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Кто написал самое популярное в годы Великой Отечественной войны стихотворение "Жди меня"?</a:t>
            </a:r>
          </a:p>
          <a:p>
            <a:pPr algn="ctr"/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А. Твардовский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686946" y="198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А. Сурков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714876" y="306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I:\викторина\Тренажёр В мире животных\45f9cd0169d58126436d6ef4635aedc8--ww-uniforms-military-uniforms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285720" y="2774774"/>
            <a:ext cx="2143140" cy="3440284"/>
          </a:xfrm>
          <a:prstGeom prst="rect">
            <a:avLst/>
          </a:prstGeom>
          <a:noFill/>
        </p:spPr>
      </p:pic>
      <p:pic>
        <p:nvPicPr>
          <p:cNvPr id="14338" name="Picture 2" descr="I:\викторина\Тренажёр В мире животных\014 (1).jpg"/>
          <p:cNvPicPr preferRelativeResize="0">
            <a:picLocks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285852" y="714356"/>
            <a:ext cx="7200000" cy="43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Верно 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Искра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714876" y="306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http://photostock.su/19046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7286644" y="5466843"/>
            <a:ext cx="1479452" cy="861965"/>
          </a:xfrm>
          <a:prstGeom prst="rect">
            <a:avLst/>
          </a:prstGeom>
          <a:noFill/>
        </p:spPr>
      </p:pic>
      <p:sp>
        <p:nvSpPr>
          <p:cNvPr id="18" name="Скругленная прямоугольная выноска 17"/>
          <p:cNvSpPr/>
          <p:nvPr/>
        </p:nvSpPr>
        <p:spPr>
          <a:xfrm>
            <a:off x="1142976" y="3857628"/>
            <a:ext cx="6143668" cy="3000372"/>
          </a:xfrm>
          <a:prstGeom prst="wedgeRoundRectCallout">
            <a:avLst>
              <a:gd name="adj1" fmla="val -59568"/>
              <a:gd name="adj2" fmla="val -40400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5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Для выезда на линию фронта создавались фронтовые театры. Первым таким театром стал театр созданный из актёров Театра им. Ленинского комсомола. Как назывался этот  театр?</a:t>
            </a:r>
            <a:endParaRPr lang="ru-RU" sz="2400" b="1" dirty="0">
              <a:ln w="12700">
                <a:solidFill>
                  <a:srgbClr val="FF0000"/>
                </a:solidFill>
                <a:prstDash val="solid"/>
              </a:ln>
              <a:solidFill>
                <a:srgbClr val="FF5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857752" y="92867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Победа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686946" y="90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Надежда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643438" y="199454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I:\викторина\Тренажёр В мире животных\45f9cd0169d58126436d6ef4635aedc8--ww-uniforms-military-uniforms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14348" y="428604"/>
            <a:ext cx="2143140" cy="3440284"/>
          </a:xfrm>
          <a:prstGeom prst="rect">
            <a:avLst/>
          </a:prstGeom>
          <a:noFill/>
        </p:spPr>
      </p:pic>
      <p:pic>
        <p:nvPicPr>
          <p:cNvPr id="15362" name="Picture 2" descr="I:\викторина\Тренажёр В мире животных\97e5123f6a337bd98272fe8bac7cb3c2900c2cc12d8ff1f3c9e14557.jpg.1024x0_q85.jpg"/>
          <p:cNvPicPr preferRelativeResize="0">
            <a:picLocks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332000" y="0"/>
            <a:ext cx="6480000" cy="43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Верно 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Д. </a:t>
            </a:r>
            <a:r>
              <a:rPr lang="ru-RU" sz="3000" b="1" dirty="0" err="1" smtClean="0">
                <a:latin typeface="Times New Roman" pitchFamily="18" charset="0"/>
                <a:cs typeface="Times New Roman" pitchFamily="18" charset="0"/>
              </a:rPr>
              <a:t>Тухманов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86946" y="198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http://photostock.su/19046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7286644" y="5466843"/>
            <a:ext cx="1479452" cy="861965"/>
          </a:xfrm>
          <a:prstGeom prst="rect">
            <a:avLst/>
          </a:prstGeom>
          <a:noFill/>
        </p:spPr>
      </p:pic>
      <p:sp>
        <p:nvSpPr>
          <p:cNvPr id="18" name="Скругленная прямоугольная выноска 17"/>
          <p:cNvSpPr/>
          <p:nvPr/>
        </p:nvSpPr>
        <p:spPr>
          <a:xfrm>
            <a:off x="2714612" y="3857628"/>
            <a:ext cx="4572032" cy="2286016"/>
          </a:xfrm>
          <a:prstGeom prst="wedgeRoundRectCallout">
            <a:avLst>
              <a:gd name="adj1" fmla="val -59568"/>
              <a:gd name="adj2" fmla="val -40400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Песня «День Победы» принесла этому композитору заслуженную славу и признание. Назовите его.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Г. Таривердиев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686946" y="90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Б. </a:t>
            </a:r>
            <a:r>
              <a:rPr lang="ru-RU" sz="3000" b="1" dirty="0" err="1" smtClean="0">
                <a:latin typeface="Times New Roman" pitchFamily="18" charset="0"/>
                <a:cs typeface="Times New Roman" pitchFamily="18" charset="0"/>
              </a:rPr>
              <a:t>Блантер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686946" y="306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I:\викторина\Тренажёр В мире животных\45f9cd0169d58126436d6ef4635aedc8--ww-uniforms-military-uniforms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285720" y="2774774"/>
            <a:ext cx="2143140" cy="3440284"/>
          </a:xfrm>
          <a:prstGeom prst="rect">
            <a:avLst/>
          </a:prstGeom>
          <a:noFill/>
        </p:spPr>
      </p:pic>
      <p:pic>
        <p:nvPicPr>
          <p:cNvPr id="16387" name="Picture 3" descr="I:\викторина\Тренажёр В мире животных\david-big.jpg"/>
          <p:cNvPicPr preferRelativeResize="0">
            <a:picLocks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357290" y="428604"/>
            <a:ext cx="7200000" cy="43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Lev_Leshhenko_-_Den_Pobedy_11718913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238656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>
                <p:cTn id="7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Верно 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680000" y="306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Химиком 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86946" y="306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http://photostock.su/19046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7286644" y="5466843"/>
            <a:ext cx="1479452" cy="861965"/>
          </a:xfrm>
          <a:prstGeom prst="rect">
            <a:avLst/>
          </a:prstGeom>
          <a:noFill/>
        </p:spPr>
      </p:pic>
      <p:sp>
        <p:nvSpPr>
          <p:cNvPr id="18" name="Скругленная прямоугольная выноска 17"/>
          <p:cNvSpPr/>
          <p:nvPr/>
        </p:nvSpPr>
        <p:spPr>
          <a:xfrm>
            <a:off x="1000100" y="3857628"/>
            <a:ext cx="6286544" cy="2786082"/>
          </a:xfrm>
          <a:prstGeom prst="wedgeRoundRectCallout">
            <a:avLst>
              <a:gd name="adj1" fmla="val -59568"/>
              <a:gd name="adj2" fmla="val -40400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Моторы самолётов стали работать значительно лучше и мощнее: самолёты стали быстрее и могли взлетать с меньшего разбега. На войне важна каждая секунда, и трудно подсчитать, сколько секунд выиграл Зелинский для нашей армии. Кем был Зелинский?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680000" y="90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Математиком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686946" y="90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Неверно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680000" y="1980000"/>
            <a:ext cx="3528392" cy="72008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Физиком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686946" y="1980000"/>
            <a:ext cx="3528392" cy="72008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I:\викторина\Тренажёр В мире животных\45f9cd0169d58126436d6ef4635aedc8--ww-uniforms-military-uniforms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1214414" y="285728"/>
            <a:ext cx="2143140" cy="3440284"/>
          </a:xfrm>
          <a:prstGeom prst="rect">
            <a:avLst/>
          </a:prstGeom>
          <a:noFill/>
        </p:spPr>
      </p:pic>
      <p:pic>
        <p:nvPicPr>
          <p:cNvPr id="17410" name="Picture 2" descr="I:\викторина\Тренажёр В мире животных\2970473.jpg"/>
          <p:cNvPicPr preferRelativeResize="0">
            <a:picLocks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144345" y="428604"/>
            <a:ext cx="6340005" cy="43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photostock.su/19046.png">
            <a:hlinkClick r:id="" action="ppaction://hlinkshowjump?jump=endshow"/>
          </p:cNvPr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7286644" y="5466843"/>
            <a:ext cx="1479452" cy="861965"/>
          </a:xfrm>
          <a:prstGeom prst="rect">
            <a:avLst/>
          </a:prstGeom>
          <a:noFill/>
        </p:spPr>
      </p:pic>
      <p:sp>
        <p:nvSpPr>
          <p:cNvPr id="18" name="Скругленная прямоугольная выноска 17"/>
          <p:cNvSpPr/>
          <p:nvPr/>
        </p:nvSpPr>
        <p:spPr>
          <a:xfrm>
            <a:off x="2857488" y="571480"/>
            <a:ext cx="4572032" cy="5643602"/>
          </a:xfrm>
          <a:prstGeom prst="wedgeRoundRectCallout">
            <a:avLst>
              <a:gd name="adj1" fmla="val -68213"/>
              <a:gd name="adj2" fmla="val 2611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Я, ребята, на войне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бой ходил, горел в огне.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Мёрз в окопах под Москвой,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Но, как видите, - живой.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 имел, ребята, права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 замёрзнуть на снегу,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Утонуть на переправах,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Дом родной отдать врагу.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Должен был прийти я к маме,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Хлеб растить, косить траву.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День Победы вместе с вами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Видеть неба синеву.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Помнить всех, кто в горький час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 погиб, а землю спас…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 веду сегодня речь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Вот о чём, ребята: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Надо Родину беречь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По-солдатски свято!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I:\викторина\Тренажёр В мире животных\45f9cd0169d58126436d6ef4635aedc8--ww-uniforms-military-uniforms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285720" y="2774774"/>
            <a:ext cx="2143140" cy="3440284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476</TotalTime>
  <Words>644</Words>
  <Application>Microsoft Office PowerPoint</Application>
  <PresentationFormat>Экран (4:3)</PresentationFormat>
  <Paragraphs>137</Paragraphs>
  <Slides>18</Slides>
  <Notes>0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Солнцестояние</vt:lpstr>
      <vt:lpstr>     Интерактивная игра  «Наука, искусство, спорт, культура  в годы ВОВ».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Тренажёр «В мире животных»</dc:title>
  <dc:creator>Таня</dc:creator>
  <cp:lastModifiedBy>Марина Асыдбаева</cp:lastModifiedBy>
  <cp:revision>68</cp:revision>
  <dcterms:created xsi:type="dcterms:W3CDTF">2015-11-24T15:45:17Z</dcterms:created>
  <dcterms:modified xsi:type="dcterms:W3CDTF">2025-03-13T07:28:59Z</dcterms:modified>
</cp:coreProperties>
</file>