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256" r:id="rId2"/>
    <p:sldId id="277" r:id="rId3"/>
    <p:sldId id="280" r:id="rId4"/>
    <p:sldId id="258" r:id="rId5"/>
    <p:sldId id="259" r:id="rId6"/>
    <p:sldId id="264" r:id="rId7"/>
    <p:sldId id="260" r:id="rId8"/>
    <p:sldId id="278" r:id="rId9"/>
    <p:sldId id="267" r:id="rId10"/>
    <p:sldId id="279" r:id="rId11"/>
    <p:sldId id="276" r:id="rId12"/>
    <p:sldId id="275" r:id="rId13"/>
    <p:sldId id="274" r:id="rId14"/>
    <p:sldId id="273" r:id="rId15"/>
    <p:sldId id="272" r:id="rId16"/>
    <p:sldId id="292" r:id="rId17"/>
    <p:sldId id="281" r:id="rId18"/>
    <p:sldId id="271" r:id="rId19"/>
    <p:sldId id="265" r:id="rId20"/>
    <p:sldId id="270" r:id="rId21"/>
    <p:sldId id="269" r:id="rId22"/>
    <p:sldId id="300" r:id="rId23"/>
    <p:sldId id="301" r:id="rId24"/>
    <p:sldId id="268" r:id="rId25"/>
    <p:sldId id="261" r:id="rId26"/>
    <p:sldId id="262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9" r:id="rId37"/>
    <p:sldId id="291" r:id="rId38"/>
    <p:sldId id="293" r:id="rId39"/>
    <p:sldId id="294" r:id="rId40"/>
    <p:sldId id="295" r:id="rId41"/>
    <p:sldId id="296" r:id="rId42"/>
    <p:sldId id="297" r:id="rId43"/>
    <p:sldId id="298" r:id="rId44"/>
    <p:sldId id="302" r:id="rId4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612CAB-7488-4E7D-BADF-9EBF0E7E8135}" type="datetimeFigureOut">
              <a:rPr lang="ru-RU" smtClean="0"/>
              <a:t>23.03.2022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4834D0-F093-49B3-B44F-DAE2CCFEE28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33393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834D0-F093-49B3-B44F-DAE2CCFEE287}" type="slidenum">
              <a:rPr lang="ru-RU" smtClean="0"/>
              <a:t>25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94541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834D0-F093-49B3-B44F-DAE2CCFEE287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37422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0F4FF-66AE-4F8B-8BFE-93404EAD85C1}" type="datetimeFigureOut">
              <a:rPr lang="ru-RU" smtClean="0"/>
              <a:t>23.03.2022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46370-9EDD-4FFF-BBDF-D068D2101F8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2828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0F4FF-66AE-4F8B-8BFE-93404EAD85C1}" type="datetimeFigureOut">
              <a:rPr lang="ru-RU" smtClean="0"/>
              <a:t>23.03.2022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46370-9EDD-4FFF-BBDF-D068D2101F8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5664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0F4FF-66AE-4F8B-8BFE-93404EAD85C1}" type="datetimeFigureOut">
              <a:rPr lang="ru-RU" smtClean="0"/>
              <a:t>23.03.2022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46370-9EDD-4FFF-BBDF-D068D2101F8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89649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0F4FF-66AE-4F8B-8BFE-93404EAD85C1}" type="datetimeFigureOut">
              <a:rPr lang="ru-RU" smtClean="0"/>
              <a:t>23.03.2022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46370-9EDD-4FFF-BBDF-D068D2101F8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66562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0F4FF-66AE-4F8B-8BFE-93404EAD85C1}" type="datetimeFigureOut">
              <a:rPr lang="ru-RU" smtClean="0"/>
              <a:t>23.03.2022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46370-9EDD-4FFF-BBDF-D068D2101F8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3492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0F4FF-66AE-4F8B-8BFE-93404EAD85C1}" type="datetimeFigureOut">
              <a:rPr lang="ru-RU" smtClean="0"/>
              <a:t>23.03.2022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46370-9EDD-4FFF-BBDF-D068D2101F8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2194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0F4FF-66AE-4F8B-8BFE-93404EAD85C1}" type="datetimeFigureOut">
              <a:rPr lang="ru-RU" smtClean="0"/>
              <a:t>23.03.2022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46370-9EDD-4FFF-BBDF-D068D2101F8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8009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0F4FF-66AE-4F8B-8BFE-93404EAD85C1}" type="datetimeFigureOut">
              <a:rPr lang="ru-RU" smtClean="0"/>
              <a:t>23.03.2022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46370-9EDD-4FFF-BBDF-D068D2101F8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72461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0F4FF-66AE-4F8B-8BFE-93404EAD85C1}" type="datetimeFigureOut">
              <a:rPr lang="ru-RU" smtClean="0"/>
              <a:t>23.03.2022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46370-9EDD-4FFF-BBDF-D068D2101F8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2747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0F4FF-66AE-4F8B-8BFE-93404EAD85C1}" type="datetimeFigureOut">
              <a:rPr lang="ru-RU" smtClean="0"/>
              <a:t>23.03.2022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46370-9EDD-4FFF-BBDF-D068D2101F8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7832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0F4FF-66AE-4F8B-8BFE-93404EAD85C1}" type="datetimeFigureOut">
              <a:rPr lang="ru-RU" smtClean="0"/>
              <a:t>23.03.2022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46370-9EDD-4FFF-BBDF-D068D2101F8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70208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0F4FF-66AE-4F8B-8BFE-93404EAD85C1}" type="datetimeFigureOut">
              <a:rPr lang="ru-RU" smtClean="0"/>
              <a:t>23.03.2022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746370-9EDD-4FFF-BBDF-D068D2101F8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2658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6" y="0"/>
            <a:ext cx="9231214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</a:rPr>
              <a:t>Экологический проект </a:t>
            </a:r>
            <a:br>
              <a:rPr lang="ru-RU" b="1" dirty="0" smtClean="0">
                <a:solidFill>
                  <a:srgbClr val="0070C0"/>
                </a:solidFill>
              </a:rPr>
            </a:br>
            <a:r>
              <a:rPr lang="ru-RU" b="1" dirty="0" smtClean="0">
                <a:solidFill>
                  <a:srgbClr val="0070C0"/>
                </a:solidFill>
              </a:rPr>
              <a:t>«Весёлый огород»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43808" y="4581128"/>
            <a:ext cx="5608712" cy="1680592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Выполнила:</a:t>
            </a:r>
          </a:p>
          <a:p>
            <a:r>
              <a:rPr lang="ru-RU" dirty="0">
                <a:solidFill>
                  <a:schemeClr val="tx1"/>
                </a:solidFill>
              </a:rPr>
              <a:t>в</a:t>
            </a:r>
            <a:r>
              <a:rPr lang="ru-RU" dirty="0" smtClean="0">
                <a:solidFill>
                  <a:schemeClr val="tx1"/>
                </a:solidFill>
              </a:rPr>
              <a:t>оспитатель подготовительной к школе группы </a:t>
            </a:r>
            <a:r>
              <a:rPr lang="ru-RU" dirty="0" err="1" smtClean="0">
                <a:solidFill>
                  <a:schemeClr val="tx1"/>
                </a:solidFill>
              </a:rPr>
              <a:t>Чепак</a:t>
            </a:r>
            <a:r>
              <a:rPr lang="ru-RU" dirty="0" smtClean="0">
                <a:solidFill>
                  <a:schemeClr val="tx1"/>
                </a:solidFill>
              </a:rPr>
              <a:t> Т.В.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403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" y="0"/>
            <a:ext cx="90297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b="1" dirty="0" smtClean="0">
                <a:solidFill>
                  <a:srgbClr val="0070C0"/>
                </a:solidFill>
              </a:rPr>
              <a:t>Посадили огород, </a:t>
            </a:r>
          </a:p>
          <a:p>
            <a:pPr marL="0" indent="0" algn="ctr">
              <a:buNone/>
            </a:pPr>
            <a:r>
              <a:rPr lang="ru-RU" sz="4400" b="1" dirty="0">
                <a:solidFill>
                  <a:srgbClr val="0070C0"/>
                </a:solidFill>
              </a:rPr>
              <a:t>П</a:t>
            </a:r>
            <a:r>
              <a:rPr lang="ru-RU" sz="4400" b="1" dirty="0" smtClean="0">
                <a:solidFill>
                  <a:srgbClr val="0070C0"/>
                </a:solidFill>
              </a:rPr>
              <a:t>осмотрите, что растёт!</a:t>
            </a:r>
          </a:p>
          <a:p>
            <a:pPr marL="0" indent="0" algn="ctr">
              <a:buNone/>
            </a:pPr>
            <a:r>
              <a:rPr lang="ru-RU" sz="4400" b="1" dirty="0" smtClean="0">
                <a:solidFill>
                  <a:srgbClr val="0070C0"/>
                </a:solidFill>
              </a:rPr>
              <a:t>Будем мы ухаживать,</a:t>
            </a:r>
          </a:p>
          <a:p>
            <a:pPr marL="0" indent="0" algn="ctr">
              <a:buNone/>
            </a:pPr>
            <a:r>
              <a:rPr lang="ru-RU" sz="4400" b="1" dirty="0" smtClean="0">
                <a:solidFill>
                  <a:srgbClr val="0070C0"/>
                </a:solidFill>
              </a:rPr>
              <a:t> Будем поливать</a:t>
            </a:r>
          </a:p>
          <a:p>
            <a:pPr marL="0" indent="0" algn="ctr">
              <a:buNone/>
            </a:pPr>
            <a:r>
              <a:rPr lang="ru-RU" sz="4400" b="1" dirty="0" smtClean="0">
                <a:solidFill>
                  <a:srgbClr val="0070C0"/>
                </a:solidFill>
              </a:rPr>
              <a:t>Будем за росточками,</a:t>
            </a:r>
          </a:p>
          <a:p>
            <a:pPr marL="0" indent="0" algn="ctr">
              <a:buNone/>
            </a:pPr>
            <a:r>
              <a:rPr lang="ru-RU" sz="4400" b="1" dirty="0">
                <a:solidFill>
                  <a:srgbClr val="0070C0"/>
                </a:solidFill>
              </a:rPr>
              <a:t>Д</a:t>
            </a:r>
            <a:r>
              <a:rPr lang="ru-RU" sz="4400" b="1" dirty="0" smtClean="0">
                <a:solidFill>
                  <a:srgbClr val="0070C0"/>
                </a:solidFill>
              </a:rPr>
              <a:t>ружно наблюдать!</a:t>
            </a:r>
          </a:p>
          <a:p>
            <a:pPr marL="0" indent="0" algn="ctr">
              <a:buNone/>
            </a:pP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2765033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" y="0"/>
            <a:ext cx="90344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8" name="Picture 2" descr="D:\Admin\Desktop\фото Чепак\IMG-20210330-WA008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13" y="908720"/>
            <a:ext cx="7951375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4538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564" y="23339"/>
            <a:ext cx="90344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                                         </a:t>
            </a:r>
            <a:r>
              <a:rPr lang="ru-RU" b="1" dirty="0" smtClean="0">
                <a:solidFill>
                  <a:srgbClr val="00B0F0"/>
                </a:solidFill>
              </a:rPr>
              <a:t>АКТУАЛЬНОСТЬ</a:t>
            </a:r>
          </a:p>
          <a:p>
            <a:pPr marL="0" indent="0">
              <a:buNone/>
            </a:pPr>
            <a:r>
              <a:rPr lang="ru-RU" sz="2400" dirty="0" smtClean="0"/>
              <a:t>Огород на окне – это то, экологическое пространство в нашей группе, которое способствует осуществлению непосредственного контакта ребёнка с объектами природы, «живому» общению с природой, наблюдению и практической деятельности по уходу за ними. Рядом с ребёнком находятся сами объекты природы, наглядно демонстрирующие особенности своего строения и функционирования. Основной целью является воспитание у детей желание участвовать в трудовой деятельности. В процессе практической деятельности дети наблюдают за ростом и развитием растений, определяют их зависимость от внешних факторов, об уходе.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7330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" y="0"/>
            <a:ext cx="90344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62068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ru-RU" sz="5400" b="1" dirty="0" smtClean="0"/>
              <a:t>                     </a:t>
            </a:r>
            <a:r>
              <a:rPr lang="ru-RU" sz="5400" b="1" dirty="0" smtClean="0">
                <a:solidFill>
                  <a:srgbClr val="00B0F0"/>
                </a:solidFill>
              </a:rPr>
              <a:t>Цель:</a:t>
            </a:r>
          </a:p>
          <a:p>
            <a:pPr marL="0" indent="0" algn="ctr">
              <a:buNone/>
            </a:pPr>
            <a:r>
              <a:rPr lang="ru-RU" sz="3600" dirty="0" smtClean="0"/>
              <a:t>Формирование экологических представлений детей об овощных культурах в процессе выращивания из семян.</a:t>
            </a:r>
          </a:p>
        </p:txBody>
      </p:sp>
    </p:spTree>
    <p:extLst>
      <p:ext uri="{BB962C8B-B14F-4D97-AF65-F5344CB8AC3E}">
        <p14:creationId xmlns:p14="http://schemas.microsoft.com/office/powerpoint/2010/main" val="17330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39" y="0"/>
            <a:ext cx="90344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00B0F0"/>
                </a:solidFill>
              </a:rPr>
              <a:t>Задачи: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/>
              <a:t>Формировать у детей знания о росте и потребности растений.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/>
              <a:t>Формировать умение наблюдать, ухаживать за огородными культурами.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/>
              <a:t>Развивать любознательность, интерес к исследовательской деятельности, экспериментированию.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/>
              <a:t>Воспитывать бережное и заботливое отношение к растениям.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/>
              <a:t>Понаблюдать какая из рассады взойдёт первая.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/>
              <a:t>Развивать трудовые навыки.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7330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" y="0"/>
            <a:ext cx="90344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00B0F0"/>
                </a:solidFill>
              </a:rPr>
              <a:t>Планируемые результаты: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/>
              <a:t>Развитие познавательных и творческих способностей.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/>
              <a:t>Сформируется у детей экологические знания в процессе познавательно – исследовательской деятельности выращивания растений из семян.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/>
              <a:t>Дети научатся ухаживать за растениями и познакомятся с условиями их содержания, научатся подмечать красоту растительного мира.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/>
              <a:t>У детей сформируются знания о росте растений в комнатных условиях.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/>
              <a:t>Научатся различать семена разных овощей( свекла, редис, морковь, томаты), сажать эти овощи, поливать без помощи воспитателя.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/>
              <a:t>Каждый день дежурить  в «уголке природы», наблюдать за ростом растений.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/>
              <a:t>Рассаду , которую вырастили, будет высажена на приусадебном участке в детском саду. В течении сезона овощи будут нас радовать, уверена в том, что занятия в «Весёлом огороде» будут очень полезны для наших воспитанников</a:t>
            </a:r>
          </a:p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30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344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993" y="1787236"/>
            <a:ext cx="3477919" cy="348004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1916832"/>
            <a:ext cx="4878288" cy="3252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474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297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332656"/>
            <a:ext cx="8229600" cy="5793507"/>
          </a:xfrm>
        </p:spPr>
        <p:txBody>
          <a:bodyPr/>
          <a:lstStyle/>
          <a:p>
            <a:pPr marL="0" indent="0" algn="ctr">
              <a:buNone/>
            </a:pPr>
            <a:endParaRPr lang="ru-RU" sz="2400" b="1" dirty="0" smtClean="0"/>
          </a:p>
          <a:p>
            <a:pPr marL="0" indent="0" algn="ctr">
              <a:buNone/>
            </a:pPr>
            <a:r>
              <a:rPr lang="ru-RU" sz="2400" b="1" dirty="0" smtClean="0">
                <a:solidFill>
                  <a:srgbClr val="00B0F0"/>
                </a:solidFill>
              </a:rPr>
              <a:t>Посадили огород – много овощей растёт.</a:t>
            </a:r>
          </a:p>
          <a:p>
            <a:pPr marL="0" indent="0" algn="ctr">
              <a:buNone/>
            </a:pPr>
            <a:r>
              <a:rPr lang="ru-RU" sz="2400" b="1" dirty="0" smtClean="0">
                <a:solidFill>
                  <a:srgbClr val="00B0F0"/>
                </a:solidFill>
              </a:rPr>
              <a:t>Вместе дружно поживают </a:t>
            </a:r>
          </a:p>
          <a:p>
            <a:pPr marL="0" indent="0" algn="ctr">
              <a:buNone/>
            </a:pPr>
            <a:r>
              <a:rPr lang="ru-RU" sz="2400" b="1" dirty="0" smtClean="0">
                <a:solidFill>
                  <a:srgbClr val="00B0F0"/>
                </a:solidFill>
              </a:rPr>
              <a:t>Их детишки поливают</a:t>
            </a:r>
          </a:p>
          <a:p>
            <a:pPr marL="0" indent="0" algn="ctr">
              <a:buNone/>
            </a:pPr>
            <a:endParaRPr lang="ru-RU" dirty="0"/>
          </a:p>
        </p:txBody>
      </p:sp>
      <p:pic>
        <p:nvPicPr>
          <p:cNvPr id="21508" name="Picture 4" descr="D:\Admin\Desktop\фото Чепак\IMG-20210330-WA006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204864"/>
            <a:ext cx="7560839" cy="4230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30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" y="0"/>
            <a:ext cx="90297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D:\Admin\Desktop\фото Чепак\IMG-20210330-WA005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08987"/>
            <a:ext cx="7664338" cy="5772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4204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94" y="0"/>
            <a:ext cx="8964488" cy="6811619"/>
          </a:xfrm>
        </p:spPr>
      </p:pic>
      <p:pic>
        <p:nvPicPr>
          <p:cNvPr id="4098" name="Picture 2" descr="D:\Admin\Desktop\фото Чепак\IMG-20210330-WA005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494" y="692696"/>
            <a:ext cx="7793421" cy="5613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30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25528" cy="6858000"/>
          </a:xfrm>
        </p:spPr>
      </p:pic>
      <p:pic>
        <p:nvPicPr>
          <p:cNvPr id="5122" name="Picture 2" descr="D:\Admin\Desktop\фото Чепак\IMG-20210330-WA005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92696"/>
            <a:ext cx="7970798" cy="5544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30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25528" cy="6858000"/>
          </a:xfrm>
        </p:spPr>
      </p:pic>
      <p:pic>
        <p:nvPicPr>
          <p:cNvPr id="6146" name="Picture 2" descr="D:\Admin\Desktop\фото Чепак\IMG-20210330-WA005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7848872" cy="5822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30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72" y="8531"/>
            <a:ext cx="9025528" cy="6858000"/>
          </a:xfrm>
        </p:spPr>
      </p:pic>
      <p:pic>
        <p:nvPicPr>
          <p:cNvPr id="9218" name="Picture 2" descr="D:\Admin\Desktop\фото Чепак\IMG-20210330-WA006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394" y="692695"/>
            <a:ext cx="3817521" cy="542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D:\Admin\Desktop\фото Чепак\IMG-20210330-WA006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6916" y="692697"/>
            <a:ext cx="3982605" cy="5428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30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25528" cy="6858000"/>
          </a:xfrm>
        </p:spPr>
      </p:pic>
      <p:pic>
        <p:nvPicPr>
          <p:cNvPr id="10242" name="Picture 2" descr="D:\Admin\Desktop\фото Чепак\IMG-20210330-WA006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836712"/>
            <a:ext cx="7766059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30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25528" cy="6858000"/>
          </a:xfrm>
          <a:prstGeom prst="rect">
            <a:avLst/>
          </a:prstGeom>
        </p:spPr>
      </p:pic>
      <p:pic>
        <p:nvPicPr>
          <p:cNvPr id="7170" name="Picture 2" descr="D:\Admin\Desktop\фото Чепак\IMG-20210330-WA005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03145"/>
            <a:ext cx="3901204" cy="5651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D:\Admin\Desktop\фото Чепак\IMG-20210330-WA009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6134" y="667247"/>
            <a:ext cx="3852290" cy="558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1344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75" y="0"/>
            <a:ext cx="902552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>
                <a:solidFill>
                  <a:srgbClr val="00B0F0"/>
                </a:solidFill>
              </a:rPr>
              <a:t>Поливали рисовали</a:t>
            </a:r>
            <a:br>
              <a:rPr lang="ru-RU" b="1" dirty="0" smtClean="0">
                <a:solidFill>
                  <a:srgbClr val="00B0F0"/>
                </a:solidFill>
              </a:rPr>
            </a:br>
            <a:r>
              <a:rPr lang="ru-RU" b="1" dirty="0" smtClean="0">
                <a:solidFill>
                  <a:srgbClr val="00B0F0"/>
                </a:solidFill>
              </a:rPr>
              <a:t>очень много мы узнали</a:t>
            </a:r>
            <a:endParaRPr lang="ru-RU" b="1" dirty="0">
              <a:solidFill>
                <a:srgbClr val="00B0F0"/>
              </a:solidFill>
            </a:endParaRPr>
          </a:p>
        </p:txBody>
      </p:sp>
      <p:pic>
        <p:nvPicPr>
          <p:cNvPr id="12290" name="Picture 2" descr="D:\Admin\Desktop\фото Чепак\IMG-20210330-WA0059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080" y="1700808"/>
            <a:ext cx="7005118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927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4" y="0"/>
            <a:ext cx="9025528" cy="6858000"/>
          </a:xfrm>
        </p:spPr>
      </p:pic>
      <p:pic>
        <p:nvPicPr>
          <p:cNvPr id="11266" name="Picture 2" descr="D:\Admin\Desktop\фото Чепак\IMG-20210330-WA006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825" y="548680"/>
            <a:ext cx="4536504" cy="3274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D:\Admin\Desktop\картинки для презентации\image_58d768449478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750049"/>
            <a:ext cx="1478592" cy="2102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D:\Admin\Desktop\картинки для презентации\лук-шаржа-59958615 (1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039492"/>
            <a:ext cx="1815715" cy="2229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D:\Admin\Desktop\фото Чепак\IMG-20210330-WA009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5729" y="2852936"/>
            <a:ext cx="4822736" cy="3620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30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58" y="-62345"/>
            <a:ext cx="9025528" cy="6858000"/>
          </a:xfrm>
        </p:spPr>
      </p:pic>
      <p:pic>
        <p:nvPicPr>
          <p:cNvPr id="13314" name="Picture 2" descr="D:\Admin\Desktop\фото Чепак\IMG-20210330-WA01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764704"/>
            <a:ext cx="7718450" cy="504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30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72" y="-105484"/>
            <a:ext cx="9025528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Autofit/>
          </a:bodyPr>
          <a:lstStyle/>
          <a:p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b="1" dirty="0" smtClean="0">
                <a:solidFill>
                  <a:srgbClr val="00B0F0"/>
                </a:solidFill>
              </a:rPr>
              <a:t>С каждым днём всё интересней,</a:t>
            </a:r>
            <a:br>
              <a:rPr lang="ru-RU" sz="2400" b="1" dirty="0" smtClean="0">
                <a:solidFill>
                  <a:srgbClr val="00B0F0"/>
                </a:solidFill>
              </a:rPr>
            </a:br>
            <a:r>
              <a:rPr lang="ru-RU" sz="2400" b="1" dirty="0" smtClean="0">
                <a:solidFill>
                  <a:srgbClr val="00B0F0"/>
                </a:solidFill>
              </a:rPr>
              <a:t>наблюдаем все мы вместе,</a:t>
            </a:r>
            <a:br>
              <a:rPr lang="ru-RU" sz="2400" b="1" dirty="0" smtClean="0">
                <a:solidFill>
                  <a:srgbClr val="00B0F0"/>
                </a:solidFill>
              </a:rPr>
            </a:br>
            <a:r>
              <a:rPr lang="ru-RU" sz="2400" b="1" dirty="0" smtClean="0">
                <a:solidFill>
                  <a:srgbClr val="00B0F0"/>
                </a:solidFill>
              </a:rPr>
              <a:t>как ростки у нас растут</a:t>
            </a:r>
            <a:endParaRPr lang="ru-RU" sz="2400" b="1" dirty="0">
              <a:solidFill>
                <a:srgbClr val="00B0F0"/>
              </a:solidFill>
            </a:endParaRPr>
          </a:p>
        </p:txBody>
      </p:sp>
      <p:pic>
        <p:nvPicPr>
          <p:cNvPr id="14338" name="Picture 2" descr="D:\Admin\Desktop\фото Чепак\IMG-20210330-WA007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16464"/>
            <a:ext cx="4555137" cy="3214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D:\Admin\Desktop\фото Чепак\IMG-20210330-WA008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434432"/>
            <a:ext cx="4326108" cy="2965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D:\Admin\Desktop\50f1baf2a3e9fd222a2f5d43125dc29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068964"/>
            <a:ext cx="2094880" cy="209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30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25528" cy="6858000"/>
          </a:xfrm>
        </p:spPr>
      </p:pic>
      <p:pic>
        <p:nvPicPr>
          <p:cNvPr id="15364" name="Picture 4" descr="D:\Admin\Desktop\фото Чепак\IMG-20210330-WA009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764704"/>
            <a:ext cx="8078688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30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25528" cy="6858000"/>
          </a:xfrm>
          <a:prstGeom prst="rect">
            <a:avLst/>
          </a:prstGeom>
        </p:spPr>
      </p:pic>
      <p:pic>
        <p:nvPicPr>
          <p:cNvPr id="16386" name="Picture 2" descr="D:\Admin\Desktop\фото Чепак\IMG-20210330-WA007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658" y="764704"/>
            <a:ext cx="7800429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6726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25528" cy="6858000"/>
          </a:xfrm>
          <a:prstGeom prst="rect">
            <a:avLst/>
          </a:prstGeom>
        </p:spPr>
      </p:pic>
      <p:pic>
        <p:nvPicPr>
          <p:cNvPr id="17410" name="Picture 2" descr="D:\Admin\Desktop\фото Чепак\IMG-20210330-WA007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029" y="745734"/>
            <a:ext cx="7488832" cy="5692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1065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25528" cy="6858000"/>
          </a:xfrm>
        </p:spPr>
      </p:pic>
      <p:pic>
        <p:nvPicPr>
          <p:cNvPr id="16386" name="Picture 2" descr="D:\Admin\Desktop\фото Чепак\IMG-20210330-WA007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20688"/>
            <a:ext cx="7488832" cy="5554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30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25528" cy="6858000"/>
          </a:xfrm>
        </p:spPr>
      </p:pic>
      <p:pic>
        <p:nvPicPr>
          <p:cNvPr id="17410" name="Picture 2" descr="D:\Admin\Desktop\фото Чепак\IMG-20210330-WA008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75" y="836712"/>
            <a:ext cx="7605270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30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25528" cy="6858000"/>
          </a:xfrm>
        </p:spPr>
      </p:pic>
      <p:pic>
        <p:nvPicPr>
          <p:cNvPr id="18434" name="Picture 2" descr="D:\Admin\Desktop\фото Чепак\IMG-20210330-WA008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764704"/>
            <a:ext cx="7600288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30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25528" cy="6858000"/>
          </a:xfrm>
          <a:prstGeom prst="rect">
            <a:avLst/>
          </a:prstGeom>
        </p:spPr>
      </p:pic>
      <p:pic>
        <p:nvPicPr>
          <p:cNvPr id="19458" name="Picture 2" descr="D:\Admin\Desktop\фото Чепак\IMG-20210330-WA009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788399"/>
            <a:ext cx="7848872" cy="5405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1438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25528" cy="6858000"/>
          </a:xfrm>
          <a:prstGeom prst="rect">
            <a:avLst/>
          </a:prstGeom>
        </p:spPr>
      </p:pic>
      <p:pic>
        <p:nvPicPr>
          <p:cNvPr id="20482" name="Picture 2" descr="D:\Admin\Desktop\фото Чепак\IMG-20210330-WA007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678" y="637404"/>
            <a:ext cx="3062273" cy="5703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D:\Admin\Desktop\фото Чепак\IMG-20210330-WA008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2764" y="607324"/>
            <a:ext cx="3341515" cy="5763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3840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25528" cy="6858000"/>
          </a:xfrm>
          <a:prstGeom prst="rect">
            <a:avLst/>
          </a:prstGeom>
        </p:spPr>
      </p:pic>
      <p:pic>
        <p:nvPicPr>
          <p:cNvPr id="21506" name="Picture 2" descr="D:\Admin\Desktop\фото Чепак\IMG-20210330-WA010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793115"/>
            <a:ext cx="3323015" cy="5207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3" descr="D:\Admin\Desktop\фото Чепак\IMG-20210330-WA010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56" y="793115"/>
            <a:ext cx="4861053" cy="523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1647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484"/>
            <a:ext cx="9025528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620688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 smtClean="0"/>
              <a:t>                                      </a:t>
            </a:r>
          </a:p>
          <a:p>
            <a:pPr marL="0" indent="0" algn="ctr">
              <a:buNone/>
            </a:pPr>
            <a:r>
              <a:rPr lang="ru-RU" sz="2400" dirty="0"/>
              <a:t> </a:t>
            </a:r>
            <a:r>
              <a:rPr lang="ru-RU" sz="2400" dirty="0" smtClean="0"/>
              <a:t>                                   </a:t>
            </a:r>
            <a:r>
              <a:rPr lang="ru-RU" sz="3600" b="1" dirty="0" smtClean="0">
                <a:solidFill>
                  <a:srgbClr val="00B0F0"/>
                </a:solidFill>
              </a:rPr>
              <a:t>Пересадили помидоры,</a:t>
            </a: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B0F0"/>
                </a:solidFill>
              </a:rPr>
              <a:t>                          Помидорная рассада,</a:t>
            </a: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B0F0"/>
                </a:solidFill>
              </a:rPr>
              <a:t>                         «Колосится» на окне</a:t>
            </a: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B0F0"/>
                </a:solidFill>
              </a:rPr>
              <a:t>                           Мы тому уж очень рады.</a:t>
            </a:r>
          </a:p>
          <a:p>
            <a:pPr marL="0" indent="0" algn="ctr">
              <a:buNone/>
            </a:pPr>
            <a:endParaRPr lang="ru-RU" sz="3600" dirty="0" smtClean="0"/>
          </a:p>
        </p:txBody>
      </p:sp>
      <p:pic>
        <p:nvPicPr>
          <p:cNvPr id="1026" name="Picture 2" descr="D:\Admin\Desktop\фото Чепак\IMG-20210330-WA009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92696"/>
            <a:ext cx="2952327" cy="5614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Admin\Desktop\i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9350" y="3717032"/>
            <a:ext cx="2718994" cy="252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3464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484"/>
            <a:ext cx="9025528" cy="6858000"/>
          </a:xfrm>
          <a:prstGeom prst="rect">
            <a:avLst/>
          </a:prstGeom>
        </p:spPr>
      </p:pic>
      <p:pic>
        <p:nvPicPr>
          <p:cNvPr id="2050" name="Picture 2" descr="D:\Admin\Desktop\фото Чепак\IMG-20210330-WA009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138" y="764704"/>
            <a:ext cx="7781252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4981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484"/>
            <a:ext cx="9025528" cy="6858000"/>
          </a:xfrm>
          <a:prstGeom prst="rect">
            <a:avLst/>
          </a:prstGeom>
        </p:spPr>
      </p:pic>
      <p:pic>
        <p:nvPicPr>
          <p:cNvPr id="3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790"/>
            <a:ext cx="9025528" cy="6858000"/>
          </a:xfrm>
          <a:prstGeom prst="rect">
            <a:avLst/>
          </a:prstGeom>
        </p:spPr>
      </p:pic>
      <p:pic>
        <p:nvPicPr>
          <p:cNvPr id="3074" name="Picture 2" descr="D:\Admin\Desktop\фото Чепак\IMG-20210330-WA009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66" y="836712"/>
            <a:ext cx="7693196" cy="5328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4609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790"/>
            <a:ext cx="9025528" cy="6858000"/>
          </a:xfrm>
          <a:prstGeom prst="rect">
            <a:avLst/>
          </a:prstGeom>
        </p:spPr>
      </p:pic>
      <p:pic>
        <p:nvPicPr>
          <p:cNvPr id="4098" name="Picture 2" descr="D:\Admin\Desktop\фото Чепак\IMG-20210330-WA009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936" y="692696"/>
            <a:ext cx="7703655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6767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790"/>
            <a:ext cx="9025528" cy="6858000"/>
          </a:xfrm>
          <a:prstGeom prst="rect">
            <a:avLst/>
          </a:prstGeom>
        </p:spPr>
      </p:pic>
      <p:pic>
        <p:nvPicPr>
          <p:cNvPr id="5122" name="Picture 2" descr="D:\Admin\Desktop\фото Чепак\IMG-20210330-WA01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785" y="698450"/>
            <a:ext cx="7611958" cy="5423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4529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790"/>
            <a:ext cx="9025528" cy="6858000"/>
          </a:xfrm>
          <a:prstGeom prst="rect">
            <a:avLst/>
          </a:prstGeom>
        </p:spPr>
      </p:pic>
      <p:pic>
        <p:nvPicPr>
          <p:cNvPr id="6146" name="Picture 2" descr="D:\Admin\Desktop\фото Чепак\IMG-20210330-WA01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742" y="708185"/>
            <a:ext cx="7704855" cy="5400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0038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790"/>
            <a:ext cx="9025528" cy="6858000"/>
          </a:xfrm>
          <a:prstGeom prst="rect">
            <a:avLst/>
          </a:prstGeom>
        </p:spPr>
      </p:pic>
      <p:pic>
        <p:nvPicPr>
          <p:cNvPr id="15362" name="Picture 2" descr="D:\Admin\Desktop\фото Чепак\IMG-20210330-WA01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490" y="889930"/>
            <a:ext cx="7475794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0085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790"/>
            <a:ext cx="9025528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 smtClean="0">
                <a:solidFill>
                  <a:srgbClr val="00B0F0"/>
                </a:solidFill>
              </a:rPr>
              <a:t>    Наблюдаем регулярно,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00B0F0"/>
                </a:solidFill>
              </a:rPr>
              <a:t>    Очень мы внимательны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00B0F0"/>
                </a:solidFill>
              </a:rPr>
              <a:t>В календарь все изменения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00B0F0"/>
                </a:solidFill>
              </a:rPr>
              <a:t>      Вносим обязательно.</a:t>
            </a:r>
            <a:endParaRPr lang="ru-RU" b="1" dirty="0">
              <a:solidFill>
                <a:srgbClr val="00B0F0"/>
              </a:solidFill>
            </a:endParaRPr>
          </a:p>
        </p:txBody>
      </p:sp>
      <p:pic>
        <p:nvPicPr>
          <p:cNvPr id="9218" name="Picture 2" descr="D:\Admin\Desktop\Новая папка\IMG-20210331-WA00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637728"/>
            <a:ext cx="2872556" cy="5455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3901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790"/>
            <a:ext cx="9025528" cy="6858000"/>
          </a:xfrm>
          <a:prstGeom prst="rect">
            <a:avLst/>
          </a:prstGeom>
        </p:spPr>
      </p:pic>
      <p:pic>
        <p:nvPicPr>
          <p:cNvPr id="10242" name="Picture 2" descr="D:\Admin\Desktop\Новая папка\IMG-20210331-WA002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764704"/>
            <a:ext cx="2520280" cy="5098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D:\Admin\Desktop\Новая папка\IMG-20210331-WA003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6300" y="771787"/>
            <a:ext cx="2369795" cy="5084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D:\Admin\Desktop\Новая папка\IMG-20210331-WA002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787" y="771787"/>
            <a:ext cx="3156528" cy="5084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9654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790"/>
            <a:ext cx="9025528" cy="6858000"/>
          </a:xfrm>
          <a:prstGeom prst="rect">
            <a:avLst/>
          </a:prstGeom>
        </p:spPr>
      </p:pic>
      <p:pic>
        <p:nvPicPr>
          <p:cNvPr id="11267" name="Picture 3" descr="D:\Admin\Desktop\Новая папка\IMG-20210331-WA00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226" y="1124744"/>
            <a:ext cx="4337174" cy="490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D:\Admin\Desktop\картинки для презентации\cf8446d6370b428dbff446a02fa68f3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687" y="1321978"/>
            <a:ext cx="2664296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6314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790"/>
            <a:ext cx="9025528" cy="6858000"/>
          </a:xfrm>
          <a:prstGeom prst="rect">
            <a:avLst/>
          </a:prstGeom>
        </p:spPr>
      </p:pic>
      <p:pic>
        <p:nvPicPr>
          <p:cNvPr id="12292" name="Picture 4" descr="D:\Admin\Desktop\картинки для презентации\лук-шаржа-59958615 (1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035890"/>
            <a:ext cx="2051346" cy="2356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D:\Admin\Desktop\Новая папка\IMG-20210331-WA002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660" y="764704"/>
            <a:ext cx="7892207" cy="3217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D:\Admin\Desktop\картинки для презентации\ми-ый-персонаж-из-му-ьтфи-ьма-ука-4202162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0580" y="4013086"/>
            <a:ext cx="2324367" cy="2324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D:\Admin\Desktop\картинки для презентации\лук-шаржа-59958615 (1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066906"/>
            <a:ext cx="2040770" cy="2270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9143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72" y="116632"/>
            <a:ext cx="902552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/>
              <a:t/>
            </a:r>
            <a:br>
              <a:rPr lang="ru-RU" sz="3200" dirty="0"/>
            </a:br>
            <a:r>
              <a:rPr lang="ru-RU" sz="2800" b="1" dirty="0" smtClean="0">
                <a:solidFill>
                  <a:srgbClr val="00B0F0"/>
                </a:solidFill>
              </a:rPr>
              <a:t>Мы старались, наблюдали,</a:t>
            </a:r>
            <a:br>
              <a:rPr lang="ru-RU" sz="2800" b="1" dirty="0" smtClean="0">
                <a:solidFill>
                  <a:srgbClr val="00B0F0"/>
                </a:solidFill>
              </a:rPr>
            </a:br>
            <a:r>
              <a:rPr lang="ru-RU" sz="2800" b="1" dirty="0" smtClean="0">
                <a:solidFill>
                  <a:srgbClr val="00B0F0"/>
                </a:solidFill>
              </a:rPr>
              <a:t>и отсюда мы узнали,</a:t>
            </a:r>
            <a:br>
              <a:rPr lang="ru-RU" sz="2800" b="1" dirty="0" smtClean="0">
                <a:solidFill>
                  <a:srgbClr val="00B0F0"/>
                </a:solidFill>
              </a:rPr>
            </a:br>
            <a:r>
              <a:rPr lang="ru-RU" sz="2800" b="1" dirty="0" smtClean="0">
                <a:solidFill>
                  <a:srgbClr val="00B0F0"/>
                </a:solidFill>
              </a:rPr>
              <a:t>что редис взошёл </a:t>
            </a:r>
            <a:r>
              <a:rPr lang="ru-RU" sz="2800" b="1" dirty="0" err="1" smtClean="0">
                <a:solidFill>
                  <a:srgbClr val="00B0F0"/>
                </a:solidFill>
              </a:rPr>
              <a:t>первей</a:t>
            </a:r>
            <a:r>
              <a:rPr lang="ru-RU" sz="2800" b="1" dirty="0" smtClean="0">
                <a:solidFill>
                  <a:srgbClr val="00B0F0"/>
                </a:solidFill>
              </a:rPr>
              <a:t>.</a:t>
            </a:r>
            <a:endParaRPr lang="ru-RU" sz="2800" b="1" dirty="0">
              <a:solidFill>
                <a:srgbClr val="00B0F0"/>
              </a:solidFill>
            </a:endParaRPr>
          </a:p>
        </p:txBody>
      </p:sp>
      <p:pic>
        <p:nvPicPr>
          <p:cNvPr id="13314" name="Picture 2" descr="D:\Admin\Desktop\фото Чепак\IMG-20210330-WA0088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931" y="2049194"/>
            <a:ext cx="3406093" cy="4453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D:\Admin\Desktop\фото Чепак\IMG-20210330-WA009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056478"/>
            <a:ext cx="3168353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58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72" y="116632"/>
            <a:ext cx="9025528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800" dirty="0" smtClean="0"/>
          </a:p>
          <a:p>
            <a:pPr marL="0" indent="0" algn="ctr">
              <a:buNone/>
            </a:pPr>
            <a:r>
              <a:rPr lang="ru-RU" sz="2800" b="1" dirty="0" smtClean="0">
                <a:solidFill>
                  <a:srgbClr val="00B0F0"/>
                </a:solidFill>
              </a:rPr>
              <a:t>Каждый знает огород, это –где всё растёт:</a:t>
            </a:r>
          </a:p>
          <a:p>
            <a:pPr marL="0" indent="0" algn="ctr">
              <a:buNone/>
            </a:pPr>
            <a:r>
              <a:rPr lang="ru-RU" sz="2800" b="1" dirty="0" smtClean="0">
                <a:solidFill>
                  <a:srgbClr val="00B0F0"/>
                </a:solidFill>
              </a:rPr>
              <a:t>Помидор, чеснок и лук, это знают все вокруг</a:t>
            </a:r>
          </a:p>
          <a:p>
            <a:pPr marL="0" indent="0" algn="ctr">
              <a:buNone/>
            </a:pPr>
            <a:r>
              <a:rPr lang="ru-RU" sz="2800" b="1" dirty="0" smtClean="0">
                <a:solidFill>
                  <a:srgbClr val="00B0F0"/>
                </a:solidFill>
              </a:rPr>
              <a:t>И не плохо, что пока огород наш у окна.</a:t>
            </a:r>
            <a:endParaRPr lang="ru-RU" sz="2800" b="1" dirty="0">
              <a:solidFill>
                <a:srgbClr val="00B0F0"/>
              </a:solidFill>
            </a:endParaRPr>
          </a:p>
        </p:txBody>
      </p:sp>
      <p:pic>
        <p:nvPicPr>
          <p:cNvPr id="14338" name="Picture 2" descr="D:\Admin\Desktop\фото Чепак\IMG-20210330-WA01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922" y="2708920"/>
            <a:ext cx="7406628" cy="342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277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72" y="116632"/>
            <a:ext cx="9025528" cy="6858000"/>
          </a:xfrm>
          <a:prstGeom prst="rect">
            <a:avLst/>
          </a:prstGeom>
        </p:spPr>
      </p:pic>
      <p:pic>
        <p:nvPicPr>
          <p:cNvPr id="18434" name="Picture 2" descr="D:\Admin\Desktop\фото Чепак\IMG-20210330-WA0100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832" y="764704"/>
            <a:ext cx="7272808" cy="5767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0310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25528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00B0F0"/>
                </a:solidFill>
              </a:rPr>
              <a:t>Но однажды, майским днём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00B0F0"/>
                </a:solidFill>
              </a:rPr>
              <a:t>Огород мы разобьём, на участке у ворот.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00B0F0"/>
                </a:solidFill>
              </a:rPr>
              <a:t>Приходи честной народ.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/>
          </a:p>
        </p:txBody>
      </p:sp>
      <p:pic>
        <p:nvPicPr>
          <p:cNvPr id="20483" name="Picture 3" descr="D:\Admin\Desktop\картинки для презентации\ovoschi_kartinki_7-768x76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2764" y="2492896"/>
            <a:ext cx="3731644" cy="388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115616" y="2967335"/>
            <a:ext cx="3960440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Спасибо </a:t>
            </a:r>
          </a:p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За </a:t>
            </a:r>
          </a:p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</a:rPr>
              <a:t>внимание!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68762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</TotalTime>
  <Words>426</Words>
  <Application>Microsoft Office PowerPoint</Application>
  <PresentationFormat>Экран (4:3)</PresentationFormat>
  <Paragraphs>56</Paragraphs>
  <Slides>44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45" baseType="lpstr">
      <vt:lpstr>Тема Office</vt:lpstr>
      <vt:lpstr>Экологический проект  «Весёлый огород»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Поливали рисовали очень много мы узнали</vt:lpstr>
      <vt:lpstr>Презентация PowerPoint</vt:lpstr>
      <vt:lpstr>Презентация PowerPoint</vt:lpstr>
      <vt:lpstr> С каждым днём всё интересней, наблюдаем все мы вместе, как ростки у нас растут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Мы старались, наблюдали, и отсюда мы узнали, что редис взошёл первей.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Познавательно – исследовательский проект </dc:title>
  <dc:creator>Admin</dc:creator>
  <cp:lastModifiedBy>Admin</cp:lastModifiedBy>
  <cp:revision>29</cp:revision>
  <cp:lastPrinted>2021-04-01T03:48:54Z</cp:lastPrinted>
  <dcterms:created xsi:type="dcterms:W3CDTF">2021-03-29T14:59:52Z</dcterms:created>
  <dcterms:modified xsi:type="dcterms:W3CDTF">2022-03-23T11:23:57Z</dcterms:modified>
</cp:coreProperties>
</file>