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2" r:id="rId3"/>
    <p:sldId id="259" r:id="rId4"/>
    <p:sldId id="261" r:id="rId5"/>
    <p:sldId id="28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2" r:id="rId16"/>
    <p:sldId id="271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73" autoAdjust="0"/>
  </p:normalViewPr>
  <p:slideViewPr>
    <p:cSldViewPr>
      <p:cViewPr>
        <p:scale>
          <a:sx n="63" d="100"/>
          <a:sy n="63" d="100"/>
        </p:scale>
        <p:origin x="-2002" y="-50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6B1BE-FA4D-4812-890F-1D44F5C4E2B7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573A9-2E9C-4B70-A890-13AD8A3518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428604"/>
            <a:ext cx="5572164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/>
              <a:t>ГКДОУ</a:t>
            </a:r>
          </a:p>
          <a:p>
            <a:pPr algn="ctr"/>
            <a:r>
              <a:rPr lang="ru-RU" sz="3200" b="1" i="1" dirty="0" smtClean="0"/>
              <a:t>«ДЕТСКИЙ САД №28 Г.О.» ДНР</a:t>
            </a:r>
            <a:endParaRPr lang="ru-RU" sz="3200" b="1" i="1" dirty="0"/>
          </a:p>
        </p:txBody>
      </p:sp>
      <p:sp>
        <p:nvSpPr>
          <p:cNvPr id="4" name="Прямоугольник с одним вырезанным скругленным углом 3"/>
          <p:cNvSpPr/>
          <p:nvPr/>
        </p:nvSpPr>
        <p:spPr>
          <a:xfrm>
            <a:off x="2285984" y="1928802"/>
            <a:ext cx="6500858" cy="1571636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/>
              <a:t>«ЧТО  МЫ  РОДИНОЙ  ЗОВЁМ?»</a:t>
            </a:r>
            <a:endParaRPr lang="ru-RU" sz="4000" b="1" i="1" dirty="0"/>
          </a:p>
        </p:txBody>
      </p:sp>
      <p:sp>
        <p:nvSpPr>
          <p:cNvPr id="5" name="Прямоугольник с двумя вырезанными соседними углами 4"/>
          <p:cNvSpPr/>
          <p:nvPr/>
        </p:nvSpPr>
        <p:spPr>
          <a:xfrm>
            <a:off x="4714876" y="5500702"/>
            <a:ext cx="3929090" cy="914400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         2024г.    МАКЕЕВКА   </a:t>
            </a:r>
            <a:endParaRPr lang="ru-RU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69945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786842" cy="671514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4900" b="1" i="1" dirty="0" smtClean="0">
                <a:solidFill>
                  <a:srgbClr val="FF0000"/>
                </a:solidFill>
              </a:rPr>
              <a:t>Что  мы  Родиной  зовем?</a:t>
            </a:r>
            <a:r>
              <a:rPr lang="ru-RU" sz="3600" b="1" i="1" dirty="0"/>
              <a:t/>
            </a:r>
            <a:br>
              <a:rPr lang="ru-RU" sz="3600" b="1" i="1" dirty="0"/>
            </a:br>
            <a:r>
              <a:rPr lang="ru-RU" sz="3600" b="1" i="1" dirty="0" smtClean="0"/>
              <a:t>Что </a:t>
            </a:r>
            <a:r>
              <a:rPr lang="ru-RU" sz="3600" b="1" i="1" dirty="0"/>
              <a:t>мы Родиной </a:t>
            </a:r>
            <a:r>
              <a:rPr lang="ru-RU" sz="3600" b="1" i="1" dirty="0" smtClean="0"/>
              <a:t>зовем?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/>
              <a:t>Дом, где мы с тобой  живем,</a:t>
            </a:r>
            <a:br>
              <a:rPr lang="ru-RU" sz="3600" b="1" i="1" dirty="0" smtClean="0"/>
            </a:br>
            <a:r>
              <a:rPr lang="ru-RU" sz="3600" b="1" i="1" dirty="0" smtClean="0"/>
              <a:t>И березки, вдоль которых</a:t>
            </a:r>
            <a:br>
              <a:rPr lang="ru-RU" sz="3600" b="1" i="1" dirty="0" smtClean="0"/>
            </a:br>
            <a:r>
              <a:rPr lang="ru-RU" sz="3600" b="1" i="1" dirty="0" smtClean="0"/>
              <a:t>Рядом  с  мамой  мы  идем!</a:t>
            </a:r>
            <a:br>
              <a:rPr lang="ru-RU" sz="3600" b="1" i="1" dirty="0" smtClean="0"/>
            </a:br>
            <a:r>
              <a:rPr lang="ru-RU" sz="3600" b="1" i="1" dirty="0" smtClean="0"/>
              <a:t>Что  мы  Родиной  зовем?</a:t>
            </a:r>
            <a:br>
              <a:rPr lang="ru-RU" sz="3600" b="1" i="1" dirty="0" smtClean="0"/>
            </a:br>
            <a:r>
              <a:rPr lang="ru-RU" sz="3600" b="1" i="1" dirty="0" smtClean="0"/>
              <a:t>Поле  с  тонким  колоском</a:t>
            </a:r>
            <a:br>
              <a:rPr lang="ru-RU" sz="3600" b="1" i="1" dirty="0" smtClean="0"/>
            </a:br>
            <a:r>
              <a:rPr lang="ru-RU" sz="3600" b="1" i="1" dirty="0" smtClean="0"/>
              <a:t>наши  праздники  и  песни,</a:t>
            </a:r>
            <a:br>
              <a:rPr lang="ru-RU" sz="3600" b="1" i="1" dirty="0" smtClean="0"/>
            </a:br>
            <a:r>
              <a:rPr lang="ru-RU" sz="3600" b="1" i="1" dirty="0" smtClean="0"/>
              <a:t>Теплый  вечер  за окном!</a:t>
            </a:r>
            <a:br>
              <a:rPr lang="ru-RU" sz="3600" b="1" i="1" dirty="0" smtClean="0"/>
            </a:br>
            <a:r>
              <a:rPr lang="ru-RU" sz="3600" b="1" i="1" dirty="0" smtClean="0"/>
              <a:t>Что  мы  Родиной  зовем?</a:t>
            </a:r>
            <a:br>
              <a:rPr lang="ru-RU" sz="3600" b="1" i="1" dirty="0" smtClean="0"/>
            </a:br>
            <a:r>
              <a:rPr lang="ru-RU" sz="3600" b="1" i="1" dirty="0" smtClean="0"/>
              <a:t>Всё, что  в  сердце  бережем,</a:t>
            </a:r>
            <a:br>
              <a:rPr lang="ru-RU" sz="3600" b="1" i="1" dirty="0" smtClean="0"/>
            </a:br>
            <a:r>
              <a:rPr lang="ru-RU" sz="3600" b="1" i="1" dirty="0" smtClean="0"/>
              <a:t>И  под  небом  синим - </a:t>
            </a:r>
            <a:r>
              <a:rPr lang="ru-RU" sz="3600" b="1" i="1" dirty="0" err="1" smtClean="0"/>
              <a:t>синим</a:t>
            </a: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600" b="1" i="1" dirty="0" smtClean="0"/>
              <a:t>Флаг  наш бережём!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16391" name="Picture 7" descr="C:\Users\venera\AppData\Local\Packages\Microsoft.Windows.Photos_8wekyb3d8bbwe\TempState\ShareServiceTempFolder\i (1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5151442" cy="3929090"/>
          </a:xfrm>
          <a:prstGeom prst="rect">
            <a:avLst/>
          </a:prstGeom>
          <a:noFill/>
        </p:spPr>
      </p:pic>
      <p:pic>
        <p:nvPicPr>
          <p:cNvPr id="16394" name="Picture 10" descr="C:\Users\venera\AppData\Local\Packages\Microsoft.Windows.Photos_8wekyb3d8bbwe\TempState\ShareServiceTempFolder\i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000372"/>
            <a:ext cx="5715008" cy="38576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430"/>
          </a:xfrm>
          <a:prstGeom prst="rect">
            <a:avLst/>
          </a:prstGeom>
          <a:noFill/>
        </p:spPr>
      </p:pic>
      <p:pic>
        <p:nvPicPr>
          <p:cNvPr id="46082" name="Picture 2" descr="C:\Users\venera\AppData\Local\Packages\Microsoft.Windows.Photos_8wekyb3d8bbwe\TempState\ShareServiceTempFolder\i (2)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0628" cy="3857628"/>
          </a:xfrm>
          <a:prstGeom prst="rect">
            <a:avLst/>
          </a:prstGeom>
          <a:noFill/>
        </p:spPr>
      </p:pic>
      <p:pic>
        <p:nvPicPr>
          <p:cNvPr id="46085" name="Picture 5" descr="C:\Users\venera\AppData\Local\Packages\Microsoft.Windows.Photos_8wekyb3d8bbwe\TempState\ShareServiceTempFolder\i (15).jpeg"/>
          <p:cNvPicPr>
            <a:picLocks noChangeAspect="1" noChangeArrowheads="1"/>
          </p:cNvPicPr>
          <p:nvPr/>
        </p:nvPicPr>
        <p:blipFill>
          <a:blip r:embed="rId4"/>
          <a:srcRect t="23582" r="5555"/>
          <a:stretch>
            <a:fillRect/>
          </a:stretch>
        </p:blipFill>
        <p:spPr bwMode="auto">
          <a:xfrm>
            <a:off x="4286216" y="2922599"/>
            <a:ext cx="4857784" cy="3935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430"/>
          </a:xfrm>
          <a:prstGeom prst="rect">
            <a:avLst/>
          </a:prstGeom>
          <a:noFill/>
        </p:spPr>
      </p:pic>
      <p:pic>
        <p:nvPicPr>
          <p:cNvPr id="25602" name="Picture 2" descr="C:\Users\venera\AppData\Local\Packages\Microsoft.Windows.Photos_8wekyb3d8bbwe\TempState\ShareServiceTempFolder\i (18).jpeg"/>
          <p:cNvPicPr>
            <a:picLocks noChangeAspect="1" noChangeArrowheads="1"/>
          </p:cNvPicPr>
          <p:nvPr/>
        </p:nvPicPr>
        <p:blipFill>
          <a:blip r:embed="rId3"/>
          <a:srcRect t="5093" r="17226" b="6638"/>
          <a:stretch>
            <a:fillRect/>
          </a:stretch>
        </p:blipFill>
        <p:spPr bwMode="auto">
          <a:xfrm>
            <a:off x="3929058" y="0"/>
            <a:ext cx="5214942" cy="4286256"/>
          </a:xfrm>
          <a:prstGeom prst="rect">
            <a:avLst/>
          </a:prstGeom>
          <a:noFill/>
        </p:spPr>
      </p:pic>
      <p:pic>
        <p:nvPicPr>
          <p:cNvPr id="25604" name="Picture 4" descr="C:\Users\venera\AppData\Local\Packages\Microsoft.Windows.Photos_8wekyb3d8bbwe\TempState\ShareServiceTempFolder\i (16).jpeg"/>
          <p:cNvPicPr>
            <a:picLocks noChangeAspect="1" noChangeArrowheads="1"/>
          </p:cNvPicPr>
          <p:nvPr/>
        </p:nvPicPr>
        <p:blipFill>
          <a:blip r:embed="rId4"/>
          <a:srcRect l="23502" r="17904" b="6250"/>
          <a:stretch>
            <a:fillRect/>
          </a:stretch>
        </p:blipFill>
        <p:spPr bwMode="auto">
          <a:xfrm>
            <a:off x="0" y="2285993"/>
            <a:ext cx="4857752" cy="4572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45064" name="Picture 8" descr="C:\Users\venera\AppData\Local\Packages\Microsoft.Windows.Photos_8wekyb3d8bbwe\TempState\ShareServiceTempFolder\i (20).jpeg"/>
          <p:cNvPicPr>
            <a:picLocks noChangeAspect="1" noChangeArrowheads="1"/>
          </p:cNvPicPr>
          <p:nvPr/>
        </p:nvPicPr>
        <p:blipFill>
          <a:blip r:embed="rId3"/>
          <a:srcRect r="2148" b="3448"/>
          <a:stretch>
            <a:fillRect/>
          </a:stretch>
        </p:blipFill>
        <p:spPr bwMode="auto">
          <a:xfrm>
            <a:off x="0" y="-214338"/>
            <a:ext cx="5000628" cy="4000528"/>
          </a:xfrm>
          <a:prstGeom prst="rect">
            <a:avLst/>
          </a:prstGeom>
          <a:noFill/>
        </p:spPr>
      </p:pic>
      <p:pic>
        <p:nvPicPr>
          <p:cNvPr id="7" name="Picture 2" descr="C:\Users\venera\AppData\Local\Packages\Microsoft.Windows.Photos_8wekyb3d8bbwe\TempState\ShareServiceTempFolder\i (17)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3143224"/>
            <a:ext cx="5357818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" name="Picture 4" descr="C:\Users\venera\AppData\Local\Packages\Microsoft.Windows.Photos_8wekyb3d8bbwe\TempState\ShareServiceTempFolder\i (23).jpeg"/>
          <p:cNvPicPr>
            <a:picLocks noChangeAspect="1" noChangeArrowheads="1"/>
          </p:cNvPicPr>
          <p:nvPr/>
        </p:nvPicPr>
        <p:blipFill>
          <a:blip r:embed="rId3"/>
          <a:srcRect l="2991" t="13638" r="15278" b="7035"/>
          <a:stretch>
            <a:fillRect/>
          </a:stretch>
        </p:blipFill>
        <p:spPr bwMode="auto">
          <a:xfrm>
            <a:off x="5000628" y="-285776"/>
            <a:ext cx="4143372" cy="5929354"/>
          </a:xfrm>
          <a:prstGeom prst="rect">
            <a:avLst/>
          </a:prstGeom>
          <a:noFill/>
        </p:spPr>
      </p:pic>
      <p:pic>
        <p:nvPicPr>
          <p:cNvPr id="44034" name="Picture 2" descr="C:\Users\venera\AppData\Local\Packages\Microsoft.Windows.Photos_8wekyb3d8bbwe\TempState\ShareServiceTempFolder\i (22).jpeg"/>
          <p:cNvPicPr>
            <a:picLocks noChangeAspect="1" noChangeArrowheads="1"/>
          </p:cNvPicPr>
          <p:nvPr/>
        </p:nvPicPr>
        <p:blipFill>
          <a:blip r:embed="rId4"/>
          <a:srcRect l="22222" t="30224" r="10470" b="7035"/>
          <a:stretch>
            <a:fillRect/>
          </a:stretch>
        </p:blipFill>
        <p:spPr bwMode="auto">
          <a:xfrm>
            <a:off x="0" y="642894"/>
            <a:ext cx="4786314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" name="Picture 6" descr="C:\Users\venera\AppData\Local\Packages\Microsoft.Windows.Photos_8wekyb3d8bbwe\TempState\ShareServiceTempFolder\i (21).jpeg"/>
          <p:cNvPicPr>
            <a:picLocks noChangeAspect="1" noChangeArrowheads="1"/>
          </p:cNvPicPr>
          <p:nvPr/>
        </p:nvPicPr>
        <p:blipFill>
          <a:blip r:embed="rId3"/>
          <a:srcRect t="22030"/>
          <a:stretch>
            <a:fillRect/>
          </a:stretch>
        </p:blipFill>
        <p:spPr bwMode="auto">
          <a:xfrm>
            <a:off x="0" y="500042"/>
            <a:ext cx="9144000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41990" name="Picture 6" descr="C:\Users\venera\AppData\Local\Packages\Microsoft.Windows.Photos_8wekyb3d8bbwe\TempState\ShareServiceTempFolder\i (6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6072198" cy="4000528"/>
          </a:xfrm>
          <a:prstGeom prst="rect">
            <a:avLst/>
          </a:prstGeom>
          <a:noFill/>
        </p:spPr>
      </p:pic>
      <p:pic>
        <p:nvPicPr>
          <p:cNvPr id="6" name="Picture 2" descr="C:\Users\venera\AppData\Local\Packages\Microsoft.Windows.Photos_8wekyb3d8bbwe\TempState\ShareServiceTempFolder\i (5).jpeg"/>
          <p:cNvPicPr>
            <a:picLocks noChangeAspect="1" noChangeArrowheads="1"/>
          </p:cNvPicPr>
          <p:nvPr/>
        </p:nvPicPr>
        <p:blipFill>
          <a:blip r:embed="rId4"/>
          <a:srcRect l="20156" t="4232" r="22302"/>
          <a:stretch>
            <a:fillRect/>
          </a:stretch>
        </p:blipFill>
        <p:spPr bwMode="auto">
          <a:xfrm>
            <a:off x="5929322" y="2428869"/>
            <a:ext cx="3214678" cy="4429132"/>
          </a:xfrm>
          <a:prstGeom prst="rect">
            <a:avLst/>
          </a:prstGeom>
          <a:noFill/>
        </p:spPr>
      </p:pic>
      <p:pic>
        <p:nvPicPr>
          <p:cNvPr id="41992" name="Picture 8" descr="Picture backgrou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4143356"/>
            <a:ext cx="3714776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9938" name="Picture 2" descr="C:\Users\venera\AppData\Local\Packages\Microsoft.Windows.Photos_8wekyb3d8bbwe\TempState\ShareServiceTempFolder\i (7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" name="Picture 4" descr="C:\Users\venera\AppData\Local\Packages\Microsoft.Windows.Photos_8wekyb3d8bbwe\TempState\ShareServiceTempFolder\i (12).jpeg"/>
          <p:cNvPicPr>
            <a:picLocks noChangeAspect="1" noChangeArrowheads="1"/>
          </p:cNvPicPr>
          <p:nvPr/>
        </p:nvPicPr>
        <p:blipFill>
          <a:blip r:embed="rId3"/>
          <a:srcRect l="18299" t="13376" r="1" b="5855"/>
          <a:stretch>
            <a:fillRect/>
          </a:stretch>
        </p:blipFill>
        <p:spPr bwMode="auto">
          <a:xfrm>
            <a:off x="0" y="-214338"/>
            <a:ext cx="4786314" cy="4429156"/>
          </a:xfrm>
          <a:prstGeom prst="rect">
            <a:avLst/>
          </a:prstGeom>
          <a:noFill/>
        </p:spPr>
      </p:pic>
      <p:pic>
        <p:nvPicPr>
          <p:cNvPr id="40962" name="Picture 2" descr="C:\Users\venera\AppData\Local\Packages\Microsoft.Windows.Photos_8wekyb3d8bbwe\TempState\ShareServiceTempFolder\i (8).jpeg"/>
          <p:cNvPicPr>
            <a:picLocks noChangeAspect="1" noChangeArrowheads="1"/>
          </p:cNvPicPr>
          <p:nvPr/>
        </p:nvPicPr>
        <p:blipFill>
          <a:blip r:embed="rId4"/>
          <a:srcRect t="25271" r="6574" b="24573"/>
          <a:stretch>
            <a:fillRect/>
          </a:stretch>
        </p:blipFill>
        <p:spPr bwMode="auto">
          <a:xfrm>
            <a:off x="3929058" y="2428868"/>
            <a:ext cx="5214942" cy="4429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8914" name="Picture 2" descr="C:\Users\venera\AppData\Local\Packages\Microsoft.Windows.Photos_8wekyb3d8bbwe\TempState\ShareServiceTempFolder\i (3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7890" name="Picture 2" descr="C:\Users\venera\AppData\Local\Packages\Microsoft.Windows.Photos_8wekyb3d8bbwe\TempState\ShareServiceTempFolder\i (4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-214338"/>
            <a:ext cx="7858180" cy="7072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6866" name="Picture 2" descr="C:\Users\venera\AppData\Local\Packages\Microsoft.Windows.Photos_8wekyb3d8bbwe\TempState\ShareServiceTempFolder\i (19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4818" name="Picture 2" descr="C:\Users\venera\AppData\Local\Packages\Microsoft.Windows.Photos_8wekyb3d8bbwe\TempState\ShareServiceTempFolder\i (13).jpeg"/>
          <p:cNvPicPr>
            <a:picLocks noChangeAspect="1" noChangeArrowheads="1"/>
          </p:cNvPicPr>
          <p:nvPr/>
        </p:nvPicPr>
        <p:blipFill>
          <a:blip r:embed="rId3"/>
          <a:srcRect l="8043" r="7826"/>
          <a:stretch>
            <a:fillRect/>
          </a:stretch>
        </p:blipFill>
        <p:spPr bwMode="auto">
          <a:xfrm>
            <a:off x="285720" y="285728"/>
            <a:ext cx="3929090" cy="5857892"/>
          </a:xfrm>
          <a:prstGeom prst="rect">
            <a:avLst/>
          </a:prstGeom>
          <a:noFill/>
        </p:spPr>
      </p:pic>
      <p:pic>
        <p:nvPicPr>
          <p:cNvPr id="34820" name="Picture 4" descr="C:\Users\venera\AppData\Local\Packages\Microsoft.Windows.Photos_8wekyb3d8bbwe\TempState\ShareServiceTempFolder\i (24).jpeg"/>
          <p:cNvPicPr>
            <a:picLocks noChangeAspect="1" noChangeArrowheads="1"/>
          </p:cNvPicPr>
          <p:nvPr/>
        </p:nvPicPr>
        <p:blipFill>
          <a:blip r:embed="rId4"/>
          <a:srcRect l="13568" t="12917" r="7585" b="10641"/>
          <a:stretch>
            <a:fillRect/>
          </a:stretch>
        </p:blipFill>
        <p:spPr bwMode="auto">
          <a:xfrm>
            <a:off x="4714876" y="642918"/>
            <a:ext cx="4143372" cy="60008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5842" name="Picture 2" descr="C:\Users\venera\AppData\Local\Packages\Microsoft.Windows.Photos_8wekyb3d8bbwe\TempState\ShareServiceTempFolder\i (11).jpeg"/>
          <p:cNvPicPr>
            <a:picLocks noChangeAspect="1" noChangeArrowheads="1"/>
          </p:cNvPicPr>
          <p:nvPr/>
        </p:nvPicPr>
        <p:blipFill>
          <a:blip r:embed="rId3"/>
          <a:srcRect b="7291"/>
          <a:stretch>
            <a:fillRect/>
          </a:stretch>
        </p:blipFill>
        <p:spPr bwMode="auto">
          <a:xfrm>
            <a:off x="0" y="0"/>
            <a:ext cx="9144064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venera\AppData\Local\Packages\Microsoft.Windows.Photos_8wekyb3d8bbwe\TempState\ShareServiceTempFolder\КОРИЧНЕВЫЙ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7030955"/>
          </a:xfrm>
          <a:prstGeom prst="rect">
            <a:avLst/>
          </a:prstGeom>
          <a:noFill/>
        </p:spPr>
      </p:pic>
      <p:pic>
        <p:nvPicPr>
          <p:cNvPr id="33794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8429716" cy="6357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19</Words>
  <Application>Microsoft Office PowerPoint</Application>
  <PresentationFormat>Экран (4:3)</PresentationFormat>
  <Paragraphs>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 Что  мы  Родиной  зовем? Что мы Родиной зовем? Дом, где мы с тобой  живем, И березки, вдоль которых Рядом  с  мамой  мы  идем! Что  мы  Родиной  зовем? Поле  с  тонким  колоском наши  праздники  и  песни, Теплый  вечер  за окном! Что  мы  Родиной  зовем? Всё, что  в  сердце  бережем, И  под  небом  синим - синим Флаг  наш бережём!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venera</dc:creator>
  <cp:lastModifiedBy>venera</cp:lastModifiedBy>
  <cp:revision>11</cp:revision>
  <dcterms:created xsi:type="dcterms:W3CDTF">2024-10-09T09:26:43Z</dcterms:created>
  <dcterms:modified xsi:type="dcterms:W3CDTF">2024-10-09T11:18:14Z</dcterms:modified>
</cp:coreProperties>
</file>