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4" r:id="rId1"/>
  </p:sldMasterIdLst>
  <p:sldIdLst>
    <p:sldId id="257" r:id="rId2"/>
    <p:sldId id="258" r:id="rId3"/>
    <p:sldId id="259" r:id="rId4"/>
    <p:sldId id="260" r:id="rId5"/>
    <p:sldId id="261" r:id="rId6"/>
    <p:sldId id="264" r:id="rId7"/>
    <p:sldId id="262" r:id="rId8"/>
    <p:sldId id="263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693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722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639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453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250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760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288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509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699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027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870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380D510A-5FD8-4394-BDDC-B0F8F0C78568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739E3991-7EC3-4C9B-9D78-854B6A494B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912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52696"/>
            <a:ext cx="9144000" cy="2090057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 </a:t>
            </a:r>
            <a:b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«Природа в населённом пункте, твой взгляд на красоту»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9897" y="3252651"/>
            <a:ext cx="9858103" cy="286076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«Парк культуры и отдыха п. Октябрьский»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Сиротинская Арина 5 лет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Детский сад «Радуга» (3 корпус)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Кардашина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Людмила Николаевна</a:t>
            </a: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13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209007"/>
            <a:ext cx="10772775" cy="1045027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то наш парк был просто лес с узкими тропинками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771" y="1410789"/>
            <a:ext cx="3090190" cy="5361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846" y="1404457"/>
            <a:ext cx="2808514" cy="5483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69" y="1410789"/>
            <a:ext cx="3134750" cy="5361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591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130629"/>
            <a:ext cx="10772775" cy="1580605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2014 году парк начали облагораживать, появились асфальтированные дорожки и большая сцена.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1833695"/>
            <a:ext cx="2399484" cy="4862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448" y="1833695"/>
            <a:ext cx="8035808" cy="4862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454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287" y="313509"/>
            <a:ext cx="10772775" cy="131934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Дальше в нашем замечательном парке появился детский городок с мягким покрытием.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303" y="1488252"/>
            <a:ext cx="3157333" cy="5389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31" y="1432174"/>
            <a:ext cx="3209583" cy="5446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176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195943"/>
            <a:ext cx="10772775" cy="13716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Качели, горки, лестницы и перекладины, всё  есть для детей в нашем чудесном парке.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61" y="1476103"/>
            <a:ext cx="2916461" cy="51608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3332" y="1505504"/>
            <a:ext cx="2355392" cy="5234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19"/>
          <a:stretch/>
        </p:blipFill>
        <p:spPr>
          <a:xfrm>
            <a:off x="4441372" y="1476103"/>
            <a:ext cx="3290719" cy="5293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1907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182881"/>
            <a:ext cx="10772775" cy="1359789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2017 году появился «Семейный бульвар» с разнообразными арт объектами для молодых людей.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2436" y="1542670"/>
            <a:ext cx="2338249" cy="5197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065" y="1425104"/>
            <a:ext cx="3177430" cy="5315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4331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06801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июле 2020 года было открытие  арт объекта «Сказочный мир»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1" y="2241143"/>
            <a:ext cx="2692074" cy="4154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269" y="2146985"/>
            <a:ext cx="2684653" cy="4270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922" y="2170022"/>
            <a:ext cx="3076067" cy="4246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805" y="2170022"/>
            <a:ext cx="2993327" cy="4175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04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222069"/>
            <a:ext cx="10772775" cy="14107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Ещё в парке есть символ нашего посёлка «Октябрьская баранка» и замечательные скамейки-качели на которых любят посидеть и взрослые и дети.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656" y="1632857"/>
            <a:ext cx="2903910" cy="49294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040" y="1577998"/>
            <a:ext cx="3108959" cy="5028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652" y="1632857"/>
            <a:ext cx="2951010" cy="4918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722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274320"/>
            <a:ext cx="10772775" cy="1293223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Вдоль дорожек растут молодые клёны, дубочки, берёзки.</a:t>
            </a:r>
            <a:b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Совсем недавно парк огородили красивым забором.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24" y="1556885"/>
            <a:ext cx="2732642" cy="4998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610" y="1572872"/>
            <a:ext cx="2249370" cy="4998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112" y="1551556"/>
            <a:ext cx="3465452" cy="5019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489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-222069"/>
            <a:ext cx="10772775" cy="1619795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прекрасен наш парк, так люблю там гулять и хочу что бы всё сохранилось и дубки и берёзки и клёны!!!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415" y="1462898"/>
            <a:ext cx="2942247" cy="5182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09" y="1463578"/>
            <a:ext cx="2754015" cy="5088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528" y="1463579"/>
            <a:ext cx="2948363" cy="5137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9616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195943"/>
            <a:ext cx="10772775" cy="14314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Берегите природу родного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посёлка:</a:t>
            </a:r>
            <a:b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высаживайте саженцы весной;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 мусорите в парке и на природе;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 срывайте подснежники, который радуют нас  каждую весну.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370" y="1749897"/>
            <a:ext cx="2978333" cy="4978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6956" y="1750423"/>
            <a:ext cx="2922283" cy="497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3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етрополия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Метрополия</Template>
  <TotalTime>112</TotalTime>
  <Words>170</Words>
  <Application>Microsoft Office PowerPoint</Application>
  <PresentationFormat>Широкоэкранный</PresentationFormat>
  <Paragraphs>15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 Light</vt:lpstr>
      <vt:lpstr>Times New Roman</vt:lpstr>
      <vt:lpstr>Метрополия</vt:lpstr>
      <vt:lpstr>Номинация  «Природа в населённом пункте, твой взгляд на красоту»</vt:lpstr>
      <vt:lpstr>Когда то наш парк был просто лес с узкими тропинками</vt:lpstr>
      <vt:lpstr>В 2014 году парк начали облагораживать, появились асфальтированные дорожки и большая сцена.</vt:lpstr>
      <vt:lpstr>Дальше в нашем замечательном парке появился детский городок с мягким покрытием.</vt:lpstr>
      <vt:lpstr>Качели, горки, лестницы и перекладины, всё  есть для детей в нашем чудесном парке.</vt:lpstr>
      <vt:lpstr>В 2017 году появился «Семейный бульвар» с разнообразными арт объектами для молодых людей.</vt:lpstr>
      <vt:lpstr>В июле 2020 года было открытие  арт объекта «Сказочный мир»</vt:lpstr>
      <vt:lpstr>Ещё в парке есть символ нашего посёлка «Октябрьская баранка» и замечательные скамейки-качели на которых любят посидеть и взрослые и дети.</vt:lpstr>
      <vt:lpstr>Вдоль дорожек растут молодые клёны, дубочки, берёзки. Совсем недавно парк огородили красивым забором.</vt:lpstr>
      <vt:lpstr>Как прекрасен наш парк, так люблю там гулять и хочу что бы всё сохранилось и дубки и берёзки и клёны!!!</vt:lpstr>
      <vt:lpstr>Берегите природу родного посёлка: - высаживайте саженцы весной; - не мусорите в парке и на природе; - не срывайте подснежники, который радуют нас  каждую весну.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«Природа в населённом пункте, твой взгляд на красоту»</dc:title>
  <dc:creator>Пользователь</dc:creator>
  <cp:lastModifiedBy>Пользователь</cp:lastModifiedBy>
  <cp:revision>14</cp:revision>
  <dcterms:created xsi:type="dcterms:W3CDTF">2022-10-12T10:53:14Z</dcterms:created>
  <dcterms:modified xsi:type="dcterms:W3CDTF">2022-10-12T12:54:51Z</dcterms:modified>
</cp:coreProperties>
</file>