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2" r:id="rId4"/>
    <p:sldId id="263" r:id="rId5"/>
    <p:sldId id="260" r:id="rId6"/>
    <p:sldId id="259" r:id="rId7"/>
    <p:sldId id="261" r:id="rId8"/>
    <p:sldId id="258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5154" autoAdjust="0"/>
  </p:normalViewPr>
  <p:slideViewPr>
    <p:cSldViewPr>
      <p:cViewPr varScale="1">
        <p:scale>
          <a:sx n="69" d="100"/>
          <a:sy n="69" d="100"/>
        </p:scale>
        <p:origin x="-7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45DD3-52B3-4580-8B3F-6441EA7D2079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84933-6D76-4C50-AC14-6CE18B5B7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84933-6D76-4C50-AC14-6CE18B5B788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84933-6D76-4C50-AC14-6CE18B5B788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2092B-CFC9-4B87-9752-34CE8FF1DE7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FE6F1-DA33-499A-9E83-E386347C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proscanie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Parovozik_-_Parovozik_s_ostanovkami.mp3" TargetMode="Externa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&#1072;&#1087;&#1087;&#1083;&#1086;&#1076;&#1080;&#1089;&#1084;&#1077;&#1085;&#1090;&#1099;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papovos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avtomobil.wav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babushka%20i%20dedushka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audio" Target="file:///F:\&#1055;&#1083;&#1072;&#1085;&#1077;&#1090;&#1072;%20&#1086;&#1090;&#1082;&#1088;&#1099;&#1090;&#1080;&#1081;%202018\NOD%20V%20gostiax%20e%20babushke%20i%20dedushke\sobaka.mp3" TargetMode="Externa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koshka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file:///F:\&#1055;&#1083;&#1072;&#1085;&#1077;&#1090;&#1072;%20&#1086;&#1090;&#1082;&#1088;&#1099;&#1090;&#1080;&#1081;%202018\NOD%20V%20gostiax%20e%20babushke%20i%20dedushke\svinia.mp3" TargetMode="Externa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korova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8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3;&#1072;&#1085;&#1077;&#1090;&#1072;%20&#1086;&#1090;&#1082;&#1088;&#1099;&#1090;&#1080;&#1081;%202018\NOD%20V%20gostiax%20e%20babushke%20i%20dedushke\&#1084;&#1091;&#1079;&#1099;&#1082;&#1072;%20&#1076;&#1083;&#1103;%20&#1082;&#1086;&#1085;&#1082;&#1091;&#1088;&#1089;&#1086;&#1074;.mp3" TargetMode="Externa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1656184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Monotype Corsiva" pitchFamily="66" charset="0"/>
              </a:rPr>
              <a:t>«В гости к бабушке и дедушке»</a:t>
            </a:r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365104"/>
            <a:ext cx="3776464" cy="165618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Воспитатель: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Мерзлякова Светлана Николаевна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I </a:t>
            </a:r>
            <a:r>
              <a:rPr lang="ru-RU" sz="2400" b="1" dirty="0" smtClean="0">
                <a:solidFill>
                  <a:srgbClr val="C00000"/>
                </a:solidFill>
              </a:rPr>
              <a:t>квалификационная категория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L: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573016"/>
            <a:ext cx="1800200" cy="2583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tendy.by/image/cache/data/40000/40930_Stend_Babka-800x800.jpg"/>
          <p:cNvPicPr>
            <a:picLocks noGrp="1"/>
          </p:cNvPicPr>
          <p:nvPr>
            <p:ph idx="1"/>
          </p:nvPr>
        </p:nvPicPr>
        <p:blipFill>
          <a:blip r:embed="rId3" cstate="print"/>
          <a:srcRect r="6820" b="9313"/>
          <a:stretch>
            <a:fillRect/>
          </a:stretch>
        </p:blipFill>
        <p:spPr bwMode="auto">
          <a:xfrm>
            <a:off x="1043608" y="1700808"/>
            <a:ext cx="352839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www.stihi.ru/pics/2015/01/06/6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340768"/>
            <a:ext cx="3456384" cy="4661448"/>
          </a:xfrm>
          <a:prstGeom prst="rect">
            <a:avLst/>
          </a:prstGeom>
          <a:noFill/>
        </p:spPr>
      </p:pic>
      <p:pic>
        <p:nvPicPr>
          <p:cNvPr id="5" name="proscani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96336" y="5949280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ds03.infourok.ru/uploads/ex/0e86/0003df15-3daf353c/hello_html_38374540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734481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arovozik_-_Parovozik_s_ostanovkam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51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29523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Молодцы! 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s://avatars.mds.yandex.net/get-pdb/33827/179524fd-05ec-47e6-9e5b-1cfb4e97dd0a/ori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2204864"/>
            <a:ext cx="5017740" cy="408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ап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.poembook.ru/theme/40/b5/dd/91046c06c8ca557aee8755597ded49f0e63914c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33256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ds03.infourok.ru/uploads/ex/0e86/0003df15-3daf353c/hello_html_38374540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734481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apovo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ds03.infourok.ru/uploads/ex/135d/0005b8ac-9e6ec223/hello_html_m340a6858.pn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20888"/>
            <a:ext cx="619268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avtomobil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tendy.by/image/cache/data/40000/40930_Stend_Babka-800x800.jpg"/>
          <p:cNvPicPr>
            <a:picLocks noGrp="1"/>
          </p:cNvPicPr>
          <p:nvPr>
            <p:ph idx="1"/>
          </p:nvPr>
        </p:nvPicPr>
        <p:blipFill>
          <a:blip r:embed="rId3" cstate="print"/>
          <a:srcRect r="6820" b="9313"/>
          <a:stretch>
            <a:fillRect/>
          </a:stretch>
        </p:blipFill>
        <p:spPr bwMode="auto">
          <a:xfrm>
            <a:off x="1115616" y="1844824"/>
            <a:ext cx="352839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www.stihi.ru/pics/2015/01/06/6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556792"/>
            <a:ext cx="3456384" cy="4661448"/>
          </a:xfrm>
          <a:prstGeom prst="rect">
            <a:avLst/>
          </a:prstGeom>
          <a:noFill/>
        </p:spPr>
      </p:pic>
      <p:pic>
        <p:nvPicPr>
          <p:cNvPr id="6" name="babushka i dedush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stihi.ru/pics/2015/01/06/6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3269" y="1340768"/>
            <a:ext cx="2562849" cy="3456384"/>
          </a:xfrm>
          <a:prstGeom prst="rect">
            <a:avLst/>
          </a:prstGeom>
          <a:noFill/>
        </p:spPr>
      </p:pic>
      <p:pic>
        <p:nvPicPr>
          <p:cNvPr id="14" name="kosh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5661248"/>
            <a:ext cx="304800" cy="304800"/>
          </a:xfrm>
          <a:prstGeom prst="rect">
            <a:avLst/>
          </a:prstGeom>
        </p:spPr>
      </p:pic>
      <p:pic>
        <p:nvPicPr>
          <p:cNvPr id="15" name="sobak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028384" y="6093296"/>
            <a:ext cx="304800" cy="304800"/>
          </a:xfrm>
          <a:prstGeom prst="rect">
            <a:avLst/>
          </a:prstGeom>
        </p:spPr>
      </p:pic>
      <p:pic>
        <p:nvPicPr>
          <p:cNvPr id="16" name="Picture 2" descr="C:\Users\MIG\Desktop\фото, дипломы\кошка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261" y="2420888"/>
            <a:ext cx="2209555" cy="2848254"/>
          </a:xfrm>
          <a:prstGeom prst="rect">
            <a:avLst/>
          </a:prstGeom>
          <a:noFill/>
        </p:spPr>
      </p:pic>
      <p:pic>
        <p:nvPicPr>
          <p:cNvPr id="17" name="Picture 6" descr="https://us.123rf.com/450wm/mumut/mumut1501/mumut150100006/35138142-%D0%9C%D1%83%D0%BB%D1%8C%D1%82%D1%84%D0%B8%D0%BB%D1%8C%D0%BC-%D0%B2%D0%B5%D0%BA%D1%82%D0%BE%D1%80%D0%BD%D1%8B%D0%B5-%D0%B8%D0%BB%D0%BB%D1%8E%D1%81%D1%82%D1%80%D0%B0%D1%86%D0%B8%D0%B8-%D0%B7%D0%B0%D0%B1%D0%B0%D0%B2%D0%BD%D1%8B%D0%B9-%D0%B1%D0%B8%D0%B3%D0%BB%D1%8C-%D1%8D%D0%BB%D0%B5%D0%BC%D0%B5%D0%BD%D1%82%D0%B0-%D0%B4%D0%B8%D0%B7%D0%B0%D0%B9%D0%BD%D0%B0.jpg?ver=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2564904"/>
            <a:ext cx="2592288" cy="307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583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okru.ru/files/images/20160401/1459516016_ilshwtxanxq.jpg"/>
          <p:cNvPicPr>
            <a:picLocks noGrp="1"/>
          </p:cNvPicPr>
          <p:nvPr>
            <p:ph idx="1"/>
          </p:nvPr>
        </p:nvPicPr>
        <p:blipFill>
          <a:blip r:embed="rId4" cstate="print"/>
          <a:srcRect l="6092" t="4773" r="2534" b="14086"/>
          <a:stretch>
            <a:fillRect/>
          </a:stretch>
        </p:blipFill>
        <p:spPr bwMode="auto">
          <a:xfrm>
            <a:off x="1907704" y="1700808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s://stendy.by/image/cache/data/40000/40930_Stend_Babka-800x800.jpg"/>
          <p:cNvPicPr>
            <a:picLocks/>
          </p:cNvPicPr>
          <p:nvPr/>
        </p:nvPicPr>
        <p:blipFill>
          <a:blip r:embed="rId5" cstate="print"/>
          <a:srcRect r="6820" b="9313"/>
          <a:stretch>
            <a:fillRect/>
          </a:stretch>
        </p:blipFill>
        <p:spPr bwMode="auto">
          <a:xfrm>
            <a:off x="179512" y="3645024"/>
            <a:ext cx="2172638" cy="25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Home\Downloads\pig_hir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861048"/>
            <a:ext cx="3294591" cy="2282727"/>
          </a:xfrm>
          <a:prstGeom prst="rect">
            <a:avLst/>
          </a:prstGeom>
          <a:noFill/>
        </p:spPr>
      </p:pic>
      <p:pic>
        <p:nvPicPr>
          <p:cNvPr id="8" name="koro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  <p:pic>
        <p:nvPicPr>
          <p:cNvPr id="9" name="svini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31641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5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«Найди маму»?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 descr="http://4.bp.blogspot.com/-J5BLfMt3fH8/UpuPQ26qY8I/AAAAAAAAAYI/8N1MRi-mdf4/s1600/Dog_Cartoon_Image-39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797152"/>
            <a:ext cx="1800200" cy="1800200"/>
          </a:xfrm>
          <a:prstGeom prst="rect">
            <a:avLst/>
          </a:prstGeom>
          <a:noFill/>
        </p:spPr>
      </p:pic>
      <p:pic>
        <p:nvPicPr>
          <p:cNvPr id="8" name="Рисунок 7" descr="http://puzzleit.ru/files/puzzles/24/23632/_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97152"/>
            <a:ext cx="1944216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Home\Downloads\pig-20clipart-pig-clip-art-800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784304"/>
            <a:ext cx="1800200" cy="1800200"/>
          </a:xfrm>
          <a:prstGeom prst="rect">
            <a:avLst/>
          </a:prstGeom>
          <a:noFill/>
        </p:spPr>
      </p:pic>
      <p:sp>
        <p:nvSpPr>
          <p:cNvPr id="2052" name="AutoShape 4" descr="http://fotohomka.ru/images/Jan/10/0e10d5c030f77d4ac56e7c49ab1c5f70/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Home\Downloads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4797152"/>
            <a:ext cx="2340768" cy="1559537"/>
          </a:xfrm>
          <a:prstGeom prst="rect">
            <a:avLst/>
          </a:prstGeom>
          <a:noFill/>
        </p:spPr>
      </p:pic>
      <p:pic>
        <p:nvPicPr>
          <p:cNvPr id="13" name="Picture 2" descr="C:\Users\MIG\Desktop\фото, дипломы\кошка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484784"/>
            <a:ext cx="1595086" cy="2056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https://us.123rf.com/450wm/mumut/mumut1501/mumut150100006/35138142-%D0%9C%D1%83%D0%BB%D1%8C%D1%82%D1%84%D0%B8%D0%BB%D1%8C%D0%BC-%D0%B2%D0%B5%D0%BA%D1%82%D0%BE%D1%80%D0%BD%D1%8B%D0%B5-%D0%B8%D0%BB%D0%BB%D1%8E%D1%81%D1%82%D1%80%D0%B0%D1%86%D0%B8%D0%B8-%D0%B7%D0%B0%D0%B1%D0%B0%D0%B2%D0%BD%D1%8B%D0%B9-%D0%B1%D0%B8%D0%B3%D0%BB%D1%8C-%D1%8D%D0%BB%D0%B5%D0%BC%D0%B5%D0%BD%D1%82%D0%B0-%D0%B4%D0%B8%D0%B7%D0%B0%D0%B9%D0%BD%D0%B0.jpg?ver=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43800" y="836712"/>
            <a:ext cx="1800200" cy="2135121"/>
          </a:xfrm>
          <a:prstGeom prst="rect">
            <a:avLst/>
          </a:prstGeom>
          <a:noFill/>
        </p:spPr>
      </p:pic>
      <p:pic>
        <p:nvPicPr>
          <p:cNvPr id="15" name="Содержимое 3" descr="https://okru.ru/files/images/20160401/1459516016_ilshwtxanxq.jpg"/>
          <p:cNvPicPr>
            <a:picLocks/>
          </p:cNvPicPr>
          <p:nvPr/>
        </p:nvPicPr>
        <p:blipFill>
          <a:blip r:embed="rId9" cstate="print"/>
          <a:srcRect l="6092" t="4773" r="2534" b="14086"/>
          <a:stretch>
            <a:fillRect/>
          </a:stretch>
        </p:blipFill>
        <p:spPr bwMode="auto">
          <a:xfrm>
            <a:off x="4860032" y="980728"/>
            <a:ext cx="252028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Home\Downloads\pig_hire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3728" y="1124744"/>
            <a:ext cx="2567102" cy="1778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2 -0.03564 C -0.08229 -0.05185 -0.09045 -0.06944 -0.10052 -0.08495 C -0.11198 -0.10208 -0.13802 -0.13032 -0.15434 -0.13796 C -0.15972 -0.14884 -0.15434 -0.1412 -0.16372 -0.14629 C -0.17448 -0.15231 -0.17865 -0.15555 -0.18976 -0.15856 C -0.20486 -0.16805 -0.23872 -0.15648 -0.25434 -0.15439 C -0.28663 -0.14583 -0.32031 -0.14351 -0.35295 -0.14004 C -0.37952 -0.14074 -0.40625 -0.14027 -0.43281 -0.14213 C -0.43785 -0.14259 -0.44879 -0.15138 -0.45434 -0.15439 C -0.46684 -0.16111 -0.48403 -0.17407 -0.49601 -0.17685 C -0.50573 -0.1868 -0.5165 -0.19351 -0.5283 -0.19745 C -0.53525 -0.20231 -0.53785 -0.20995 -0.54514 -0.21388 C -0.54966 -0.21643 -0.55469 -0.21736 -0.55903 -0.22013 C -0.5691 -0.22662 -0.57847 -0.23379 -0.58976 -0.23634 C -0.60191 -0.23912 -0.6382 -0.24236 -0.64063 -0.24259 C -0.68785 -0.23981 -0.69861 -0.25023 -0.7283 -0.23032 C -0.73368 -0.22291 -0.73872 -0.21921 -0.74219 -0.20972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-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59 -0.07678 C -0.10955 -0.07886 -0.10782 -0.08025 -0.10747 -0.08256 C -0.10643 -0.08996 -0.12743 -0.10916 -0.13212 -0.11032 C -0.14532 -0.11402 -0.15903 -0.11702 -0.17136 -0.12327 C -0.18438 -0.12997 -0.19479 -0.14131 -0.20747 -0.14732 C -0.20972 -0.14986 -0.21163 -0.15287 -0.21424 -0.15472 C -0.21597 -0.15611 -0.21875 -0.15495 -0.22066 -0.15634 C -0.22292 -0.15842 -0.22361 -0.16166 -0.2257 -0.16397 C -0.22691 -0.16559 -0.22882 -0.16651 -0.23038 -0.16767 C -0.23559 -0.176 -0.24167 -0.18363 -0.24688 -0.19172 C -0.25313 -0.21138 -0.24254 -0.17993 -0.25347 -0.20282 C -0.25625 -0.2086 -0.25782 -0.21508 -0.26007 -0.22132 C -0.26198 -0.22641 -0.26667 -0.23589 -0.26667 -0.23566 C -0.26719 -0.24029 -0.26736 -0.24468 -0.26823 -0.24885 C -0.2717 -0.26573 -0.27153 -0.25532 -0.27153 -0.26203 " pathEditMode="relative" rAng="0" ptsTypes="ffffffffffffffA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39685E-6 C 0.00399 -0.01318 0.01007 -0.03423 0.01684 -0.0451 C 0.01805 -0.04695 0.02014 -0.04741 0.02152 -0.04926 C 0.02378 -0.05227 0.02569 -0.05597 0.0276 -0.05944 C 0.03836 -0.07979 0.03819 -0.08187 0.05225 -0.10037 C 0.07482 -0.13021 0.04062 -0.09459 0.06302 -0.11679 C 0.07135 -0.13344 0.06041 -0.11332 0.07083 -0.1272 C 0.07205 -0.12882 0.07257 -0.13159 0.07378 -0.13321 C 0.08107 -0.14292 0.08906 -0.14547 0.09843 -0.14963 C 0.10052 -0.15056 0.10225 -0.15333 0.10451 -0.15379 C 0.11111 -0.15541 0.11788 -0.15518 0.12465 -0.15588 C 0.15902 -0.17808 0.20868 -0.16536 0.23993 -0.16605 C 0.29184 -0.16374 0.34166 -0.16258 0.39375 -0.16397 C 0.39687 -0.16536 0.4 -0.16675 0.40312 -0.16813 C 0.40468 -0.16883 0.40764 -0.17021 0.40764 -0.17021 C 0.42222 -0.18478 0.41632 -0.17761 0.42621 -0.19057 C 0.4283 -0.1982 0.4309 -0.20629 0.43385 -0.21323 C 0.43559 -0.21762 0.43871 -0.22086 0.43993 -0.22549 C 0.44097 -0.22965 0.44496 -0.24121 0.44305 -0.23774 C 0.44201 -0.23566 0.44097 -0.23381 0.43993 -0.23173 C 0.43941 -0.22965 0.43836 -0.22549 0.43836 -0.22549 " pathEditMode="relative" ptsTypes="ffffffffff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6152 C 0.04375 0.05412 0.04705 0.04116 0.05538 0.03284 C 0.0599 0.02104 0.06545 0.01526 0.07222 0.00624 C 0.07552 0.00185 0.07813 -0.00393 0.0816 -0.0081 C 0.09115 -0.01966 0.10538 -0.02521 0.11684 -0.03261 C 0.12552 -0.04417 0.11945 -0.0377 0.13698 -0.04695 C 0.14184 -0.04949 0.14583 -0.05458 0.1507 -0.05736 C 0.17517 -0.07169 0.20017 -0.08071 0.22622 -0.08811 C 0.23212 -0.08973 0.23872 -0.0932 0.24462 -0.09413 C 0.25538 -0.09598 0.27691 -0.09829 0.27691 -0.09806 C 0.2974 -0.10384 0.31615 -0.11494 0.33698 -0.11864 C 0.35556 -0.12581 0.37292 -0.13275 0.39236 -0.13506 C 0.40886 -0.14246 0.41875 -0.15333 0.43073 -0.16998 C 0.43767 -0.1797 0.43073 -0.17253 0.43542 -0.18224 C 0.44045 -0.19265 0.44722 -0.20629 0.45382 -0.21508 " pathEditMode="relative" rAng="0" ptsTypes="ffffffffffffffA">
                                      <p:cBhvr>
                                        <p:cTn id="1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908720"/>
            <a:ext cx="7211144" cy="108012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Игра «Котята и клубочки»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3.bp.blogspot.com/-W24Uv6ReaFI/URNsz_N-L8I/AAAAAAAB24s/X0Zc66AKvlU/s1600/96998600_large_472067_original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844824"/>
            <a:ext cx="669674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музыка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6021288"/>
            <a:ext cx="360040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31</Words>
  <Application>Microsoft Office PowerPoint</Application>
  <PresentationFormat>Экран (4:3)</PresentationFormat>
  <Paragraphs>9</Paragraphs>
  <Slides>12</Slides>
  <Notes>2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«В гости к бабушке и дедушке»</vt:lpstr>
      <vt:lpstr>Слайд 2</vt:lpstr>
      <vt:lpstr>Слайд 3</vt:lpstr>
      <vt:lpstr>Слайд 4</vt:lpstr>
      <vt:lpstr>Слайд 5</vt:lpstr>
      <vt:lpstr>Слайд 6</vt:lpstr>
      <vt:lpstr>Слайд 7</vt:lpstr>
      <vt:lpstr>Игра «Найди маму»?</vt:lpstr>
      <vt:lpstr>Игра «Котята и клубочки»</vt:lpstr>
      <vt:lpstr>Слайд 10</vt:lpstr>
      <vt:lpstr>Слайд 11</vt:lpstr>
      <vt:lpstr>Молодцы!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MIG</dc:creator>
  <cp:lastModifiedBy>Home</cp:lastModifiedBy>
  <cp:revision>48</cp:revision>
  <dcterms:created xsi:type="dcterms:W3CDTF">2018-02-25T15:12:53Z</dcterms:created>
  <dcterms:modified xsi:type="dcterms:W3CDTF">2018-11-09T10:17:05Z</dcterms:modified>
</cp:coreProperties>
</file>